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11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ViewPager / PagerAdapter</a:t>
            </a:r>
          </a:p>
        </p:txBody>
      </p:sp>
      <p:pic>
        <p:nvPicPr>
          <p:cNvPr descr="螢幕快照 2016-12-30 下午3.31.45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8197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30 下午4.23.51.png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850" y="1170124"/>
            <a:ext cx="42386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ViewPager XML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4048500" cy="39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E8BF6A"/>
                </a:solidFill>
                <a:highlight>
                  <a:srgbClr val="2B2B2B"/>
                </a:highlight>
              </a:rPr>
              <a:t>&lt;android.support.design.widget.TabLayout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E8BF6A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:id=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"@+id/sliding_tabs"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:layout_width=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"match_parent"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:layout_height=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"wrap_content"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app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:tabGravity=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"fill"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app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:tabMode=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"fixed"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app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:tabSelectedTextColor=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"@color/black"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app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:tabTextAppearance=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"@style/CustomTabLayout"</a:t>
            </a:r>
            <a:r>
              <a:rPr lang="zh-TW" sz="12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69" name="Shape 69"/>
          <p:cNvSpPr txBox="1"/>
          <p:nvPr/>
        </p:nvSpPr>
        <p:spPr>
          <a:xfrm>
            <a:off x="4647425" y="1174900"/>
            <a:ext cx="4281900" cy="3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E8BF6A"/>
                </a:solidFill>
                <a:highlight>
                  <a:srgbClr val="2B2B2B"/>
                </a:highlight>
              </a:rPr>
              <a:t>&lt;android.support.v4.view.ViewPager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E8BF6A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:id=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"@+id/viewpager"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:layout_width=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"match_parent"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:layout_height=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"0px"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   </a:t>
            </a:r>
            <a:r>
              <a:rPr lang="zh-TW" sz="1200">
                <a:solidFill>
                  <a:srgbClr val="9876AA"/>
                </a:solidFill>
                <a:highlight>
                  <a:srgbClr val="2B2B2B"/>
                </a:highlight>
              </a:rPr>
              <a:t>android</a:t>
            </a:r>
            <a:r>
              <a:rPr lang="zh-TW" sz="1200">
                <a:solidFill>
                  <a:srgbClr val="BABABA"/>
                </a:solidFill>
                <a:highlight>
                  <a:srgbClr val="2B2B2B"/>
                </a:highlight>
              </a:rPr>
              <a:t>:layout_weight=</a:t>
            </a:r>
            <a:r>
              <a:rPr lang="zh-TW" sz="1200">
                <a:solidFill>
                  <a:srgbClr val="6A8759"/>
                </a:solidFill>
                <a:highlight>
                  <a:srgbClr val="2B2B2B"/>
                </a:highlight>
              </a:rPr>
              <a:t>"1" </a:t>
            </a:r>
            <a:r>
              <a:rPr lang="zh-TW" sz="12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Initial ViewPager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753100" cy="38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private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initView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FragmentPagerAdapter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adapter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InfoCounterPagerAdapter(getSupportFragmentManager()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InfoCounterActivity.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viewPager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.setAdapter(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adapter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viewPager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.setOffscreenPageLimit(</a:t>
            </a:r>
            <a:r>
              <a:rPr lang="zh-TW" sz="15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 //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設定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當前頁面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任一側N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個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頁面會被暫存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tabLayout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.setupWithViewPager(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viewPager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808080"/>
                </a:solidFill>
                <a:highlight>
                  <a:srgbClr val="2B2B2B"/>
                </a:highlight>
              </a:rPr>
              <a:t>//set tab listener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tabLayout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.addOnTabSelectedListener(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TabLayout.OnTabSelectedListener()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     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onTabSelected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(TabLayout.Tab tab)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viewPager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.setCurrentItem(tab.getPosition())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}});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5275" y="445025"/>
            <a:ext cx="9007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FragmentStatePagerAdapter     FragmentPagerAdapter</a:t>
            </a:r>
          </a:p>
        </p:txBody>
      </p:sp>
      <p:pic>
        <p:nvPicPr>
          <p:cNvPr descr="螢幕快照 2016-12-30 下午4.34.05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361612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30 下午4.35.07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320" y="1170125"/>
            <a:ext cx="35174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PagerAdapter Difference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47625" y="1370725"/>
            <a:ext cx="8781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FragmentStateAdatper would destroy unuse fragment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FragmentStateAdatper restore destroy frament by using bundle obj to put/get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FragmentStateAdatper saving more memory (Destroy unuse fragment)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Using tabLayout’s setupWithViewPager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9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tabLayout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.setupWithViewPager(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viewPager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tabLayout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.addOnTabSelectedListener(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TabLayout.OnTabSelectedListener()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onTabSelected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(TabLayout.Tab tab)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zh-TW" sz="1500">
                <a:solidFill>
                  <a:srgbClr val="9876AA"/>
                </a:solidFill>
                <a:highlight>
                  <a:srgbClr val="2B2B2B"/>
                </a:highlight>
              </a:rPr>
              <a:t>viewPager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.setCurrentItem(tab.getPosition())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onTabUnselected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(TabLayout.Tab tab)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onTabReselected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(TabLayout.Tab tab)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2B2B2B"/>
              </a:highlight>
            </a:endParaRPr>
          </a:p>
        </p:txBody>
      </p:sp>
      <p:pic>
        <p:nvPicPr>
          <p:cNvPr descr="1438307024579982.gif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74" y="2020974"/>
            <a:ext cx="1851324" cy="31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