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Fragment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複雜的介面呈現及跳轉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局部刷新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822" y="3019197"/>
            <a:ext cx="5910000" cy="174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396" y="847275"/>
            <a:ext cx="5536949" cy="19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Fragment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/>
              <a:t>Hosted by Activity</a:t>
            </a:r>
          </a:p>
          <a:p>
            <a:pPr lvl="0">
              <a:spcBef>
                <a:spcPts val="0"/>
              </a:spcBef>
              <a:buNone/>
            </a:pPr>
            <a:r>
              <a:rPr lang="zh-TW" sz="1200"/>
              <a:t>Replace Fragment to container</a:t>
            </a:r>
            <a:r>
              <a:rPr lang="zh-TW"/>
              <a:t>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750" y="1453971"/>
            <a:ext cx="5064299" cy="29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FragmentActivity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Activity Container</a:t>
            </a:r>
            <a:r>
              <a:rPr b="1" lang="zh-TW" sz="1200">
                <a:solidFill>
                  <a:srgbClr val="000000"/>
                </a:solidFill>
              </a:rPr>
              <a:t> （activity_crime.xml）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public class CrimeActivity extends FragmentActivity {</a:t>
            </a:r>
          </a:p>
          <a:p>
            <a:pPr indent="1460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@Override</a:t>
            </a:r>
          </a:p>
          <a:p>
            <a:pPr indent="1460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protected void onCreate(Bundle savedInstanceState) {</a:t>
            </a:r>
          </a:p>
          <a:p>
            <a:pPr indent="146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super.onCreate(savedInstanceState);</a:t>
            </a:r>
          </a:p>
          <a:p>
            <a:pPr indent="146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setContentView(R.layout.activity_crime);</a:t>
            </a:r>
          </a:p>
          <a:p>
            <a:pPr indent="1460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1200">
                <a:solidFill>
                  <a:srgbClr val="000000"/>
                </a:solidFill>
              </a:rPr>
              <a:t>Fragment（fragment_crime.xml）</a:t>
            </a:r>
          </a:p>
          <a:p>
            <a:pPr indent="190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public class CrimeFragment extends Fragment {</a:t>
            </a:r>
          </a:p>
          <a:p>
            <a:pPr indent="190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private Crime mCrime;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@Override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public void onCreate(Bundle savedInstanceState) {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super.onCreate(savedInstanceState);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mCrime = new Crime();</a:t>
            </a:r>
          </a:p>
          <a:p>
            <a:pPr indent="190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}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@Override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public View onCreateView(LayoutInflater inflater, ViewGroup container,</a:t>
            </a:r>
          </a:p>
          <a:p>
            <a:pPr indent="1905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Bundle savedInstanceState) {</a:t>
            </a:r>
          </a:p>
          <a:p>
            <a:pPr indent="1905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View v = inflater.inflate(R.layout.fragment_crime, container, false);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return v;</a:t>
            </a:r>
          </a:p>
          <a:p>
            <a:pPr indent="19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}</a:t>
            </a:r>
          </a:p>
          <a:p>
            <a:pPr indent="8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50" y="1072725"/>
            <a:ext cx="4603950" cy="15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850" y="2665350"/>
            <a:ext cx="4823024" cy="14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Add Fragment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public class CrimeActivity extends FragmentActivity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@Override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protected void onCreate(Bundle savedInstanceState) {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super.onCreate(savedInstanceState);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zh-TW" sz="800"/>
              <a:t>setContentView(R.layout.activity_crime);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800"/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FragmentManager fm = getSupportFragmentManager();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Fragment fragment = fm.findFragmentById(R.id.fragment_container);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if (fragment == null) {</a:t>
            </a:r>
          </a:p>
          <a:p>
            <a:pPr indent="387350" lvl="0" marL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fragment = new CrimeFragment();</a:t>
            </a:r>
          </a:p>
          <a:p>
            <a:pPr indent="387350" lvl="0" marL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fm.beginTransaction()</a:t>
            </a:r>
          </a:p>
          <a:p>
            <a:pPr indent="387350" lvl="0" marL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.add(R.id.fragment_container, fragment)</a:t>
            </a:r>
          </a:p>
          <a:p>
            <a:pPr indent="387350" lvl="0" marL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.commit();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28" y="1127700"/>
            <a:ext cx="4431375" cy="33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Why fragment?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>
                <a:solidFill>
                  <a:srgbClr val="000000"/>
                </a:solidFill>
              </a:rPr>
              <a:t>每當應用涉及復用的組件，就直接採用Fragment，這實際是在濫用片段。</a:t>
            </a:r>
          </a:p>
          <a:p>
            <a:pPr lvl="0">
              <a:spcBef>
                <a:spcPts val="0"/>
              </a:spcBef>
              <a:buNone/>
            </a:pPr>
            <a:r>
              <a:rPr lang="zh-TW" sz="1200">
                <a:solidFill>
                  <a:srgbClr val="000000"/>
                </a:solidFill>
              </a:rPr>
              <a:t>如果在單屏使用了大量片段，不僅應用代碼充斥著片段事務處理，模塊的職責分工也會不夠分明。</a:t>
            </a:r>
          </a:p>
          <a:p>
            <a:pPr lvl="0">
              <a:spcBef>
                <a:spcPts val="0"/>
              </a:spcBef>
              <a:buNone/>
            </a:pPr>
            <a:r>
              <a:rPr lang="zh-TW" sz="1200">
                <a:solidFill>
                  <a:srgbClr val="000000"/>
                </a:solidFill>
              </a:rPr>
              <a:t>合理使用Fragment，一個良好的使用原則是：應用單屏至少使用2〜3個Fragment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用戶界面可以只使用Activity來創建和管理，這樣做的實現代碼甚至會更少。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