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 5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Bypass value from Activity B to 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8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2413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822" y="1152474"/>
            <a:ext cx="521067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Create new Activity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95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000"/>
              <a:t>Androidmanifest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&lt;application</a:t>
            </a:r>
          </a:p>
          <a:p>
            <a:pPr indent="3873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android:allowBackup="true"</a:t>
            </a:r>
          </a:p>
          <a:p>
            <a:pPr indent="3873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android:icon="@mipmap/ic_launcher"</a:t>
            </a:r>
          </a:p>
          <a:p>
            <a:pPr indent="3873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android:label="@string/app_name"</a:t>
            </a:r>
          </a:p>
          <a:p>
            <a:pPr indent="3873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android:theme="@style/AppTheme" &gt;</a:t>
            </a:r>
          </a:p>
          <a:p>
            <a:pPr indent="3873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&lt;activity</a:t>
            </a:r>
          </a:p>
          <a:p>
            <a:pPr indent="7175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android:name=".QuizActivity"</a:t>
            </a:r>
          </a:p>
          <a:p>
            <a:pPr indent="7175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android:label="@string/app_name" &gt;</a:t>
            </a:r>
          </a:p>
          <a:p>
            <a:pPr indent="7175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&lt;intent-filter&gt;</a:t>
            </a:r>
          </a:p>
          <a:p>
            <a:pPr indent="7175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&lt;action android:name="android.intent.action.MAIN" /&gt;</a:t>
            </a:r>
          </a:p>
          <a:p>
            <a:pPr indent="7175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&lt;category android:name="android.intent.category.LAUNCHER" /&gt;</a:t>
            </a:r>
          </a:p>
          <a:p>
            <a:pPr indent="7175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&lt;/intent-filter&gt;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&lt;/activity&gt;</a:t>
            </a:r>
          </a:p>
          <a:p>
            <a:pPr indent="3873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indent="3873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&lt;activity android:name=".CheatActivity"&gt;</a:t>
            </a:r>
          </a:p>
          <a:p>
            <a:pPr indent="3873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&lt;/activity&gt;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&lt;/application&gt;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zh-TW" sz="1000"/>
              <a:t>Note: android:name="com.bignerdranch.android.geoquiz.CheatActivity"</a:t>
            </a:r>
          </a:p>
          <a:p>
            <a:pPr lvl="0">
              <a:spcBef>
                <a:spcPts val="0"/>
              </a:spcBef>
              <a:buNone/>
            </a:pPr>
            <a:r>
              <a:rPr lang="zh-TW" sz="100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Create new Activity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95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"/>
              <a:t>XML</a:t>
            </a:r>
          </a:p>
          <a:p>
            <a:pPr lvl="0">
              <a:spcBef>
                <a:spcPts val="0"/>
              </a:spcBef>
              <a:buNone/>
            </a:pPr>
            <a:r>
              <a:rPr lang="zh-TW" sz="1000"/>
              <a:t>&lt;/LinearLayout&gt;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&lt;Button</a:t>
            </a:r>
          </a:p>
          <a:p>
            <a:pPr indent="31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android:id="@+id/cheat_button"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android:layout_width="wrap_content"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android:layout_height="wrap_content"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android:text="@string/cheat_button"/&gt;</a:t>
            </a:r>
          </a:p>
          <a:p>
            <a:pPr indent="31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&lt;Button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android:id="@+id/next_button"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android:layout_width="wrap_content"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android:layout_height="wrap_content"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android:text="@string/next_button"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android:drawableRight="@drawable/arrow_right"</a:t>
            </a:r>
          </a:p>
          <a:p>
            <a:pPr indent="31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android:drawablePadding="4dp"/&gt;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/>
              <a:t>&lt;/LinearLayout&gt;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Create new Activity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95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000"/>
              <a:t>Java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public class QuizActivity extends AppCompatActivity {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...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private Button mNextButton;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private Button mCheatButton;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...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@Override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protected void onCreate(Bundle savedInstanceState) {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...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mCheatButton = (Button)findViewById(R.id.cheat_button);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mCheatButton.setOnClickListener(new View.OnClickListener() {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@Override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public void onClick(View v) {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// Start CheatActivity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}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});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if (savedInstanceState != null) {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mCurrentIndex = savedInstanceState.getInt(KEY_INDEX, 0);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}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updateQuestion();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}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...</a:t>
            </a:r>
          </a:p>
          <a:p>
            <a:pPr indent="101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Start Activity B from A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000"/>
              <a:t>startActivity(Intent)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mCheatButton.setOnClickListener(new View.OnClickListener() {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       @Override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       public void onClick(View v) {</a:t>
            </a:r>
          </a:p>
          <a:p>
            <a:pPr indent="-69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// Start CheatActivity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Intent i = new Intent(QuizActivity.this, CheatActivity.class);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startActivity(i);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});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0" y="1228675"/>
            <a:ext cx="4742724" cy="23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Replace Fragment B from 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2800"/>
              </a:spcAft>
              <a:buNone/>
            </a:pPr>
            <a:r>
              <a:rPr lang="zh-TW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onClick(</a:t>
            </a:r>
            <a:r>
              <a:rPr lang="zh-TW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v)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None/>
            </a:pPr>
            <a:r>
              <a:rPr lang="zh-TW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NextFragment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nextFrag= </a:t>
            </a:r>
            <a:r>
              <a:rPr lang="zh-TW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NextFragment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None/>
            </a:pPr>
            <a:r>
              <a:rPr lang="zh-TW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.getFragmentManager().beginTransaction()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None/>
            </a:pP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.replace(R.id.</a:t>
            </a:r>
            <a:r>
              <a:rPr lang="zh-TW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Layout_container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, nextFrag,TAG_FRAGMENT)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None/>
            </a:pP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.addToBackStack(</a:t>
            </a:r>
            <a:r>
              <a:rPr lang="zh-TW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None/>
            </a:pP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.commit();</a:t>
            </a:r>
          </a:p>
          <a:p>
            <a:pPr lvl="0" rtl="0">
              <a:spcBef>
                <a:spcPts val="0"/>
              </a:spcBef>
              <a:spcAft>
                <a:spcPts val="2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Bypass value to Activity B from 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Intent.putExtra（...）方法形式多變。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不變的是，它總是有兩個參數。一個參數是固定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for String類型的鍵，另一個參數值可以是多種數據類型。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該方法返回intent自身，因此，需要時可進行鍊式調用。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@Override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protected void onCreate(Bundle savedInstanceState) {</a:t>
            </a:r>
          </a:p>
          <a:p>
            <a:pPr indent="2413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super.onCreate(savedInstanceState);</a:t>
            </a:r>
          </a:p>
          <a:p>
            <a:pPr indent="2413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setContentView(R.layout.activity_cheat);</a:t>
            </a:r>
          </a:p>
          <a:p>
            <a:pPr indent="2413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mAnswerIsTrue = getIntent().getBooleanExtra(EXTRA_ANSWER_IS_TRUE, false);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}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750" y="914125"/>
            <a:ext cx="5238099" cy="26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Bypass value from Activity B to 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2413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A 父</a:t>
            </a:r>
          </a:p>
          <a:p>
            <a:pPr indent="2413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@Override</a:t>
            </a: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public void onClick(View v) {</a:t>
            </a:r>
          </a:p>
          <a:p>
            <a:pPr indent="171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boolean answerIsTrue = mQuestionBank[mCurrentIndex].isAnswerTrue();</a:t>
            </a:r>
          </a:p>
          <a:p>
            <a:pPr indent="171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Intent i = CheatActivity.newIntent(QuizActivity.this, answerIsTrue);</a:t>
            </a:r>
          </a:p>
          <a:p>
            <a:pPr indent="171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startActivityForResult(i, REQUEST_CODE_CHEAT);</a:t>
            </a: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}</a:t>
            </a: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TW" sz="1000">
                <a:solidFill>
                  <a:schemeClr val="dk1"/>
                </a:solidFill>
              </a:rPr>
              <a:t>      B 子</a:t>
            </a: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private void setAnswerShownResult(boolean isAnswerShown) {</a:t>
            </a: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Intent data = new Intent();</a:t>
            </a: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data.putExtra(EXTRA_ANSWER_SHOWN, isAnswerShown);</a:t>
            </a: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setResult(RESULT_OK, data);</a:t>
            </a:r>
          </a:p>
          <a:p>
            <a:pPr indent="1714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Bypass value from Activity B to A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8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A 父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@Override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protected void onActivityResult(int requestCode, int resultCode, Intent data) {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           super.onActivityResult(requestCode, resultCode, data);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           switch(requestCode){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           case REQUEST_CODE_CHEAT: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                      Toast.makeText(this, data.getExtras().getString("B"), 0).show();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          }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requestCode:是對應startActivityForResult的第二個參數，判斷是由哪個Activity回傳資料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上一頁是用REQUEST_CODE_CHEAT</a:t>
            </a: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這邊用swtich去判斷他是不是REQUEST_CODE_CHEAT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是的話就用Toast.makeText去製造一個訊息Bar把他顯示出來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resultCode: 	對應B code的setResult()的第一個參數，其值是上面設的RESULT_OK，在此我們還用不到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data:		對應B code的setResult()的第二個參數(如果有設的話)，有就是B回傳的資料，可以用data.getExtras()把資料取出來</a:t>
            </a:r>
          </a:p>
          <a:p>
            <a:pPr indent="2413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