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vogella.com/tutorials/AndroidCustomViews/article.html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1400" u="sng">
                <a:solidFill>
                  <a:schemeClr val="hlink"/>
                </a:solidFill>
                <a:hlinkClick r:id="rId2"/>
              </a:rPr>
              <a:t>http://www.vogella.com/tutorials/AndroidCustomViews/article.html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zh-TW" sz="1400"/>
              <a:t>http://stackoverflow.com/questions/1103027/how-to-change-an-application-icon-programmatically-in-android/15249542#15249542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Relationship Id="rId9" Type="http://schemas.openxmlformats.org/officeDocument/2006/relationships/image" Target="../media/image13.png"/><Relationship Id="rId5" Type="http://schemas.openxmlformats.org/officeDocument/2006/relationships/image" Target="../media/image05.png"/><Relationship Id="rId6" Type="http://schemas.openxmlformats.org/officeDocument/2006/relationships/image" Target="../media/image03.png"/><Relationship Id="rId7" Type="http://schemas.openxmlformats.org/officeDocument/2006/relationships/image" Target="../media/image04.png"/><Relationship Id="rId8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Relationship Id="rId4" Type="http://schemas.openxmlformats.org/officeDocument/2006/relationships/image" Target="../media/image11.png"/><Relationship Id="rId9" Type="http://schemas.openxmlformats.org/officeDocument/2006/relationships/image" Target="../media/image12.png"/><Relationship Id="rId5" Type="http://schemas.openxmlformats.org/officeDocument/2006/relationships/image" Target="../media/image07.png"/><Relationship Id="rId6" Type="http://schemas.openxmlformats.org/officeDocument/2006/relationships/image" Target="../media/image06.png"/><Relationship Id="rId7" Type="http://schemas.openxmlformats.org/officeDocument/2006/relationships/image" Target="../media/image09.png"/><Relationship Id="rId8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Theme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Break Song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Custom views - tag</a:t>
            </a:r>
          </a:p>
        </p:txBody>
      </p:sp>
      <p:pic>
        <p:nvPicPr>
          <p:cNvPr descr="螢幕快照 2016-12-28 下午3.58.02.png"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25" y="1122700"/>
            <a:ext cx="3680201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螢幕快照 2016-12-28 下午3.58.57.png" id="197" name="Shape 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7553" y="1122700"/>
            <a:ext cx="358348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Define Theme Style XML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Define Theme style in style.xml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1.Dark Theme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2.Light Theme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螢幕快照 2016-12-26 下午2.54.21.pn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325" y="1636575"/>
            <a:ext cx="4185975" cy="3338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Shape 63"/>
          <p:cNvGrpSpPr/>
          <p:nvPr/>
        </p:nvGrpSpPr>
        <p:grpSpPr>
          <a:xfrm>
            <a:off x="1097500" y="2758725"/>
            <a:ext cx="1895399" cy="1895399"/>
            <a:chOff x="1249900" y="2682525"/>
            <a:chExt cx="1895399" cy="1895399"/>
          </a:xfrm>
        </p:grpSpPr>
        <p:pic>
          <p:nvPicPr>
            <p:cNvPr descr="page-0.jpg" id="64" name="Shape 6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49900" y="2682525"/>
              <a:ext cx="1895399" cy="18953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Shape 65"/>
            <p:cNvSpPr txBox="1"/>
            <p:nvPr/>
          </p:nvSpPr>
          <p:spPr>
            <a:xfrm>
              <a:off x="1774900" y="3513225"/>
              <a:ext cx="845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zh-TW"/>
                <a:t>XML file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Define Theme Class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ThemeUtils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	1. Initial Theme  2. Change Theme 3. Get Theme Title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ThemeStyle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	1. Initial view’s color / size / background / padding / margin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ThemeIcon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	1. Initial view’s icon (Depend on UI designer provide png file)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ThemeUtils - BaseActivity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118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onActivityCreateSetTheme (Theme initial)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changeToTheme (Restart Activity)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zh-TW"/>
              <a:t>getThemeTitle (明亮主題/深色主題)</a:t>
            </a:r>
          </a:p>
        </p:txBody>
      </p:sp>
      <p:pic>
        <p:nvPicPr>
          <p:cNvPr descr="page-0.jpg"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9300" y="3385424"/>
            <a:ext cx="1591974" cy="1591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ge-0.jp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674" y="3385424"/>
            <a:ext cx="1591974" cy="1591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ge-0.jpg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062" y="3385424"/>
            <a:ext cx="1591974" cy="1591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ge-0.jp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4449" y="3385424"/>
            <a:ext cx="1591974" cy="1591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ge-0.jpg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949" y="3385424"/>
            <a:ext cx="1591974" cy="1591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ge-0.jpg"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6837" y="3385424"/>
            <a:ext cx="1591974" cy="1591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ge-0.jpg"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6537" y="3385424"/>
            <a:ext cx="1591974" cy="1591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Shape 85"/>
          <p:cNvCxnSpPr>
            <a:stCxn id="86" idx="2"/>
            <a:endCxn id="84" idx="0"/>
          </p:cNvCxnSpPr>
          <p:nvPr/>
        </p:nvCxnSpPr>
        <p:spPr>
          <a:xfrm flipH="1" rot="-5400000">
            <a:off x="6652274" y="1925224"/>
            <a:ext cx="1044899" cy="18753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7" name="Shape 87"/>
          <p:cNvCxnSpPr>
            <a:endCxn id="82" idx="0"/>
          </p:cNvCxnSpPr>
          <p:nvPr/>
        </p:nvCxnSpPr>
        <p:spPr>
          <a:xfrm rot="5400000">
            <a:off x="5427187" y="2579474"/>
            <a:ext cx="1031700" cy="580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8" name="Shape 88"/>
          <p:cNvCxnSpPr>
            <a:stCxn id="86" idx="2"/>
            <a:endCxn id="81" idx="0"/>
          </p:cNvCxnSpPr>
          <p:nvPr/>
        </p:nvCxnSpPr>
        <p:spPr>
          <a:xfrm rot="5400000">
            <a:off x="4801274" y="1949524"/>
            <a:ext cx="1044899" cy="18267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" name="Shape 89"/>
          <p:cNvCxnSpPr>
            <a:stCxn id="86" idx="2"/>
            <a:endCxn id="81" idx="0"/>
          </p:cNvCxnSpPr>
          <p:nvPr/>
        </p:nvCxnSpPr>
        <p:spPr>
          <a:xfrm rot="5400000">
            <a:off x="4801274" y="1949524"/>
            <a:ext cx="1044899" cy="18267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0" name="Shape 90"/>
          <p:cNvCxnSpPr>
            <a:stCxn id="86" idx="2"/>
            <a:endCxn id="80" idx="0"/>
          </p:cNvCxnSpPr>
          <p:nvPr/>
        </p:nvCxnSpPr>
        <p:spPr>
          <a:xfrm rot="5400000">
            <a:off x="4183124" y="1331374"/>
            <a:ext cx="1044899" cy="3062999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1" name="Shape 91"/>
          <p:cNvCxnSpPr>
            <a:stCxn id="86" idx="2"/>
            <a:endCxn id="80" idx="0"/>
          </p:cNvCxnSpPr>
          <p:nvPr/>
        </p:nvCxnSpPr>
        <p:spPr>
          <a:xfrm rot="5400000">
            <a:off x="4183124" y="1331374"/>
            <a:ext cx="1044899" cy="3062999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2" name="Shape 92"/>
          <p:cNvCxnSpPr>
            <a:stCxn id="86" idx="2"/>
            <a:endCxn id="79" idx="0"/>
          </p:cNvCxnSpPr>
          <p:nvPr/>
        </p:nvCxnSpPr>
        <p:spPr>
          <a:xfrm rot="5400000">
            <a:off x="3564974" y="713224"/>
            <a:ext cx="1044899" cy="42993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3" name="Shape 93"/>
          <p:cNvCxnSpPr>
            <a:stCxn id="86" idx="2"/>
            <a:endCxn id="78" idx="0"/>
          </p:cNvCxnSpPr>
          <p:nvPr/>
        </p:nvCxnSpPr>
        <p:spPr>
          <a:xfrm rot="5400000">
            <a:off x="2959424" y="107674"/>
            <a:ext cx="1044899" cy="55104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4" name="Shape 94"/>
          <p:cNvCxnSpPr>
            <a:endCxn id="83" idx="0"/>
          </p:cNvCxnSpPr>
          <p:nvPr/>
        </p:nvCxnSpPr>
        <p:spPr>
          <a:xfrm flipH="1" rot="-5400000">
            <a:off x="6036424" y="2549024"/>
            <a:ext cx="1073400" cy="599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95" name="Shape 95"/>
          <p:cNvGrpSpPr/>
          <p:nvPr/>
        </p:nvGrpSpPr>
        <p:grpSpPr>
          <a:xfrm>
            <a:off x="5289375" y="445025"/>
            <a:ext cx="1895399" cy="1895399"/>
            <a:chOff x="5289375" y="445025"/>
            <a:chExt cx="1895399" cy="1895399"/>
          </a:xfrm>
        </p:grpSpPr>
        <p:pic>
          <p:nvPicPr>
            <p:cNvPr descr="page-0.jpg" id="86" name="Shape 8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289375" y="445025"/>
              <a:ext cx="1895399" cy="18953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Shape 96"/>
            <p:cNvSpPr txBox="1"/>
            <p:nvPr/>
          </p:nvSpPr>
          <p:spPr>
            <a:xfrm>
              <a:off x="5622825" y="889075"/>
              <a:ext cx="12447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zh-TW"/>
                <a:t>Theme Initial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ThemeStyle - BaseActivity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076275"/>
            <a:ext cx="8520600" cy="157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1.Common Background (root view)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2.Common Toolbar style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3.Common divider line style</a:t>
            </a:r>
          </a:p>
        </p:txBody>
      </p:sp>
      <p:grpSp>
        <p:nvGrpSpPr>
          <p:cNvPr id="103" name="Shape 103"/>
          <p:cNvGrpSpPr/>
          <p:nvPr/>
        </p:nvGrpSpPr>
        <p:grpSpPr>
          <a:xfrm>
            <a:off x="4880924" y="629424"/>
            <a:ext cx="2861749" cy="2861749"/>
            <a:chOff x="5490524" y="1696224"/>
            <a:chExt cx="2861749" cy="2861749"/>
          </a:xfrm>
        </p:grpSpPr>
        <p:grpSp>
          <p:nvGrpSpPr>
            <p:cNvPr id="104" name="Shape 104"/>
            <p:cNvGrpSpPr/>
            <p:nvPr/>
          </p:nvGrpSpPr>
          <p:grpSpPr>
            <a:xfrm>
              <a:off x="5490524" y="1696224"/>
              <a:ext cx="2861749" cy="2861749"/>
              <a:chOff x="5719124" y="1696224"/>
              <a:chExt cx="2861749" cy="2861749"/>
            </a:xfrm>
          </p:grpSpPr>
          <p:grpSp>
            <p:nvGrpSpPr>
              <p:cNvPr id="105" name="Shape 105"/>
              <p:cNvGrpSpPr/>
              <p:nvPr/>
            </p:nvGrpSpPr>
            <p:grpSpPr>
              <a:xfrm>
                <a:off x="5719124" y="1696224"/>
                <a:ext cx="2861749" cy="2861749"/>
                <a:chOff x="3083774" y="2052824"/>
                <a:chExt cx="2861749" cy="2861749"/>
              </a:xfrm>
            </p:grpSpPr>
            <p:pic>
              <p:nvPicPr>
                <p:cNvPr descr="page-0.jpg" id="106" name="Shape 10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3083774" y="2052824"/>
                  <a:ext cx="2861749" cy="286174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7" name="Shape 107"/>
                <p:cNvSpPr/>
                <p:nvPr/>
              </p:nvSpPr>
              <p:spPr>
                <a:xfrm>
                  <a:off x="3588825" y="2252100"/>
                  <a:ext cx="1859700" cy="2528100"/>
                </a:xfrm>
                <a:prstGeom prst="rect">
                  <a:avLst/>
                </a:prstGeom>
                <a:noFill/>
                <a:ln cap="flat" cmpd="sng" w="28575">
                  <a:solidFill>
                    <a:srgbClr val="0000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108" name="Shape 108"/>
              <p:cNvCxnSpPr/>
              <p:nvPr/>
            </p:nvCxnSpPr>
            <p:spPr>
              <a:xfrm flipH="1" rot="10800000">
                <a:off x="6338450" y="2402975"/>
                <a:ext cx="1480800" cy="12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A86E8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  <p:sp>
          <p:nvSpPr>
            <p:cNvPr id="109" name="Shape 109"/>
            <p:cNvSpPr/>
            <p:nvPr/>
          </p:nvSpPr>
          <p:spPr>
            <a:xfrm>
              <a:off x="6091675" y="2013250"/>
              <a:ext cx="1532700" cy="2859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zh-TW">
                  <a:solidFill>
                    <a:srgbClr val="FFFFFF"/>
                  </a:solidFill>
                </a:rPr>
                <a:t>首頁</a:t>
              </a:r>
            </a:p>
          </p:txBody>
        </p:sp>
      </p:grpSp>
      <p:grpSp>
        <p:nvGrpSpPr>
          <p:cNvPr id="110" name="Shape 110"/>
          <p:cNvGrpSpPr/>
          <p:nvPr/>
        </p:nvGrpSpPr>
        <p:grpSpPr>
          <a:xfrm>
            <a:off x="5721724" y="1807924"/>
            <a:ext cx="2861749" cy="2861749"/>
            <a:chOff x="5490524" y="1696224"/>
            <a:chExt cx="2861749" cy="2861749"/>
          </a:xfrm>
        </p:grpSpPr>
        <p:grpSp>
          <p:nvGrpSpPr>
            <p:cNvPr id="111" name="Shape 111"/>
            <p:cNvGrpSpPr/>
            <p:nvPr/>
          </p:nvGrpSpPr>
          <p:grpSpPr>
            <a:xfrm>
              <a:off x="5490524" y="1696224"/>
              <a:ext cx="2861749" cy="2861749"/>
              <a:chOff x="5719124" y="1696224"/>
              <a:chExt cx="2861749" cy="2861749"/>
            </a:xfrm>
          </p:grpSpPr>
          <p:grpSp>
            <p:nvGrpSpPr>
              <p:cNvPr id="112" name="Shape 112"/>
              <p:cNvGrpSpPr/>
              <p:nvPr/>
            </p:nvGrpSpPr>
            <p:grpSpPr>
              <a:xfrm>
                <a:off x="5719124" y="1696224"/>
                <a:ext cx="2861749" cy="2861749"/>
                <a:chOff x="3083774" y="2052824"/>
                <a:chExt cx="2861749" cy="2861749"/>
              </a:xfrm>
            </p:grpSpPr>
            <p:pic>
              <p:nvPicPr>
                <p:cNvPr descr="page-0.jpg" id="113" name="Shape 113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3083774" y="2052824"/>
                  <a:ext cx="2861749" cy="286174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4" name="Shape 114"/>
                <p:cNvSpPr/>
                <p:nvPr/>
              </p:nvSpPr>
              <p:spPr>
                <a:xfrm>
                  <a:off x="3588825" y="2252100"/>
                  <a:ext cx="1859700" cy="2528100"/>
                </a:xfrm>
                <a:prstGeom prst="rect">
                  <a:avLst/>
                </a:prstGeom>
                <a:solidFill>
                  <a:srgbClr val="6D9EEB"/>
                </a:solidFill>
                <a:ln cap="flat" cmpd="sng" w="28575">
                  <a:solidFill>
                    <a:srgbClr val="0000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115" name="Shape 115"/>
              <p:cNvCxnSpPr/>
              <p:nvPr/>
            </p:nvCxnSpPr>
            <p:spPr>
              <a:xfrm flipH="1" rot="10800000">
                <a:off x="6338450" y="2402975"/>
                <a:ext cx="1480800" cy="1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  <p:sp>
          <p:nvSpPr>
            <p:cNvPr id="116" name="Shape 116"/>
            <p:cNvSpPr/>
            <p:nvPr/>
          </p:nvSpPr>
          <p:spPr>
            <a:xfrm>
              <a:off x="6091675" y="2013250"/>
              <a:ext cx="1532700" cy="285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zh-TW"/>
                <a:t>首頁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7543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ThemeStyle - Custom Views  </a:t>
            </a:r>
          </a:p>
        </p:txBody>
      </p:sp>
      <p:pic>
        <p:nvPicPr>
          <p:cNvPr descr="page-0.jpg"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200" y="1354275"/>
            <a:ext cx="896225" cy="89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311700" y="1105275"/>
            <a:ext cx="15717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Navigation</a:t>
            </a:r>
            <a:r>
              <a:rPr lang="zh-TW">
                <a:solidFill>
                  <a:srgbClr val="FFFFFF"/>
                </a:solidFill>
              </a:rPr>
              <a:t>View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311700" y="2172075"/>
            <a:ext cx="13377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Text</a:t>
            </a:r>
            <a:r>
              <a:rPr lang="zh-TW">
                <a:solidFill>
                  <a:srgbClr val="FFFFFF"/>
                </a:solidFill>
              </a:rPr>
              <a:t>View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311700" y="3254675"/>
            <a:ext cx="13377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FlexbotLayout</a:t>
            </a:r>
          </a:p>
        </p:txBody>
      </p:sp>
      <p:pic>
        <p:nvPicPr>
          <p:cNvPr descr="page-0.jpg"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200" y="2434650"/>
            <a:ext cx="896225" cy="896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ge-0.jpg"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200" y="3549325"/>
            <a:ext cx="896225" cy="896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Shape 128"/>
          <p:cNvCxnSpPr/>
          <p:nvPr/>
        </p:nvCxnSpPr>
        <p:spPr>
          <a:xfrm>
            <a:off x="2266075" y="1181462"/>
            <a:ext cx="0" cy="3402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9" name="Shape 129"/>
          <p:cNvSpPr/>
          <p:nvPr/>
        </p:nvSpPr>
        <p:spPr>
          <a:xfrm>
            <a:off x="1350825" y="1516037"/>
            <a:ext cx="6495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1350825" y="2614662"/>
            <a:ext cx="6495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1350825" y="3634875"/>
            <a:ext cx="6495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1649400" y="4655075"/>
            <a:ext cx="15717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>
                <a:solidFill>
                  <a:srgbClr val="FFFFFF"/>
                </a:solidFill>
              </a:rPr>
              <a:t>ThemeStyle</a:t>
            </a:r>
          </a:p>
        </p:txBody>
      </p:sp>
      <p:pic>
        <p:nvPicPr>
          <p:cNvPr descr="page-0.jpg"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800" y="1354275"/>
            <a:ext cx="896225" cy="89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2445300" y="1105275"/>
            <a:ext cx="20967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Custom NavigationView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2445300" y="2172075"/>
            <a:ext cx="19755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Custom Text</a:t>
            </a:r>
            <a:r>
              <a:rPr lang="zh-TW">
                <a:solidFill>
                  <a:srgbClr val="FFFFFF"/>
                </a:solidFill>
              </a:rPr>
              <a:t>View</a:t>
            </a:r>
          </a:p>
        </p:txBody>
      </p:sp>
      <p:pic>
        <p:nvPicPr>
          <p:cNvPr descr="page-0.jpg"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800" y="2434650"/>
            <a:ext cx="896225" cy="89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3484425" y="1516037"/>
            <a:ext cx="6495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3484425" y="2614662"/>
            <a:ext cx="6495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2505500" y="3634875"/>
            <a:ext cx="6495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0" name="Shape 140"/>
          <p:cNvCxnSpPr/>
          <p:nvPr/>
        </p:nvCxnSpPr>
        <p:spPr>
          <a:xfrm>
            <a:off x="4701875" y="2234050"/>
            <a:ext cx="13200" cy="818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1" name="Shape 141"/>
          <p:cNvSpPr txBox="1"/>
          <p:nvPr/>
        </p:nvSpPr>
        <p:spPr>
          <a:xfrm>
            <a:off x="4486075" y="2978675"/>
            <a:ext cx="8961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>
                <a:solidFill>
                  <a:srgbClr val="FFFFFF"/>
                </a:solidFill>
              </a:rPr>
              <a:t>Tag</a:t>
            </a:r>
          </a:p>
        </p:txBody>
      </p:sp>
      <p:pic>
        <p:nvPicPr>
          <p:cNvPr descr="螢幕快照 2016-12-26 下午5.23.49.png"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9474" y="230874"/>
            <a:ext cx="1025574" cy="1923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螢幕快照 2016-12-26 下午5.28.18.png" id="143" name="Shape 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7849" y="449250"/>
            <a:ext cx="1220500" cy="201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螢幕快照 2016-12-26 下午5.29.45.png" id="144" name="Shape 1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4025" y="2529575"/>
            <a:ext cx="269646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螢幕快照 2016-12-26 下午5.30.26.png" id="145" name="Shape 1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52800" y="3064450"/>
            <a:ext cx="2919824" cy="685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螢幕快照 2016-12-26 下午5.35.54.png" id="146" name="Shape 1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82250" y="3349281"/>
            <a:ext cx="1337700" cy="1640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螢幕快照 2016-12-26 下午5.37.10.png" id="147" name="Shape 1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41876" y="3447310"/>
            <a:ext cx="1337700" cy="1633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7543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ThemeIcon - Custom Views  </a:t>
            </a:r>
          </a:p>
        </p:txBody>
      </p:sp>
      <p:pic>
        <p:nvPicPr>
          <p:cNvPr descr="page-0.jpg"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200" y="1201875"/>
            <a:ext cx="896225" cy="89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311700" y="952875"/>
            <a:ext cx="13377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TextView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311700" y="2019675"/>
            <a:ext cx="13377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ImageView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311700" y="3102275"/>
            <a:ext cx="13377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Tab</a:t>
            </a:r>
          </a:p>
        </p:txBody>
      </p:sp>
      <p:pic>
        <p:nvPicPr>
          <p:cNvPr descr="page-0.jpg"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200" y="2282250"/>
            <a:ext cx="896225" cy="896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ge-0.jpg"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200" y="3396925"/>
            <a:ext cx="896225" cy="896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2266075" y="1029062"/>
            <a:ext cx="0" cy="3402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0" name="Shape 160"/>
          <p:cNvSpPr/>
          <p:nvPr/>
        </p:nvSpPr>
        <p:spPr>
          <a:xfrm>
            <a:off x="1350825" y="1363637"/>
            <a:ext cx="6495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1350825" y="2462262"/>
            <a:ext cx="6495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1350825" y="3482475"/>
            <a:ext cx="6495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1649400" y="4502675"/>
            <a:ext cx="13512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>
                <a:solidFill>
                  <a:srgbClr val="FFFFFF"/>
                </a:solidFill>
              </a:rPr>
              <a:t>ThemeIcon</a:t>
            </a:r>
          </a:p>
        </p:txBody>
      </p:sp>
      <p:pic>
        <p:nvPicPr>
          <p:cNvPr descr="螢幕快照 2016-12-26 下午4.28.06.png"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6446" y="1029074"/>
            <a:ext cx="1896804" cy="989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螢幕快照 2016-12-26 下午4.30.35.png" id="165" name="Shape 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3352" y="1325950"/>
            <a:ext cx="1975385" cy="1069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png" id="166" name="Shape 1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6441" y="2674446"/>
            <a:ext cx="1351133" cy="467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inlogo.png" id="167" name="Shape 1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51683" y="3018669"/>
            <a:ext cx="1351124" cy="4547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螢幕快照 2016-12-26 下午4.40.44.png" id="168" name="Shape 16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15900" y="3522375"/>
            <a:ext cx="2319087" cy="454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螢幕快照 2016-12-26 下午4.47.44.png" id="169" name="Shape 16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07750" y="3825450"/>
            <a:ext cx="2721174" cy="467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ge-0.jpg"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800" y="1201875"/>
            <a:ext cx="896225" cy="89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2445300" y="952875"/>
            <a:ext cx="1896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Custom TextView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2445300" y="2019675"/>
            <a:ext cx="19755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Custom ImageView</a:t>
            </a:r>
          </a:p>
        </p:txBody>
      </p:sp>
      <p:pic>
        <p:nvPicPr>
          <p:cNvPr descr="page-0.jpg"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800" y="2282250"/>
            <a:ext cx="896225" cy="89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/>
          <p:nvPr/>
        </p:nvSpPr>
        <p:spPr>
          <a:xfrm>
            <a:off x="3484425" y="1363637"/>
            <a:ext cx="6495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3484425" y="2462262"/>
            <a:ext cx="6495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6" name="Shape 176"/>
          <p:cNvCxnSpPr/>
          <p:nvPr/>
        </p:nvCxnSpPr>
        <p:spPr>
          <a:xfrm>
            <a:off x="4704475" y="1029062"/>
            <a:ext cx="10500" cy="971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7" name="Shape 177"/>
          <p:cNvSpPr txBox="1"/>
          <p:nvPr/>
        </p:nvSpPr>
        <p:spPr>
          <a:xfrm>
            <a:off x="4428600" y="1919675"/>
            <a:ext cx="13512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>
                <a:solidFill>
                  <a:srgbClr val="FFFFFF"/>
                </a:solidFill>
              </a:rPr>
              <a:t>Tag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Q &amp; 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Custom views - Example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Extend textView to Custom textView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Use custom textView element in XML file</a:t>
            </a:r>
          </a:p>
        </p:txBody>
      </p:sp>
      <p:pic>
        <p:nvPicPr>
          <p:cNvPr descr="螢幕快照 2016-12-28 下午3.47.08.png"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674" y="76200"/>
            <a:ext cx="4426124" cy="21865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螢幕快照 2016-12-28 下午3.49.29.png"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1361" y="2562472"/>
            <a:ext cx="5374036" cy="2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