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Interpolator 加速效果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AgbEvalutator 顏色漸變效果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Chapter 30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Break Song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Animation Example</a:t>
            </a:r>
          </a:p>
        </p:txBody>
      </p:sp>
      <p:pic>
        <p:nvPicPr>
          <p:cNvPr descr="螢幕快照 2017-01-03 下午6.13.43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237100"/>
            <a:ext cx="5615073" cy="292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7-01-03 下午6.13.51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499" y="145725"/>
            <a:ext cx="2870225" cy="49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Animation Example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快照 2017-01-11 下午6.17.14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201" cy="322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Animation 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螢幕快照 2017-01-04 上午10.43.40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725"/>
            <a:ext cx="8839201" cy="320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Animation Listener</a:t>
            </a:r>
          </a:p>
        </p:txBody>
      </p:sp>
      <p:pic>
        <p:nvPicPr>
          <p:cNvPr descr="螢幕快照 2017-01-04 下午2.31.59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1025"/>
            <a:ext cx="8520598" cy="3772424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Shape</a:t>
            </a:r>
          </a:p>
        </p:txBody>
      </p:sp>
      <p:pic>
        <p:nvPicPr>
          <p:cNvPr descr="螢幕快照 2017-01-03 下午3.29.52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525" y="124000"/>
            <a:ext cx="4429726" cy="48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Shape android:shape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"rectangle"	A rectangle that fills the containing View. This is the default shape.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"oval"	       An oval shape that fits the dimensions of the containing View.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"line"	       A horizontal line that spans the width of the containing View. This shape requires the &lt;stroke&gt; element to define the width of the line.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"ring"	       A ring shape.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(</a:t>
            </a:r>
            <a:r>
              <a:rPr lang="zh-TW">
                <a:solidFill>
                  <a:srgbClr val="FFFFFF"/>
                </a:solidFill>
              </a:rPr>
              <a:t>矩形</a:t>
            </a:r>
            <a:r>
              <a:rPr lang="zh-TW">
                <a:solidFill>
                  <a:srgbClr val="FFFFFF"/>
                </a:solidFill>
              </a:rPr>
              <a:t>| 橢圓| 線| 環)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7F7F7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Shape sub child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82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gradient -- 對應顏色漸變 (包含startcolor、endcolor。 android:angle 是指從哪個角度開始變)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solid -- 填充。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stroke -- 描邊。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corners -- 圓角。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padding -- 定義內容離邊界的距離 (與android:padding_left、android:padding_right這些是一個道理)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Example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76200" y="2369325"/>
            <a:ext cx="3772800" cy="91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rgbClr val="000000"/>
                </a:solidFill>
              </a:rPr>
              <a:t>&lt;?xml version="1.0" encoding="utf-8"?&gt;</a:t>
            </a:r>
            <a:br>
              <a:rPr lang="zh-TW" sz="800">
                <a:solidFill>
                  <a:srgbClr val="000000"/>
                </a:solidFill>
              </a:rPr>
            </a:br>
            <a:r>
              <a:rPr lang="zh-TW" sz="800">
                <a:solidFill>
                  <a:srgbClr val="000000"/>
                </a:solidFill>
              </a:rPr>
              <a:t>&lt;shape xmlns:android="http://schemas.android.com/apk/res/android"</a:t>
            </a:r>
            <a:br>
              <a:rPr lang="zh-TW" sz="800">
                <a:solidFill>
                  <a:srgbClr val="000000"/>
                </a:solidFill>
              </a:rPr>
            </a:br>
            <a:r>
              <a:rPr lang="zh-TW" sz="800">
                <a:solidFill>
                  <a:srgbClr val="000000"/>
                </a:solidFill>
              </a:rPr>
              <a:t>	android:shape="oval"&gt;</a:t>
            </a:r>
            <a:br>
              <a:rPr lang="zh-TW" sz="800">
                <a:solidFill>
                  <a:srgbClr val="000000"/>
                </a:solidFill>
              </a:rPr>
            </a:br>
            <a:r>
              <a:rPr lang="zh-TW" sz="800">
                <a:solidFill>
                  <a:srgbClr val="000000"/>
                </a:solidFill>
              </a:rPr>
              <a:t>&lt;solid android:color="@color/bright_sun" /&gt;</a:t>
            </a:r>
            <a:br>
              <a:rPr lang="zh-TW" sz="800">
                <a:solidFill>
                  <a:srgbClr val="000000"/>
                </a:solidFill>
              </a:rPr>
            </a:br>
            <a:r>
              <a:rPr lang="zh-TW" sz="800">
                <a:solidFill>
                  <a:srgbClr val="000000"/>
                </a:solidFill>
              </a:rPr>
              <a:t>&lt;/shape&gt;</a:t>
            </a:r>
          </a:p>
        </p:txBody>
      </p:sp>
      <p:pic>
        <p:nvPicPr>
          <p:cNvPr descr="螢幕快照 2017-01-03 下午4.16.03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324" y="116725"/>
            <a:ext cx="5157575" cy="491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Example</a:t>
            </a:r>
          </a:p>
        </p:txBody>
      </p:sp>
      <p:pic>
        <p:nvPicPr>
          <p:cNvPr descr="螢幕快照 2017-01-03 下午4.21.04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000" y="267262"/>
            <a:ext cx="2719599" cy="476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Animation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2189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</a:rPr>
              <a:t>private void startAnimation()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</a:rPr>
              <a:t>    float sunYStart = mSunView.getTop();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</a:rPr>
              <a:t>    float sunYEnd = mSkyView.getHeight();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</a:rPr>
              <a:t>    ObjectAnimator heightAnimator = ObjectAnimator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</a:rPr>
              <a:t>            .ofFloat(mSunView, "y", sunYStart, sunYEnd)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</a:rPr>
              <a:t>            .setDuration(3000);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</a:rPr>
              <a:t>    heightAnimator.start();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93" name="Shape 93"/>
          <p:cNvSpPr txBox="1"/>
          <p:nvPr/>
        </p:nvSpPr>
        <p:spPr>
          <a:xfrm>
            <a:off x="315425" y="3457325"/>
            <a:ext cx="8520600" cy="1540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mSunView.setY(0);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mSunView.setY(0.02);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mSunView.setY(0.04);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mSunView.setY(0.06);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mSunView.setY(0.08);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Animation</a:t>
            </a:r>
          </a:p>
        </p:txBody>
      </p:sp>
      <p:pic>
        <p:nvPicPr>
          <p:cNvPr descr="螢幕快照 2017-01-03 下午5.23.31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25" y="89250"/>
            <a:ext cx="2803224" cy="48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Animation attribute</a:t>
            </a:r>
          </a:p>
        </p:txBody>
      </p:sp>
      <p:pic>
        <p:nvPicPr>
          <p:cNvPr descr="螢幕快照 2017-01-03 下午5.44.26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3925"/>
            <a:ext cx="3581200" cy="241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7-01-03 下午5.44.36.pn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124" y="140225"/>
            <a:ext cx="3626565" cy="241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螢幕快照 2017-01-03 下午5.44.41.png"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0811" y="2701754"/>
            <a:ext cx="3581199" cy="236553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" type="body"/>
          </p:nvPr>
        </p:nvSpPr>
        <p:spPr>
          <a:xfrm>
            <a:off x="115900" y="3763400"/>
            <a:ext cx="5027700" cy="75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</a:rPr>
              <a:t>animator.setInterpolator(new AccelerateInterpolator());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</a:rPr>
              <a:t>(加速效果)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