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200">
                <a:solidFill>
                  <a:schemeClr val="dk2"/>
                </a:solidFill>
              </a:rPr>
              <a:t>onPause when an activity is going into the background, but has not (yet) been killed.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964850"/>
            <a:ext cx="8520600" cy="121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6000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11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XML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708825"/>
            <a:ext cx="8520600" cy="43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螢幕快照 2016-11-16 上午10.46.28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406" y="0"/>
            <a:ext cx="41171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11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XML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708825"/>
            <a:ext cx="8520600" cy="43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螢幕快照 2016-11-16 上午10.46.5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65" y="0"/>
            <a:ext cx="74798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XML attribute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  <a:highlight>
                  <a:srgbClr val="FFFFFF"/>
                </a:highlight>
              </a:rPr>
              <a:t>android:layout_width=”wrap_content” / “0dp”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  <a:highlight>
                  <a:srgbClr val="FFFFFF"/>
                </a:highlight>
              </a:rPr>
              <a:t>android:</a:t>
            </a:r>
            <a:r>
              <a:rPr lang="zh-TW" sz="1050">
                <a:solidFill>
                  <a:srgbClr val="333333"/>
                </a:solidFill>
              </a:rPr>
              <a:t>layout_height=”match_partent” / “0dp”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</a:rPr>
              <a:t>android:orientation=”horizontal”  (“vertical”)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</a:rPr>
              <a:t>android:layout_weight=”1”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</a:rPr>
              <a:t>android:layout_weight=”3”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</a:rPr>
              <a:t>android:gravity="center"</a:t>
            </a:r>
          </a:p>
          <a:p>
            <a:pPr lvl="0">
              <a:spcBef>
                <a:spcPts val="0"/>
              </a:spcBef>
              <a:buNone/>
            </a:pPr>
            <a:r>
              <a:rPr lang="zh-TW" sz="1050">
                <a:solidFill>
                  <a:srgbClr val="333333"/>
                </a:solidFill>
              </a:rPr>
              <a:t>android:layout_gravity="center"</a:t>
            </a:r>
          </a:p>
          <a:p>
            <a:pPr lvl="0">
              <a:spcBef>
                <a:spcPts val="0"/>
              </a:spcBef>
              <a:buNone/>
            </a:pPr>
            <a:r>
              <a:rPr lang="zh-TW" sz="1000">
                <a:solidFill>
                  <a:srgbClr val="000000"/>
                </a:solidFill>
              </a:rPr>
              <a:t>android:id="@+id/false_button"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24" y="1266174"/>
            <a:ext cx="2354324" cy="1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987" y="3036427"/>
            <a:ext cx="5503900" cy="9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63525" y="1228950"/>
            <a:ext cx="3326100" cy="60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63525" y="2393025"/>
            <a:ext cx="1775100" cy="643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/>
              <a:t>setContentView(R.layout.activity_quiz);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24" y="1571225"/>
            <a:ext cx="4236325" cy="2364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Activity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/>
              <a:t>onCreate()用來做程式的初使化動作(inital view)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/>
              <a:t>onDestory()通常都拿來把onCreate()時的資料做釋放的動作(Back鍵)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/>
              <a:t>onPause()時把需要保存的資料保存 (Home鍵, 其他Activity出現)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onResume()把保存的資料拿回來使用.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(當OnPause的Activity再次被開啟)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00" y="76200"/>
            <a:ext cx="3955600" cy="5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 Initial (With ButterKnife)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private Button mTrueButton;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private Button mFalseButton;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mTrueButton = (Button) findViewById(R.id.true_button);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mFalseButton = (Button) findViewById(R.id.false_button);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mTrueButton.setOnClickListener(</a:t>
            </a:r>
            <a:r>
              <a:rPr b="1" lang="zh-TW" sz="8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Button.OnClickListener(){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TW" sz="800">
                <a:solidFill>
                  <a:srgbClr val="64646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zh-TW" sz="8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publicvoid</a:t>
            </a: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onClick(View v) {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TW" sz="80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zh-TW" sz="800">
                <a:solidFill>
                  <a:srgbClr val="7F9FB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zh-TW" sz="80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Auto-generated method stub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TW" sz="80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textView01</a:t>
            </a: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.setText(</a:t>
            </a:r>
            <a:r>
              <a:rPr lang="zh-TW" sz="8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"Button Click"</a:t>
            </a: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}        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});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-------------------------------------------------------------------------------------------------------------------------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@Bind(R.id.true_button) Button mTrueButton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@Bind(R.id.false_button) Button mFalseButton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</a:rPr>
              <a:t>@OnClick(R.id.true_button)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void send(){        </a:t>
            </a:r>
          </a:p>
          <a:p>
            <a:pPr indent="3873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//do something...	   </a:t>
            </a: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zh-TW" sz="800">
                <a:solidFill>
                  <a:schemeClr val="dk1"/>
                </a:solidFill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 Programming (Define PasswordDialog in A file)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619075"/>
            <a:ext cx="8520600" cy="44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public static void showInputPasswordDialog(Context context, String title, String hint, int resourceId, DialogInterface.OnClickListener clickListener)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//avoid when the activity calling the dialog was finishing for some reason or another when it tried to show a dialog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if (!((Activity) context).isFinishing())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final EditText input = new EditText(context);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input.setHint(hint);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input.setId(resourceId);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input.setTransformationMethod(PasswordTransformationMethod.getInstance());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</a:rPr>
              <a:t>            LinearLayout.LayoutParams layoutParams = new LinearLayout.LayoutParams(LinearLayout.LayoutParams.MATCH_PARENT,  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                  LinearLayout.LayoutParams.MATCH_PARENT);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input.setLayoutParams(layoutParams);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AlertDialog dialog = new AlertDialog.Builder(context)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        .setTitle(title)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        .setPositiveButton(R.string.g_ok, clickListener)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        .setView(input)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        .create();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    dialog.show();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TW" sz="1100">
                <a:solidFill>
                  <a:schemeClr val="dk1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View Programming (Use PasswordDialog in B file)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802450"/>
            <a:ext cx="8520600" cy="37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DialogInterface.OnClickListener clickListener = new DialogInterface.OnClickListener()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@Override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public void onClick(DialogInterface dialogInterface, int i)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    progressDialog.show();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    Dialog dialog = Dialog.class.cast(dialogInterface);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    EditText editText = (EditText) dialog.findViewById(R.id.input_2nd_password_dialog);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    String two_level_pwd = editText.getText().toString();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    new Verify2ndLevelPasswordTask(two_level_pwd, verify2ndLevelPasswordTaskListener).execute();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  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Utility.showInputPasswordDialog(this, getString(R.string.login_2nd_pwd), getString(R.string.login_2nd_pwd), R.id.input_2nd_password_dialog, clickListener);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