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defRPr sz="1800">
                <a:solidFill>
                  <a:schemeClr val="lt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zh-TW" sz="1000">
                <a:solidFill>
                  <a:schemeClr val="lt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developer.android.com/design/index.html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Android Programming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Chapter 8~9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佈局技巧及名詞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lnSpc>
                <a:spcPct val="150000"/>
              </a:lnSpc>
              <a:spcBef>
                <a:spcPts val="0"/>
              </a:spcBef>
            </a:pPr>
            <a:r>
              <a:rPr lang="zh-TW"/>
              <a:t>XML及視覺交互使用</a:t>
            </a:r>
          </a:p>
          <a:p>
            <a:pPr indent="-228600" lvl="0" marL="457200">
              <a:lnSpc>
                <a:spcPct val="150000"/>
              </a:lnSpc>
              <a:spcBef>
                <a:spcPts val="0"/>
              </a:spcBef>
            </a:pPr>
            <a:r>
              <a:rPr lang="zh-TW"/>
              <a:t>名詞：樣式、主題及屬性 ex: &lt;style name=”BigTextStyle”&gt;&lt;/style&gt;</a:t>
            </a:r>
          </a:p>
          <a:p>
            <a:pPr indent="-228600" lvl="0" marL="457200">
              <a:lnSpc>
                <a:spcPct val="150000"/>
              </a:lnSpc>
              <a:spcBef>
                <a:spcPts val="0"/>
              </a:spcBef>
            </a:pPr>
            <a:r>
              <a:rPr lang="zh-TW"/>
              <a:t>dp(dip)、sp(通常用於字體)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zh-TW"/>
              <a:t>Margin、Padding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zh-TW"/>
              <a:t>Android 設計原則(Material Design):</a:t>
            </a:r>
            <a:r>
              <a:rPr lang="zh-TW" u="sng">
                <a:solidFill>
                  <a:schemeClr val="hlink"/>
                </a:solidFill>
                <a:hlinkClick r:id="rId3"/>
              </a:rPr>
              <a:t>https://developer.android.com/design/index.html</a:t>
            </a:r>
          </a:p>
          <a:p>
            <a:pPr indent="-228600" lvl="0" marL="457200">
              <a:lnSpc>
                <a:spcPct val="150000"/>
              </a:lnSpc>
              <a:spcBef>
                <a:spcPts val="0"/>
              </a:spcBef>
              <a:buClr>
                <a:srgbClr val="ADADAD"/>
              </a:buClr>
            </a:pPr>
            <a:r>
              <a:rPr lang="zh-TW">
                <a:solidFill>
                  <a:srgbClr val="ADADAD"/>
                </a:solidFill>
              </a:rPr>
              <a:t>中文版：https://www.gitbook.com/book/wcc723/google_design_translate/details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名詞</a:t>
            </a:r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含有layout的佈局參數及不含的佈局參數</a:t>
            </a:r>
          </a:p>
          <a:p>
            <a:pPr lvl="0">
              <a:spcBef>
                <a:spcPts val="0"/>
              </a:spcBef>
              <a:buNone/>
            </a:pPr>
            <a:r>
              <a:rPr lang="zh-TW"/>
              <a:t>layout_weight與現有的參數(例如width)的計算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ch9 RecyclerView</a:t>
            </a:r>
          </a:p>
        </p:txBody>
      </p:sp>
      <p:pic>
        <p:nvPicPr>
          <p:cNvPr id="73" name="Shape 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8850" y="1267874"/>
            <a:ext cx="5136950" cy="343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注意的點</a:t>
            </a:r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311700" y="1152475"/>
            <a:ext cx="56457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zh-TW"/>
              <a:t>Singleton的寫法(拿來管Model或要活很久的方法)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zh-TW"/>
              <a:t>SingleFragmentActivity抽像類</a:t>
            </a:r>
          </a:p>
          <a:p>
            <a:pPr indent="-228600" lvl="0" marL="457200">
              <a:lnSpc>
                <a:spcPct val="150000"/>
              </a:lnSpc>
              <a:spcBef>
                <a:spcPts val="0"/>
              </a:spcBef>
            </a:pPr>
            <a:r>
              <a:rPr lang="zh-TW"/>
              <a:t>(extends FragmentActivity)可節省很多時間</a:t>
            </a:r>
          </a:p>
          <a:p>
            <a:pPr indent="-228600" lvl="0" marL="457200">
              <a:lnSpc>
                <a:spcPct val="150000"/>
              </a:lnSpc>
              <a:spcBef>
                <a:spcPts val="0"/>
              </a:spcBef>
            </a:pPr>
            <a:r>
              <a:rPr lang="zh-TW"/>
              <a:t>RecyclerView(extend groupview)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80" name="Shape 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59625" y="2031449"/>
            <a:ext cx="3415000" cy="2818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Adapter&amp;ViewHolder from RecyclerView</a:t>
            </a:r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311700" y="1152475"/>
            <a:ext cx="6171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zh-TW"/>
              <a:t>ViewHolder: RecycleView本身不會創View, 他藉由Adpater(controller類)創ViewHolder，再由ViewHolder再引用itemView來管View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zh-TW"/>
              <a:t>所以Adapter(Controller類)做以下兩件事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</a:pPr>
            <a:r>
              <a:rPr lang="zh-TW"/>
              <a:t>創必要的ViewHolder(做一次即可，之後會重用資源)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</a:pPr>
            <a:r>
              <a:rPr lang="zh-TW"/>
              <a:t>綁ViewHolder到Model(使用率很高)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87" name="Shape 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28500" y="1537525"/>
            <a:ext cx="2286000" cy="28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RecyclerView 與 Adapter之間的對話 </a:t>
            </a:r>
          </a:p>
        </p:txBody>
      </p:sp>
      <p:pic>
        <p:nvPicPr>
          <p:cNvPr id="93" name="Shape 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8025" y="1134125"/>
            <a:ext cx="3569963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注意的點：	</a:t>
            </a:r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lnSpc>
                <a:spcPct val="150000"/>
              </a:lnSpc>
              <a:spcBef>
                <a:spcPts val="0"/>
              </a:spcBef>
            </a:pPr>
            <a:r>
              <a:rPr lang="zh-TW"/>
              <a:t>RecyclerView的任務本來是回收再利用的View及定位Screen的View，但定位目前都交給LayoutManager來做了(大部份有好用的第三方，例如範例中的LinearLayoutManager或GridLayoutManager)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zh-TW"/>
              <a:t>RecyclerView與LayoutManager，RecyclerView與依靠LayoutManager來定義滾動行為，所以設完RecyclerView後要交給LayoutManager來處理。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定置列表項：</a:t>
            </a:r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lnSpc>
                <a:spcPct val="150000"/>
              </a:lnSpc>
              <a:spcBef>
                <a:spcPts val="0"/>
              </a:spcBef>
            </a:pPr>
            <a:r>
              <a:rPr lang="zh-TW"/>
              <a:t>+id的前面+的意思：用來創建資源id</a:t>
            </a:r>
          </a:p>
          <a:p>
            <a:pPr indent="-228600" lvl="0" marL="457200">
              <a:lnSpc>
                <a:spcPct val="150000"/>
              </a:lnSpc>
              <a:spcBef>
                <a:spcPts val="0"/>
              </a:spcBef>
            </a:pPr>
            <a:r>
              <a:rPr lang="zh-TW"/>
              <a:t>在ViewHolder中監聽onClick事件</a:t>
            </a:r>
          </a:p>
          <a:p>
            <a:pPr indent="-228600" lvl="0" marL="457200">
              <a:lnSpc>
                <a:spcPct val="150000"/>
              </a:lnSpc>
              <a:spcBef>
                <a:spcPts val="0"/>
              </a:spcBef>
            </a:pPr>
            <a:r>
              <a:rPr lang="zh-TW"/>
              <a:t>盡量不要再使用ListView及GridView，因RecyclerView已完全可做上述任何功能，且處理機置(動畫，設置簡單)更方便。</a:t>
            </a:r>
          </a:p>
          <a:p>
            <a:pPr indent="-228600" lvl="0" marL="457200">
              <a:lnSpc>
                <a:spcPct val="150000"/>
              </a:lnSpc>
              <a:spcBef>
                <a:spcPts val="0"/>
              </a:spcBef>
            </a:pPr>
            <a:r>
              <a:rPr lang="zh-TW"/>
              <a:t>SingleTon的優缺點：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zh-TW"/>
              <a:t>優點：保證資料的存取性，生命週期長。</a:t>
            </a:r>
          </a:p>
          <a:p>
            <a:pPr indent="0" lvl="0" marL="457200">
              <a:spcBef>
                <a:spcPts val="0"/>
              </a:spcBef>
              <a:buNone/>
            </a:pPr>
            <a:r>
              <a:rPr lang="zh-TW"/>
              <a:t>缺點：無法單位測試，因為方便，容易濫用，變成到處都是singleton。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dark-2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