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200"/>
              <a:t>http://stackoverflow.com/questions/12614707/android-xml-theme-inheriting-from-two-parent-themes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10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Style </a:t>
            </a:r>
            <a:r>
              <a:rPr lang="zh-TW">
                <a:solidFill>
                  <a:srgbClr val="FFFFFF"/>
                </a:solidFill>
              </a:rPr>
              <a:t>inherent</a:t>
            </a:r>
            <a:r>
              <a:rPr lang="zh-TW"/>
              <a:t> /  Parent</a:t>
            </a:r>
          </a:p>
        </p:txBody>
      </p:sp>
      <p:pic>
        <p:nvPicPr>
          <p:cNvPr descr="螢幕快照 2016-12-13 下午5.48.11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4"/>
            <a:ext cx="8839199" cy="2047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6-12-13 下午6.07.22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89925"/>
            <a:ext cx="8839198" cy="16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</a:t>
            </a:r>
          </a:p>
        </p:txBody>
      </p:sp>
      <p:pic>
        <p:nvPicPr>
          <p:cNvPr descr="螢幕快照 2016-12-13 下午6.08.37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198" cy="256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Theme</a:t>
            </a:r>
          </a:p>
        </p:txBody>
      </p:sp>
      <p:pic>
        <p:nvPicPr>
          <p:cNvPr descr="螢幕快照 2016-12-13 下午6.24.27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07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Theme</a:t>
            </a:r>
          </a:p>
        </p:txBody>
      </p:sp>
      <p:pic>
        <p:nvPicPr>
          <p:cNvPr descr="螢幕快照 2016-12-13 下午6.24.20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375" y="954700"/>
            <a:ext cx="6358273" cy="38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</a:t>
            </a:r>
            <a:r>
              <a:rPr lang="zh-TW">
                <a:solidFill>
                  <a:srgbClr val="FFFFFF"/>
                </a:solidFill>
              </a:rPr>
              <a:t>oth inherent and parent</a:t>
            </a:r>
          </a:p>
        </p:txBody>
      </p:sp>
      <p:pic>
        <p:nvPicPr>
          <p:cNvPr descr="螢幕快照 2016-12-14 下午4.58.39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5" y="1073200"/>
            <a:ext cx="8596725" cy="3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</a:t>
            </a:r>
            <a:r>
              <a:rPr lang="zh-TW">
                <a:solidFill>
                  <a:srgbClr val="FFFFFF"/>
                </a:solidFill>
              </a:rPr>
              <a:t>oth inherent and parent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317225"/>
            <a:ext cx="8718900" cy="372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TW" sz="1400" u="sng">
                <a:solidFill>
                  <a:srgbClr val="FFFFFF"/>
                </a:solidFill>
              </a:rPr>
              <a:t>TestTheme &lt;- Theme.AppComapt.Light.NoActionBar &lt;- Theme.AppComapt.Light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zh-TW" sz="1400">
                <a:solidFill>
                  <a:srgbClr val="FFFFFF"/>
                </a:solidFill>
              </a:rPr>
              <a:t>If parent="Theme.AppComapt.Light.NoActionBar" removed:</a:t>
            </a:r>
          </a:p>
          <a:p>
            <a:pPr lvl="0">
              <a:spcBef>
                <a:spcPts val="0"/>
              </a:spcBef>
              <a:buNone/>
            </a:pPr>
            <a:r>
              <a:rPr lang="zh-TW" sz="1400" u="sng">
                <a:solidFill>
                  <a:srgbClr val="FFFFFF"/>
                </a:solidFill>
              </a:rPr>
              <a:t>TestTheme &lt;- AppTheme &lt;- AppBaseTheme &lt;- Theme.AppComapt.Light.DarkActionBar</a:t>
            </a:r>
            <a:r>
              <a:rPr lang="zh-TW" sz="1400">
                <a:solidFill>
                  <a:srgbClr val="FFFFFF"/>
                </a:solidFill>
              </a:rPr>
              <a:t> hierarchy is in place.</a:t>
            </a:r>
          </a:p>
          <a:p>
            <a:pPr lvl="0">
              <a:spcBef>
                <a:spcPts val="0"/>
              </a:spcBef>
              <a:buNone/>
            </a:pPr>
            <a:r>
              <a:rPr lang="zh-TW" sz="1400">
                <a:solidFill>
                  <a:srgbClr val="FFFFFF"/>
                </a:solidFill>
              </a:rPr>
              <a:t>So parent="..." seems to take definitely precedence. AppTheme.TestTheme does not inherit from both parents at once.</a:t>
            </a:r>
          </a:p>
        </p:txBody>
      </p:sp>
      <p:pic>
        <p:nvPicPr>
          <p:cNvPr descr="螢幕快照 2016-12-14 下午4.58.39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699" y="67775"/>
            <a:ext cx="4572875" cy="26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Fragmentr/Activity間傳值</a:t>
            </a:r>
          </a:p>
        </p:txBody>
      </p:sp>
      <p:pic>
        <p:nvPicPr>
          <p:cNvPr descr="螢幕快照 2016-12-13 下午3.49.06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1200"/>
            <a:ext cx="8839199" cy="195595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52325" y="1115712"/>
            <a:ext cx="88392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3F3F3"/>
                </a:solidFill>
              </a:rPr>
              <a:t>用Intent傳值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3F3F3"/>
                </a:solidFill>
              </a:rPr>
              <a:t>(Fragment受Activity綁定)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3F3F3"/>
                </a:solidFill>
              </a:rPr>
              <a:t>用Bundle傳值</a:t>
            </a:r>
          </a:p>
          <a:p>
            <a:pPr lvl="0">
              <a:spcBef>
                <a:spcPts val="0"/>
              </a:spcBef>
              <a:buNone/>
            </a:pPr>
            <a:r>
              <a:rPr lang="zh-TW" sz="1800">
                <a:solidFill>
                  <a:srgbClr val="F3F3F3"/>
                </a:solidFill>
              </a:rPr>
              <a:t>(Fragment不受Activity綁定）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descr="螢幕快照 2016-12-13 下午4.10.12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899" y="1736249"/>
            <a:ext cx="5139401" cy="10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Process</a:t>
            </a:r>
          </a:p>
        </p:txBody>
      </p:sp>
      <p:pic>
        <p:nvPicPr>
          <p:cNvPr descr="螢幕快照 2016-12-13 下午4.32.30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279350"/>
            <a:ext cx="8673926" cy="36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Back鍵</a:t>
            </a:r>
          </a:p>
        </p:txBody>
      </p:sp>
      <p:pic>
        <p:nvPicPr>
          <p:cNvPr descr="螢幕快照 2016-12-13 下午4.40.07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250" y="1017725"/>
            <a:ext cx="626639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Fragment.startActivityForResult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49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取代先前的Activity.startActivityForResult</a:t>
            </a:r>
          </a:p>
        </p:txBody>
      </p:sp>
      <p:pic>
        <p:nvPicPr>
          <p:cNvPr descr="螢幕快照 2016-12-13 下午5.00.52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4775"/>
            <a:ext cx="8695949" cy="336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20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</a:t>
            </a:r>
          </a:p>
        </p:txBody>
      </p:sp>
      <p:pic>
        <p:nvPicPr>
          <p:cNvPr descr="螢幕快照 2016-12-13 下午5.41.35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975" y="1017725"/>
            <a:ext cx="33921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Color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3F3F3"/>
                </a:solidFill>
              </a:rPr>
              <a:t>Define RGB value in “/res/values/color.xml”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descr="螢幕快照 2016-12-13 下午5.34.55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75" y="1725175"/>
            <a:ext cx="5689259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Style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Define style in /res/values/styles.xml</a:t>
            </a:r>
          </a:p>
        </p:txBody>
      </p:sp>
      <p:pic>
        <p:nvPicPr>
          <p:cNvPr descr="螢幕快照 2016-12-13 下午5.45.23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575"/>
            <a:ext cx="8839200" cy="244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