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Extend Object implements Cursor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ADADAD"/>
                </a:solidFill>
              </a:rPr>
              <a:t>https://www.sqlite.org/limits.html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/>
              <a:t>Insert </a:t>
            </a:r>
            <a:r>
              <a:rPr lang="zh-TW" sz="1200"/>
              <a:t>	nullColumnHack 表示當insert為空直的contentvalues時 需要指定一個欄位為null方可插入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Chapter 14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Break Song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Update / Delete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70575" y="1000075"/>
            <a:ext cx="8766600" cy="410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public int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delete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(String condition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String[] values)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SQLiteDatabase db =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.getWritableDatabase()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String where = condition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String[] whereValue = values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return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db.delete(DbSchema.DbTable.</a:t>
            </a:r>
            <a:r>
              <a:rPr i="1" lang="zh-TW" sz="1500">
                <a:solidFill>
                  <a:srgbClr val="9876AA"/>
                </a:solidFill>
                <a:highlight>
                  <a:srgbClr val="2B2B2B"/>
                </a:highlight>
              </a:rPr>
              <a:t>NAME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where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whereValue)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update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(String condition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String[] conditionValue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String field_title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String value)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SQLiteDatabase db =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.getWritableDatabase()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String where = condition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String[] whereValue = conditionValue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ContentValues cv =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ContentValues()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cv.put(field_title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value)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db.update(DbSchema.DbTable.</a:t>
            </a:r>
            <a:r>
              <a:rPr i="1" lang="zh-TW" sz="1500">
                <a:solidFill>
                  <a:srgbClr val="9876AA"/>
                </a:solidFill>
                <a:highlight>
                  <a:srgbClr val="2B2B2B"/>
                </a:highlight>
              </a:rPr>
              <a:t>NAME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cv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where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whereValue)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CursorWrapper</a:t>
            </a:r>
          </a:p>
        </p:txBody>
      </p:sp>
      <p:pic>
        <p:nvPicPr>
          <p:cNvPr descr="螢幕快照 2017-02-15 下午6.00.43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00" y="1634280"/>
            <a:ext cx="8520601" cy="134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CursorWrapper - getCrime</a:t>
            </a:r>
          </a:p>
        </p:txBody>
      </p:sp>
      <p:pic>
        <p:nvPicPr>
          <p:cNvPr descr="螢幕快照 2017-02-15 下午5.57.18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51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CrimLab - queryCrimes</a:t>
            </a:r>
          </a:p>
        </p:txBody>
      </p:sp>
      <p:pic>
        <p:nvPicPr>
          <p:cNvPr descr="螢幕快照 2017-02-15 下午6.06.54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93925"/>
            <a:ext cx="80482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CrimLab - getCrimes</a:t>
            </a:r>
          </a:p>
        </p:txBody>
      </p:sp>
      <p:pic>
        <p:nvPicPr>
          <p:cNvPr descr="螢幕快照 2017-02-15 下午6.22.41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221" y="1017725"/>
            <a:ext cx="513955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SQLite DB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小型資料庫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MAX COLUMN 32767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MAX ROW 2</a:t>
            </a:r>
            <a:r>
              <a:rPr baseline="30000" lang="zh-TW">
                <a:solidFill>
                  <a:srgbClr val="FFFFFF"/>
                </a:solidFill>
              </a:rPr>
              <a:t>64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MAX DB Size 140TB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SQLiteOpenHelper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@Override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public void onCreate(SQLiteDatabase db)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// Create table schema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DADAD"/>
                </a:solidFill>
              </a:rPr>
              <a:t>db.execSQL("create table " + CrimeDbSchema.CrimeTable.NAME);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}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@Override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public void onUpgrade(SQLiteDatabase db, int oldVersion, int newVersion)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// Detect version number, if get higher version, then do something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getWritableDatabase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93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public class CrimeLab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private static CrimeLab sCrimeLab;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private List&lt;Crime&gt; mCrimes;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private Context mContext;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private SQLiteDatabase mDatabase;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...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private CrimeLab(Context context)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  mContext = context.getApplicationContext();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  mDatabase = new CrimeBaseHelper(mContext)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          .getWritableDatabase();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      mCrimes = new ArrayList&lt;&gt;();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SQLite Schema</a:t>
            </a:r>
          </a:p>
        </p:txBody>
      </p:sp>
      <p:pic>
        <p:nvPicPr>
          <p:cNvPr descr="螢幕快照 2017-01-24 下午4.05.49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87" y="1152473"/>
            <a:ext cx="8091623" cy="38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SQLite Schema (in SQLiteOpenHelper onCreate)</a:t>
            </a:r>
          </a:p>
        </p:txBody>
      </p:sp>
      <p:pic>
        <p:nvPicPr>
          <p:cNvPr descr="螢幕快照 2017-01-24 下午4.11.58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9450"/>
            <a:ext cx="8839199" cy="255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SQLiteOpenHelper</a:t>
            </a:r>
          </a:p>
        </p:txBody>
      </p:sp>
      <p:pic>
        <p:nvPicPr>
          <p:cNvPr descr="螢幕快照 2017-02-15 下午6.30.07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49" y="1093925"/>
            <a:ext cx="711157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DB file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Located in data/data/&lt;app_name&gt;/databases/&lt;db_name&gt;.db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Select / Insert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93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Cursor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SelectAll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SQLiteDatabase db =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.getReadableDatabase()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return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db.query(DbSchema.DbTable.</a:t>
            </a:r>
            <a:r>
              <a:rPr i="1" lang="zh-TW" sz="1500">
                <a:solidFill>
                  <a:srgbClr val="9876AA"/>
                </a:solidFill>
                <a:highlight>
                  <a:srgbClr val="2B2B2B"/>
                </a:highlight>
              </a:rPr>
              <a:t>NAME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null, null, null, null, null, null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6600"/>
                </a:solidFill>
                <a:highlight>
                  <a:srgbClr val="F7F7F7"/>
                </a:highlight>
              </a:rPr>
              <a:t>Note :query(String table, String[] columns, String selection, String[] selectionArgs, String groupBy, String having, String orderBy)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public long </a:t>
            </a:r>
            <a:r>
              <a:rPr lang="zh-TW" sz="1500">
                <a:solidFill>
                  <a:srgbClr val="FFC66D"/>
                </a:solidFill>
                <a:highlight>
                  <a:srgbClr val="2B2B2B"/>
                </a:highlight>
              </a:rPr>
              <a:t>insert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(String field_title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String value)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   SQLiteDatabase db =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.getWritableDatabase()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ContentValues cv = 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ContentValues()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cv.put(field_title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value)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   return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db.insert(DbSchema.DbTable.</a:t>
            </a:r>
            <a:r>
              <a:rPr i="1" lang="zh-TW" sz="1500">
                <a:solidFill>
                  <a:srgbClr val="9876AA"/>
                </a:solidFill>
                <a:highlight>
                  <a:srgbClr val="2B2B2B"/>
                </a:highlight>
              </a:rPr>
              <a:t>NAME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, null, </a:t>
            </a: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cv)</a:t>
            </a:r>
            <a:r>
              <a:rPr lang="zh-TW" sz="15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