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51206400" cy="51206400"/>
  <p:notesSz cx="6858000" cy="9144000"/>
  <p:defaultTextStyle>
    <a:defPPr>
      <a:defRPr lang="en-US"/>
    </a:defPPr>
    <a:lvl1pPr marL="0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907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814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722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629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9536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7443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5350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3258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85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0C33-5F50-46B4-9F03-70B139D3676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BA7F-A9AF-43E1-8780-7A9568DEC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17072" t="28776" r="39382" b="28769"/>
          <a:stretch/>
        </p:blipFill>
        <p:spPr>
          <a:xfrm>
            <a:off x="4107264" y="6106886"/>
            <a:ext cx="42991873" cy="389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879726" y="11037814"/>
            <a:ext cx="47613034" cy="30003726"/>
            <a:chOff x="5270126" y="11266414"/>
            <a:chExt cx="47613034" cy="30003726"/>
          </a:xfrm>
        </p:grpSpPr>
        <p:sp>
          <p:nvSpPr>
            <p:cNvPr id="19" name="TextBox 18"/>
            <p:cNvSpPr txBox="1"/>
            <p:nvPr/>
          </p:nvSpPr>
          <p:spPr>
            <a:xfrm rot="16200000">
              <a:off x="14074780" y="2461760"/>
              <a:ext cx="30003726" cy="47613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800" dirty="0" smtClean="0">
                  <a:latin typeface="Sifonn" pitchFamily="50" charset="0"/>
                </a:rPr>
                <a:t>V</a:t>
              </a:r>
              <a:endParaRPr lang="en-US" sz="308800" dirty="0">
                <a:latin typeface="Sifonn" pitchFamily="50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94192" flipH="1">
              <a:off x="12772168" y="12995271"/>
              <a:ext cx="6104992" cy="31178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80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15130840" y="13572655"/>
              <a:ext cx="1350872" cy="1109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80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5960552" y="16262409"/>
              <a:ext cx="5162919" cy="1976612"/>
            </a:xfrm>
            <a:prstGeom prst="line">
              <a:avLst/>
            </a:prstGeom>
            <a:ln w="584200" cmpd="tri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2710160" y="24460201"/>
              <a:ext cx="26045160" cy="13609319"/>
            </a:xfrm>
            <a:prstGeom prst="line">
              <a:avLst/>
            </a:prstGeom>
            <a:ln w="469900" cap="rnd">
              <a:solidFill>
                <a:srgbClr val="ED7D3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104443" y="21584853"/>
              <a:ext cx="4960517" cy="2071601"/>
            </a:xfrm>
            <a:prstGeom prst="line">
              <a:avLst/>
            </a:prstGeom>
            <a:ln w="584200" cmpd="tri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6688071" y="30245538"/>
              <a:ext cx="2564010" cy="1052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800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14240744" y="34597886"/>
              <a:ext cx="745866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 smtClean="0">
                  <a:latin typeface="Sifonn" pitchFamily="50" charset="0"/>
                </a:rPr>
                <a:t>ONW</a:t>
              </a:r>
              <a:r>
                <a:rPr lang="en-US" sz="11500" dirty="0" smtClean="0">
                  <a:solidFill>
                    <a:srgbClr val="ED7D31"/>
                  </a:solidFill>
                  <a:latin typeface="Sifonn" pitchFamily="50" charset="0"/>
                </a:rPr>
                <a:t>A</a:t>
              </a:r>
              <a:r>
                <a:rPr lang="en-US" sz="11500" dirty="0" smtClean="0">
                  <a:latin typeface="Sifonn" pitchFamily="50" charset="0"/>
                </a:rPr>
                <a:t>RD</a:t>
              </a:r>
            </a:p>
          </p:txBody>
        </p:sp>
        <p:sp>
          <p:nvSpPr>
            <p:cNvPr id="20" name="Isosceles Triangle 19"/>
            <p:cNvSpPr/>
            <p:nvPr/>
          </p:nvSpPr>
          <p:spPr>
            <a:xfrm rot="12394192" flipH="1">
              <a:off x="23969228" y="18606003"/>
              <a:ext cx="6104992" cy="31178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80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6327900" y="19183387"/>
              <a:ext cx="1350872" cy="1109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800"/>
            </a:p>
          </p:txBody>
        </p:sp>
        <p:grpSp>
          <p:nvGrpSpPr>
            <p:cNvPr id="24" name="Group 23"/>
            <p:cNvGrpSpPr/>
            <p:nvPr/>
          </p:nvGrpSpPr>
          <p:grpSpPr>
            <a:xfrm rot="3165756" flipV="1">
              <a:off x="17851479" y="18234122"/>
              <a:ext cx="6104992" cy="3117877"/>
              <a:chOff x="29460782" y="17974832"/>
              <a:chExt cx="6104992" cy="3117877"/>
            </a:xfrm>
          </p:grpSpPr>
          <p:sp>
            <p:nvSpPr>
              <p:cNvPr id="22" name="Isosceles Triangle 21"/>
              <p:cNvSpPr/>
              <p:nvPr/>
            </p:nvSpPr>
            <p:spPr>
              <a:xfrm rot="12403493" flipH="1">
                <a:off x="29460782" y="17974832"/>
                <a:ext cx="6104992" cy="311787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6200000">
                <a:off x="31840320" y="18492741"/>
                <a:ext cx="1350872" cy="1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75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20684" r="13988" b="17559"/>
          <a:stretch/>
        </p:blipFill>
        <p:spPr>
          <a:xfrm rot="16200000">
            <a:off x="22360009" y="16271702"/>
            <a:ext cx="16384966" cy="1541895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-670602" y="19675460"/>
            <a:ext cx="52928605" cy="11855483"/>
            <a:chOff x="-1341205" y="16828074"/>
            <a:chExt cx="52928605" cy="11855483"/>
          </a:xfrm>
        </p:grpSpPr>
        <p:sp>
          <p:nvSpPr>
            <p:cNvPr id="16" name="TextBox 15"/>
            <p:cNvSpPr txBox="1"/>
            <p:nvPr/>
          </p:nvSpPr>
          <p:spPr>
            <a:xfrm>
              <a:off x="-1341205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O</a:t>
              </a:r>
              <a:endParaRPr lang="en-US" sz="64700" dirty="0">
                <a:latin typeface="Sifonn" pitchFamily="50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8788" y="16828078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N</a:t>
              </a:r>
              <a:endParaRPr lang="en-US" sz="64700" dirty="0">
                <a:latin typeface="Sifonn" pitchFamily="5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38338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>
                  <a:latin typeface="Sifonn" pitchFamily="50" charset="0"/>
                </a:rPr>
                <a:t>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80968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>
                  <a:latin typeface="Sifonn" pitchFamily="50" charset="0"/>
                </a:rPr>
                <a:t>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104930" y="16828074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D</a:t>
              </a:r>
              <a:endParaRPr lang="en-US" sz="64700" dirty="0">
                <a:latin typeface="Sifonn" pitchFamily="50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134238" y="32173665"/>
            <a:ext cx="251588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spc="25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 FASHION LINE.</a:t>
            </a:r>
            <a:endParaRPr lang="en-US" sz="11500" b="1" spc="25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20684" r="13988" b="17559"/>
          <a:stretch/>
        </p:blipFill>
        <p:spPr>
          <a:xfrm rot="16200000">
            <a:off x="22360009" y="16271702"/>
            <a:ext cx="16384966" cy="1541895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-670602" y="19675460"/>
            <a:ext cx="52928605" cy="11855483"/>
            <a:chOff x="-1341205" y="16828074"/>
            <a:chExt cx="52928605" cy="11855483"/>
          </a:xfrm>
        </p:grpSpPr>
        <p:sp>
          <p:nvSpPr>
            <p:cNvPr id="16" name="TextBox 15"/>
            <p:cNvSpPr txBox="1"/>
            <p:nvPr/>
          </p:nvSpPr>
          <p:spPr>
            <a:xfrm>
              <a:off x="-1341205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O</a:t>
              </a:r>
              <a:endParaRPr lang="en-US" sz="64700" dirty="0">
                <a:latin typeface="Sifonn" pitchFamily="50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8788" y="16828078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N</a:t>
              </a:r>
              <a:endParaRPr lang="en-US" sz="64700" dirty="0">
                <a:latin typeface="Sifonn" pitchFamily="5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38338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>
                  <a:latin typeface="Sifonn" pitchFamily="50" charset="0"/>
                </a:rPr>
                <a:t>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80968" y="16828076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>
                  <a:latin typeface="Sifonn" pitchFamily="50" charset="0"/>
                </a:rPr>
                <a:t>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104930" y="16828074"/>
              <a:ext cx="12482470" cy="1185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700" dirty="0" smtClean="0">
                  <a:latin typeface="Sifonn" pitchFamily="50" charset="0"/>
                </a:rPr>
                <a:t>D</a:t>
              </a:r>
              <a:endParaRPr lang="en-US" sz="64700" dirty="0">
                <a:latin typeface="Sifonn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37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16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Sifonn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STUDIO-MT</dc:creator>
  <cp:lastModifiedBy>STUDIO-MT</cp:lastModifiedBy>
  <cp:revision>4</cp:revision>
  <dcterms:created xsi:type="dcterms:W3CDTF">2021-12-20T05:40:32Z</dcterms:created>
  <dcterms:modified xsi:type="dcterms:W3CDTF">2021-12-20T08:08:29Z</dcterms:modified>
</cp:coreProperties>
</file>