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0:40.01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595 67 24575,'48'0'0,"34"1"0,-58-2 0,-24 1 0,0 0 0,0 0 0,-1 0 0,1 0 0,0 0 0,0-1 0,0 1 0,0 0 0,0 0 0,0 0 0,1 0 0,-1 0 0,0 0 0,-119-18 0,56 7 0,-73-2 0,-39 3 0,-52-1 0,198 11 0,41 1 0,46-1 0,914 0 0,-1062-1 0,24-1 0,-1 3 0,-108 15 0,144-9 0,-37 15 0,38-12 0,-39 8 0,34-12-1365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3:46.06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56 367 24575,'-2'2'0,"1"0"0,0-1 0,0 1 0,0-1 0,-1 1 0,1-1 0,-1 0 0,1 0 0,-1 1 0,0-1 0,1 0 0,-1 0 0,0-1 0,0 1 0,-3 1 0,4-2 0,-1 0 0,1 1 0,0-1 0,-1 1 0,1-1 0,0 1 0,0 0 0,-1-1 0,1 1 0,0 0 0,0 0 0,0 0 0,0 0 0,0 0 0,0 0 0,0 0 0,0 0 0,0 0 0,1 1 0,-1-1 0,0 0 0,1 0 0,-1 1 0,1-1 0,-1 0 0,1 1 0,0-1 0,-1 1 0,1-1 0,0 0 0,0 3 0,0 0 0,0 4 0,0 0 0,0 1 0,1-1 0,0 0 0,1 1 0,3 10 0,-5-17 0,1 0 0,0-1 0,0 1 0,0 0 0,1-1 0,-1 1 0,0-1 0,0 1 0,1-1 0,-1 0 0,1 1 0,-1-1 0,1 0 0,0 0 0,-1 0 0,1 0 0,0 0 0,0-1 0,0 1 0,0 0 0,0-1 0,-1 0 0,1 1 0,0-1 0,0 0 0,0 0 0,0 0 0,0 0 0,0 0 0,0 0 0,0-1 0,3 0 0,19-5 0,0-1 0,-1-1 0,45-21 0,-43 17 0,1 1 0,39-11 0,-49 19 0,1-2 0,-1 0 0,0 0 0,-1-1 0,26-15 0,-13 6 0,-21 12 0,-1-1 0,1 1 0,-1-1 0,-1 0 0,1 0 0,0-1 0,5-6 0,19-21 0,0 0 0,2 3 0,38-28 0,-66 55 0,0-1 0,0 2 0,0-1 0,0 0 0,1 1 0,-1 0 0,1 0 0,7-1 0,-8 1 0,1 1 0,-1-1 0,0 0 0,1 0 0,-1-1 0,0 1 0,0-1 0,5-2 0,-12 3 0,-6 11 0,6 0 0,1-1 0,1 1 0,0 0 0,0 0 0,1 0 0,1 15 0,0-12 0,-1-1 0,-1 1 0,-2 19 0,-2-10 0,3-27 0,5-37 0,-1 28 0,-2-9 0,-1 18 0,1 0 0,0 0 0,0-1 0,0 1 0,0 0 0,1 0 0,0 0 0,0 1 0,0-1 0,1 0 0,4-9 0,-4 13 0,0-1 0,0 1 0,0 0 0,1 0 0,-1 1 0,0-1 0,1 0 0,-1 1 0,1-1 0,-1 1 0,1 0 0,-1 0 0,4 0 0,22-4 0,-15-1 0,-13 5 0,-1 0 0,1 0 0,0 0 0,0 0 0,0 0 0,0 0 0,0 0 0,0 0 0,0 0 0,0-1 0,0 1 0,0 0 0,0 0 0,0 0 0,0 0 0,0 0 0,0 0 0,0 0 0,0 0 0,0 0 0,0-1 0,0 1 0,0 0 0,0 0 0,0 0 0,0 0 0,0 0 0,0 0 0,1 0 0,-1 0 0,0 0 0,0 0 0,0 0 0,0-1 0,0 1 0,0 0 0,0 0 0,0 0 0,0 0 0,0 0 0,0 0 0,0 0 0,1 0 0,-1 0 0,0 0 0,0 0 0,0 0 0,0 0 0,0 0 0,0 0 0,0 0 0,0 0 0,0 0 0,1 0 0,-1 0 0,0 0 0,0 0 0,0 0 0,-9-10 0,7 7 0,0 0 0,-1 0 0,1 0 0,-1 0 0,0 1 0,1-1 0,-1 1 0,-1 0 0,1 0 0,-6-3 0,7 4 0,0 0 0,0 0 0,-1 0 0,1 0 0,0 0 0,0-1 0,0 1 0,0-1 0,0 0 0,1 1 0,-1-1 0,0 0 0,1 0 0,0 0 0,-1 0 0,1 0 0,0-1 0,0 1 0,0 0 0,0 0 0,0-1 0,1 1 0,-1-1 0,0-4 0,1 2-2,1 1 0,-1-1-1,1 0 1,0 0 0,0 0-1,0 1 1,1-1 0,3-8-1,3-6-1341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3:51.8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97 24575,'-1'-4'0,"0"1"0,0 0 0,0-1 0,0 1 0,1 0 0,-1-1 0,1 1 0,0-1 0,0 1 0,1-5 0,-1 5 0,0 1 2,0 1-1,0-1 1,0 1 0,0-1-1,1 1 1,-1-1-1,0 1 1,1-1 0,-1 1-1,1 0 1,0-1-1,-1 1 1,1 0 0,0-1-1,0 1 1,0 0-1,0 0 1,0 0 0,0 0-1,0 0 1,0 0-1,0 0 1,2-1 0,35-11-189,-16 6-1030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3:53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37 24575,'0'2'0,"1"0"0,-1 0 0,0 0 0,-1-1 0,1 1 0,0 0 0,-1 0 0,1 0 0,-1 0 0,1 0 0,-1 0 0,0-1 0,0 1 0,0 0 0,0-1 0,0 1 0,0 0 0,-2 1 0,2-3 0,0 1 0,0-1 0,0 0 0,0 0 0,0 1 0,0-1 0,0 0 0,-1 0 0,1 0 0,0-1 0,0 1 0,0 0 0,0 0 0,0 0 0,0-1 0,0 1 0,0-1 0,0 1 0,0-1 0,0 1 0,0-1 0,0 1 0,0-1 0,0 0 0,0 0 0,0 1 0,1-1 0,-1 0 0,0 0 0,1 0 0,-1 0 0,0-1 0,-52-57-1365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4:05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 24575,'0'58'0,"0"-36"0,0-20 0,0-9 0,0-7 0,0 36 0,0-4 0,0-50 0,0 24 0,0 0 0,1 0 0,0 0 0,0 1 0,1-1 0,0 0 0,4-11 0,-6 19 0,1 0 0,-1 0 0,0 0 0,1 0 0,-1 0 0,1 0 0,-1 0 0,0 0 0,1-1 0,-1 1 0,0 1 0,1-1 0,-1 0 0,1 0 0,-1 0 0,0 0 0,1 0 0,-1 0 0,0 0 0,1 0 0,-1 1 0,0-1 0,1 0 0,-1 0 0,0 0 0,1 1 0,-1-1 0,0 0 0,1 1 0,-1-1 0,0 0 0,0 0 0,0 1 0,1-1 0,-1 0 0,0 1 0,0 0 0,16 18 0,-10-12 0,-5-6 0,0 0 0,0 0 0,-1 0 0,1 0 0,0 0 0,-1 0 0,1 0 0,0 0 0,-1 0 0,0 1 0,1-1 0,-1 0 0,0 0 0,1 0 0,-1 1 0,0-1 0,0 0 0,0 0 0,0 0 0,0 1 0,0-1 0,-1 0 0,1 0 0,0 0 0,-1 1 0,1-1 0,0 0 0,-1 0 0,0 2 0,-5 25 0,5 146 0,-2-61 0,3 54 0,0-227-1365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4:10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181 267 24575,'0'4'0,"0"10"0,0-1 0,-1 0 0,0 1 0,-4 13 0,-9-84 0,10 42 0,-2-6 0,0-1 0,2-1 0,1 1 0,-2-40 0,5 86 0,-9 115 0,6-118 0,-1 0 0,0-1 0,-2 1 0,-14 35 0,19-53 0,-11 17 0,4-19 0,0-13 0,-35-81 0,47 106 0,-2 0 0,0 1 0,0-1 0,-1 17 0,1 85 0,-12-152 0,3-70 0,-2-73 0,29 278 0,-19 87 0,-1-162 0,0-313 0,2 321 0,9 58 0,-5-55 0,2 44 0,-9-23 0,-1-34 0,2 0 0,3 31 0,2-129 0,-5-314 0,2 376 0,4 27 0,3 27 0,-1 51 0,-6 112 0,-3-172 0,1-442 0,17 488 0,-8-8 0,2 134 0,-9-187 0,-2-14 0,0-1 0,0 0 0,0 0 0,1 0 0,-1 0 0,0 0 0,0 0 0,0 0 0,0 0 0,0 0 0,0 0 0,0 1 0,0-1 0,0 0 0,0 0 0,0 0 0,1 0 0,-1 0 0,0 0 0,0 0 0,0 0 0,0 0 0,0 0 0,0 0 0,0 0 0,0 0 0,1 0 0,-1 0 0,0 0 0,0 0 0,0 0 0,0 0 0,0 0 0,0 0 0,0 0 0,1 0 0,-1 0 0,0 0 0,0 0 0,0 0 0,0 0 0,0 0 0,0-1 0,0 1 0,0 0 0,0 0 0,0 0 0,1 0 0,-1 0 0,0 0 0,0 0 0,0 0 0,0 0 0,0-1 0,1-1 0,0 0 0,0 0 0,0 0 0,0 0 0,0-1 0,-1 1 0,1 0 0,-1-1 0,1-2 0,1-219 0,-3 143 0,5 213 0,-3 87 0,-11-122 0,5-423 0,18 369 0,-10 137 0,-4-158 0,1-51 0,1-41 0,-3 0 0,-16-100 0,15 160 0,1 10 0,-2 16 0,0 30 0,4-19 0,0 31 0,-2 0 0,-2 0 0,-18 84 0,8-97 0,10-33 0,0 0 0,0 0 0,1 1 0,1 0 0,-1 13 0,8-201 0,-4 152 0,2 1 0,11-43 0,-2 7 0,-1 136 0,9 42 0,-14-108 0,2-16 0,-7 2 0,0 0 0,0 0 0,0 0 0,0 0 0,0 0 0,0 0 0,0 0 0,-1 0 0,1 0 0,0-2 0,0-296 0,-3 146 0,3 149 0,0 7 0,5 14 0,3 26 0,-1 41 0,-5 146 0,-4-162 0,3-174 0,-5-113 0,-2 202 0,2 16 0,1 12 0,1 219 0,2-176 0,-11-227 0,4 118 0,3-1 0,7-99 0,12 233 0,-10 226 0,-8-224 0,2-546 0,20 570 0,-13-68 0,-2-1 0,-1 2 0,-2-1 0,-1 0 0,-2 0 0,-8 57 0,8-107 0,-1 0 0,0 1 0,-1-1 0,-1 0 0,-6-16 0,3 6 0,4 17-107,0-3-145,0 0 1,0-1-1,1 0 1,-1-17-1,3 17-6574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4:14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477 70 24575,'-108'-9'0,"114"10"0,-1 0 0,0 0 0,1 1 0,-1 0 0,0 0 0,9 5 0,-7-3 0,1-1 0,0 1 0,0-1 0,10 2 0,-6-3 0,-12 0 0,-20 1 0,-2-1 0,22-2 0,-19 4 0,1 1 0,0 0 0,0 1 0,1 1 0,-1 1 0,-23 14 0,41-22 0,-1 1 0,1-1 0,-1 0 0,1 0 0,-1 1 0,1-1 0,-1 0 0,1 1 0,-1-1 0,1 1 0,0-1 0,-1 1 0,1-1 0,-1 0 0,1 1 0,0-1 0,0 1 0,-1 0 0,1-1 0,0 1 0,0-1 0,0 1 0,0-1 0,-1 1 0,1-1 0,0 1 0,0 0 0,0-1 0,0 1 0,0-1 0,0 1 0,1-1 0,-1 1 0,0 0 0,0-1 0,0 1 0,2 1 0,-1-1 0,0 0 0,1 0 0,-1 0 0,1 0 0,-1 0 0,1 0 0,-1 0 0,1 0 0,0 0 0,2 0 0,49 11 0,102-9 0,-151-3 0,-159-2 0,220-10 0,-43 8 0,0 0 0,37-1 0,29 5 0,-52 0 0,-28 0 0,-10 1 0,-18-3 0,0 0 0,1-1 0,-32-9 0,-27-5 0,4 11 0,-99 4 0,134 3 0,540-1 0,-698-16 0,15 11 0,-118-1 0,513 1 0,84 0 0,-665 5 0,513 5 0,24 1 0,-493-7 0,311 0 0,7 1 0,16 4 0,15 1 0,-1-1 0,1-2 0,0 0 0,0-1 0,36-5 0,5 2 0,-48 3 0,4-3 0,-22 1 0,0 0 0,-1 0 0,1 0 0,-1 0 0,1 0 0,-1 0 0,0 0 0,1 0 0,-1 0 0,0 0 0,0 1 0,1-1 0,-1 0 0,0 0 0,0 1 0,0-1 0,0 1 0,0-1 0,0 1 0,0-1 0,-2 0 0,-41-33 0,28 21 0,-1 0 0,-22-12 0,34 22 0,0 0 0,-1 1 0,1 0 0,-1 0 0,0 0 0,1 1 0,-1-1 0,0 1 0,0 1 0,0-1 0,0 1 0,-7 1 0,10 2 0,10 2 0,16 7 0,-19-10 0,9 4 0,0-1 0,0 0 0,0-1 0,22 4 0,-11 3 0,-24-11 0,1 0 0,0 0 0,-1 1 0,1-1 0,0 0 0,-1 1 0,1-1 0,-1 0 0,1 1 0,0-1 0,-1 1 0,1-1 0,-1 1 0,1-1 0,-1 1 0,1-1 0,-1 1 0,0-1 0,1 1 0,-1-1 0,0 1 0,1 0 0,-1-1 0,0 1 0,0 0 0,0-1 0,1 1 0,-1 0 0,0 0 0,0 1 0,-1-2 0,-1 0 0,1 0 0,0-1 0,0 1 0,-1 0 0,1 0 0,0-1 0,0 1 0,0 0 0,-1-1 0,1 1 0,0-1 0,0 0 0,0 1 0,0-1 0,-1-1 0,-20-13 0,22 15 0,-62-44-1365,47 32-5461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4:22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265 102 24575,'5'4'0,"0"0"0,0-1 0,0 0 0,0 0 0,7 3 0,-7-4 0,-1 0 0,1 1 0,-1-1 0,0 1 0,0 0 0,0 0 0,5 5 0,-51-8 0,30 0 0,-8-1 0,39 9 0,-11-6 0,-1-1 0,1 0 0,0 0 0,0-1 0,11 0 0,-10 0 0,0 0 0,-1 0 0,17 4 0,-9 3 0,-16-7 0,0 0 0,0 1 0,0-1 0,0 0 0,0 0 0,0 1 0,0-1 0,-1 0 0,1 0 0,0 1 0,0-1 0,0 0 0,0 0 0,0 1 0,0-1 0,-1 0 0,1 0 0,0 0 0,0 1 0,0-1 0,-1 0 0,1 0 0,0 0 0,0 0 0,0 1 0,-1-1 0,1 0 0,0 0 0,0 0 0,-1 0 0,1 0 0,0 0 0,-1 0 0,-32 7 0,4-9 0,-49-7 0,100 11 0,-1-1 0,34-3 0,-6 1 0,-42 1 0,15-1 0,-20-3 0,-13-4 0,-27-12 0,-1 2 0,-1 2 0,-1 1 0,-60-13 0,84 23 0,22 6 0,29 10 0,-1 6 0,5 3 0,-1 1 0,35 26 0,-28-14 0,-24-20 0,-1 1 0,-1 1 0,17 18 0,-22-13 0,-17-18 0,-10-10 0,-104-64 0,117 72 0,1 0 0,0 0 0,0 0 0,-1 0 0,1 0 0,0 0 0,0 0 0,-1 0 0,1-1 0,0 1 0,0 0 0,-1 0 0,1 0 0,0 0 0,0-1 0,0 1 0,0 0 0,-1 0 0,1 0 0,0-1 0,0 1 0,0 0 0,0 0 0,0-1 0,0 1 0,0 0 0,-1 0 0,1-1 0,0 1 0,0 0 0,0 0 0,0-1 0,0 1 0,0-1 0,10-3 0,28 2 0,-23 2 0,1-3 0,-1 0 0,21-7 0,-36 10 0,1 0 0,-1 0 0,0 0 0,0 0 0,0 0 0,0 0 0,0 0 0,1 0 0,-1 0 0,0 0 0,0 0 0,0-1 0,0 1 0,0 0 0,1 0 0,-1 0 0,0 0 0,0 0 0,0 0 0,0 0 0,0 0 0,0 0 0,0-1 0,0 1 0,1 0 0,-1 0 0,0 0 0,0 0 0,0 0 0,0-1 0,0 1 0,0 0 0,0 0 0,0 0 0,0 0 0,0 0 0,0-1 0,0 1 0,0 0 0,0 0 0,0 0 0,0 0 0,0 0 0,0-1 0,0 1 0,0 0 0,0 0 0,0 0 0,-1 0 0,1 0 0,0-1 0,-9-6 0,-18-6 0,25 12 0,-16-5 0,0 2 0,0-1 0,0 2 0,-1 0 0,-26 1 0,-69 2 0,104 0 0,70-1 0,68 3 0,-107 4 0,-35-11 0,-37-23 0,-1 3 0,-1 2 0,-2 2 0,-89-21 0,97 37 0,38 4 0,31 3 0,162 23 0,23 2 0,-468-53 0,228 21 0,16 2 0,-1 0 0,1 1 0,-1 1 0,-21 2 0,38-1 0,1 0 0,0 0 0,0 0 0,0 0 0,0 0 0,-1 0 0,1 0 0,0 0 0,0 0 0,0 0 0,0 0 0,0 0 0,-1 0 0,1 0 0,0 0 0,0 0 0,0 0 0,0 1 0,0-1 0,0 0 0,0 0 0,-1 0 0,1 0 0,0 0 0,0 0 0,0 1 0,0-1 0,0 0 0,0 0 0,0 0 0,0 0 0,0 0 0,0 1 0,0-1 0,0 0 0,0 0 0,0 0 0,0 0 0,0 1 0,0-1 0,0 0 0,0 0 0,0 0 0,0 0 0,0 0 0,0 1 0,0-1 0,0 0 0,0 0 0,0 0 0,1 0 0,-1 1 0,9 10 0,13 8 0,3-4 0,0 0 0,46 17 0,-59-27 0,45 11 0,-34-11 0,-19-5 0,-8 0 0,-21-5 0,-2 0 0,1 0 0,-40-15 0,65 20 0,1 0 0,0 0 0,-1 0 0,1 0 0,0 0 0,-1 0 0,1 0 0,0 0 0,-1-1 0,1 1 0,0 0 0,-1 0 0,1 0 0,0 0 0,-1-1 0,1 1 0,0 0 0,0 0 0,-1-1 0,1 1 0,0 0 0,0 0 0,0-1 0,-1 1 0,1 0 0,0 0 0,0-1 0,0 1 0,0 0 0,0-1 0,0 1 0,-1-1 0,12-3 0,18 3 0,42 8 0,84 20 0,-120-18 0,-21-5 0,-1-1 0,0-1 0,1 1 0,25-1 0,16-2 0,-31 1 0,0-1 0,0-1 0,26-5 0,-90-9 0,37 14 0,-35-8 0,-49-21 0,123 37 0,-10 4 0,-11-6 0,-32-20 0,7 9 0,1 0 0,-1 1 0,0 0 0,0 0 0,-1 1 0,1 1 0,-1 0 0,0 0 0,-20-2 0,31 5 0,0 0 0,0 0 0,0 0 0,-1 0 0,1 0 0,0 0 0,0 0 0,0 0 0,0 0 0,0 0 0,-1 0 0,1 0 0,0 0 0,0 0 0,0 0 0,0 0 0,0 0 0,-1 0 0,1 0 0,0 0 0,0 0 0,0 0 0,0 0 0,0 0 0,-1 0 0,1 0 0,0 0 0,0 1 0,0-1 0,0 0 0,0 0 0,0 0 0,0 0 0,0 0 0,-1 0 0,1 0 0,0 1 0,0-1 0,0 0 0,0 0 0,0 0 0,0 0 0,0 0 0,0 1 0,0-1 0,0 0 0,0 0 0,0 0 0,0 0 0,0 0 0,0 1 0,0-1 0,7 9 0,11 8 0,-10-11 0,0 0 0,0 0 0,0 0 0,0-1 0,1 0 0,0-1 0,0 0 0,0 0 0,1-1 0,-1-1 0,15 3 0,-33-6 0,0-1 0,0-1 0,0 0 0,-10-5 0,-38-11 0,0 9 0,119 21 0,97-2 0,-261-17 0,-3 0 0,78 8 0,24 1 0,17-1 0,44 6 0,-45-4 0,0 0 0,-1-1 0,1-1 0,17-1 0,-31-1 0,-11-4 0,-13-2 0,2 3 0,-62-10 0,139 49 0,34 0 0,-88-34 0,0 0 0,0 0 0,0 0 0,0 0 0,0-1 0,0 1 0,0 0 0,0 0 0,0 0 0,0 0 0,0 0 0,0 0 0,1-1 0,-1 1 0,0 0 0,0 0 0,0 0 0,0 0 0,0 0 0,0 0 0,0 0 0,0 0 0,0-1 0,0 1 0,0 0 0,1 0 0,-1 0 0,0 0 0,0 0 0,0 0 0,0 0 0,0 0 0,0 0 0,0 0 0,1 0 0,-1 0 0,0 0 0,0 0 0,0 0 0,0 0 0,0 0 0,0 0 0,1 0 0,-1 0 0,0 0 0,0 0 0,0 0 0,0 0 0,0 0 0,0 0 0,0 0 0,1 0 0,-1 0 0,0 0 0,0 0 0,0 0 0,0 0 0,0 1 0,0-1 0,0 0 0,-9-8 0,-31 3 0,34 5 0,0 0 0,0-1 0,1 0 0,-1 0 0,0 0 0,-6-3 0,12 4 0,0-1 0,0 1 0,0 0 0,0-1 0,0 1 0,0 0 0,0-1 0,0 1 0,0 0 0,0-1 0,0 1 0,0 0 0,0 0 0,1-1 0,-1 1 0,0 0 0,0-1 0,0 1 0,0 0 0,1 0 0,-1-1 0,0 1 0,0 0 0,0 0 0,1-1 0,-1 1 0,0 0 0,1 0 0,-1 0 0,0-1 0,0 1 0,1 0 0,-1 0 0,0 0 0,1 0 0,-1 0 0,0 0 0,1 0 0,-1 0 0,0 0 0,1 0 0,-1 0 0,1 0 0,16-7 0,86-12 0,-172 20 0,31-2 0,95 3 0,-33-1 0,-1 0 0,0-1 0,40-6 0,-62 6 0,0 0 0,1 0 0,-1-1 0,0 1 0,0 0 0,0 0 0,0-1 0,1 1 0,-1-1 0,0 1 0,0-1 0,0 0 0,0 1 0,0-1 0,0 0 0,0 0 0,0 1 0,-1-1 0,2-2 0,-2 3 0,0-1 0,0 0 0,0 1 0,0-1 0,0 0 0,0 1 0,-1-1 0,1 0 0,0 1 0,0-1 0,-1 1 0,1-1 0,0 0 0,-1 1 0,1-1 0,-1 1 0,1-1 0,-1 1 0,1-1 0,-1 1 0,1 0 0,-1-1 0,1 1 0,-2-1 0,-9-6 0,-1 1 0,-20-8 0,18 9 0,4 0 0,0 1 0,-1 0 0,0 1 0,0 0 0,0 1 0,0 0 0,0 1 0,0 0 0,-20 1 0,33 0 0,0 1 0,0-1 0,0 1 0,0 0 0,0 0 0,0-1 0,0 1 0,-1 0 0,1 0 0,0 1 0,-1-1 0,1 0 0,-1 1 0,1-1 0,-1 1 0,3 2 0,-2-2 0,0 1 0,0 0 0,1 0 0,-2 0 0,1 0 0,0 1 0,-1-1 0,3 6 0,-4-8 0,-1-1 0,1 1 0,0 0 0,0 0 0,0 0 0,-1-1 0,1 1 0,0 0 0,-1 0 0,1-1 0,-1 1 0,1 0 0,-1-1 0,1 1 0,-1 0 0,0-1 0,1 1 0,-1-1 0,0 1 0,1-1 0,-1 1 0,0-1 0,0 0 0,1 1 0,-1-1 0,0 0 0,0 1 0,0-1 0,1 0 0,-1 0 0,0 0 0,0 0 0,0 0 0,0 0 0,-1 0 0,-38 0 0,34 0 0,-123-1-1365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4:25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423 278 24575,'11'-10'0,"-8"8"0,-1 1 0,0-1 0,1 1 0,-1-1 0,0 0 0,0 0 0,0 0 0,0 0 0,-1 0 0,1-1 0,-1 1 0,1 0 0,-1-1 0,0 1 0,1-1 0,-1-2 0,-1 4 0,-1 0 0,1 0 0,-1 1 0,1-1 0,-1 0 0,1 1 0,-1-1 0,0 0 0,0 1 0,1-1 0,-1 1 0,0-1 0,0 1 0,0 0 0,1-1 0,-1 1 0,0 0 0,0-1 0,0 1 0,0 0 0,0 0 0,0 0 0,1 0 0,-3 0 0,-28-1 0,26 1 0,-63 1 0,42-1 0,25 0 0,11 1 0,115-1 0,-156 0 0,0 2 0,0 1 0,0 2 0,-38 11 0,81-18 0,-1 1 0,1 1 0,0 0 0,14 1 0,30 1 0,-55-2 0,-1 0 0,0 0 0,0 0 0,1 0 0,-1 0 0,0 0 0,0 0 0,1 0 0,-1 0 0,0 0 0,0 0 0,0 0 0,1 0 0,-1 0 0,0 0 0,0 0 0,0 0 0,1-1 0,-1 1 0,0 0 0,0 0 0,0 0 0,1 0 0,-1 0 0,0 0 0,0-1 0,0 1 0,0 0 0,1 0 0,-1 0 0,0-1 0,0 1 0,0 0 0,0 0 0,0 0 0,0-1 0,0 1 0,0 0 0,0 0 0,0-1 0,0 1 0,0 0 0,0 0 0,0-1 0,-8-10 0,-20-13 0,25 22 0,-8-6 0,-1 0 0,-1 1 0,0 1 0,1 0 0,-2 0 0,-22-6 0,56 9 0,19 4 0,44 13 0,-59-9 0,-1-1 0,1-1 0,0-1 0,31-1 0,-54-1 0,0 0 0,0 0 0,0 0 0,0 0 0,-1 0 0,1 0 0,0-1 0,0 1 0,0 0 0,-1-1 0,1 1 0,0 0 0,0-1 0,-1 1 0,1-1 0,0 0 0,-1 1 0,1-1 0,0 1 0,-1-1 0,1 0 0,-1 1 0,1-1 0,-1 0 0,0 0 0,1 1 0,-1-1 0,0 0 0,1 0 0,-1 0 0,0 1 0,0-1 0,0 0 0,0 0 0,0 0 0,0 0 0,0 0 0,0 1 0,0-1 0,0 0 0,0 0 0,0 0 0,-1 0 0,1 1 0,0-1 0,-1 0 0,1 0 0,0 1 0,-1-1 0,0-1 0,-1-2 0,0 0 0,0 0 0,0 1 0,-1-1 0,1 0 0,-1 1 0,0 0 0,-6-6 0,-2 2 0,-12-10 0,-1 0 0,-1 2 0,-1 1 0,0 2 0,-32-12 0,165 44 0,-106-20 0,-1 0 0,0 0 0,0 0 0,0 0 0,0 0 0,1 0 0,-1 0 0,0 0 0,0 0 0,0 0 0,1 0 0,-1 0 0,0 0 0,0 0 0,0 0 0,0 0 0,1 0 0,-1 0 0,0 0 0,0 1 0,0-1 0,0 0 0,0 0 0,1 0 0,-1 0 0,0 0 0,0 0 0,0 1 0,0-1 0,0 0 0,0 0 0,0 0 0,0 0 0,0 1 0,0-1 0,1 0 0,-1 0 0,0 0 0,0 0 0,0 1 0,0-1 0,0 0 0,0 0 0,0 0 0,0 0 0,0 1 0,0-1 0,-1 0 0,1 0 0,0 0 0,0 1 0,0-1 0,0 0 0,0 0 0,-12 8 0,-18 3 0,-7-2 0,0-2 0,-1-2 0,1-1 0,-46-2 0,-12 2 0,94-4 0,1 0 0,0 0 0,0 0 0,0 0 0,0 0 0,-1 0 0,1 0 0,0 0 0,0 0 0,0 0 0,0 0 0,0 0 0,-1 0 0,1 0 0,0 0 0,0 0 0,0 1 0,0-1 0,0 0 0,0 0 0,0 0 0,-1 0 0,1 0 0,0 0 0,0 1 0,0-1 0,0 0 0,0 0 0,0 0 0,0 0 0,0 0 0,0 1 0,0-1 0,0 0 0,0 0 0,0 0 0,0 0 0,0 0 0,0 1 0,0-1 0,0 0 0,0 0 0,0 0 0,0 0 0,0 1 0,0-1 0,0 0 0,0 0 0,0 0 0,0 0 0,1 0 0,-1 0 0,0 1 0,9 12 0,13 8 0,-13-17 0,0 0 0,-1-1 0,1 0 0,0 0 0,1-1 0,-1 0 0,0 0 0,1-1 0,11 0 0,27 5 0,-90-12 0,-49-1 0,18 3 0,39 1 0,24 3 0,24 2 0,12 3 0,49 15 0,-50-13 0,-1 0 0,45 5 0,219-8 0,-151-7 0,-24 3-1365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3:57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 24575,'-1'74'0,"1"-73"0,0-1 0,0 1 0,-1-1 0,1 1 0,0 0 0,0-1 0,-1 1 0,1-1 0,-1 1 0,1-1 0,0 0 0,-1 1 0,1-1 0,-1 1 0,1-1 0,-1 0 0,1 1 0,-1-1 0,1 0 0,-1 1 0,1-1 0,-1 0 0,0 0 0,0 0 0,0 1 0,1-1 0,-1 0 0,0 1 0,0-1 0,0 0 0,1 1 0,-1-1 0,0 1 0,1-1 0,-1 1 0,0-1 0,1 1 0,-1-1 0,1 1 0,-1 0 0,1-1 0,-1 1 0,1 0 0,-1 0 0,1-1 0,0 1 0,-1 1 0,-2 15 0,2 0 0,0 0 0,0 0 0,4 25 0,-1 7 0,3 139-1365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3:5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24575,'0'2'0,"0"4"0,0 0 0,0 2 0,0 0 0,0-1 0,0 2 0,0-1 0,0-1 0,0 1 0,0-1 0,0 1 0,0-1 0,0 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0:53.30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317 255 24575,'-109'-11'0,"79"10"0,8 0 0,0 0 0,-42-8 0,64 9 0,-1 0 0,1 0 0,-1 0 0,0 0 0,1 0 0,-1 0 0,1 0 0,-1 0 0,0 0 0,1-1 0,-1 1 0,1 0 0,-1 0 0,1-1 0,-1 1 0,1 0 0,-1-1 0,1 1 0,-1 0 0,1-1 0,-1 1 0,1-1 0,0 1 0,-1-1 0,1 1 0,0-1 0,-1 1 0,1-1 0,0 1 0,0-1 0,-1 0 0,1 1 0,0-1 0,0 0 0,1 0 0,-1 0 0,1 1 0,0-1 0,-1 0 0,1 1 0,0-1 0,0 1 0,0-1 0,-1 1 0,1 0 0,0-1 0,0 1 0,0 0 0,0-1 0,0 1 0,0 0 0,0 0 0,0 0 0,0 0 0,0 0 0,1 0 0,166 1 0,54-2 0,-198 0 0,0-2 0,0 0 0,-1-2 0,25-8 0,-65 9 0,-19 0 0,31 4 0,-370-20 0,231 21 0,227-1 0,161 22 0,-196-16 0,1-3 0,58-2 0,-142-15 0,-30 8 0,39 4 0,0-1 0,-30-7 0,41 6 0,1 1 0,-1 0 0,-22-1 0,204-16 0,-132 19 0,0 1 0,0 3 0,0 0 0,40 11 0,-125-27 0,0 3 0,-1 2 0,-89-2 0,428 10 0,-465 2 0,-183-4 0,323-2 0,19 2 0,40 8 0,37 3 0,0-3 0,1-2 0,75-5 0,-43-1 0,-114-1 0,1-1 0,-33-10 0,-36-8 0,40 16 0,-1 2 0,-75 4 0,114 0 0,91 19 0,129 7 0,-96-14 0,-80-10 0,-54-4 0,-347-12 0,518 3 0,1 0 0,-67 11 0,-28 1 0,-41-1 0,-16 0 0,-167-14 0,-23 0 0,22 15 0,759 5 0,-644-13 0,23 1 0,-90-11 0,17 2 0,-188-5 0,376 21 0,-1 4 0,0 3 0,82 19 0,-133-21 0,1-2 0,0-2 0,33-1 0,-161-12 0,48 11 0,30 0 0,15 0 0,7 1 0,269-13 0,-232 11 0,-33-1 0,-27-2 0,-31 0 0,-66 5 0,99-1 0,345 0 0,-656 0 0,624-5 0,-822 5 0,950 0-1365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4:30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500 50 24575,'-2'-1'0,"-1"1"0,1-1 0,-1 0 0,1 0 0,0-1 0,-1 1 0,1 0 0,0-1 0,-4-3 0,-12-6 0,-31 1 0,41 9 0,31 1 0,207 0 0,-311-6 0,65 3 0,0 1 0,-1 1 0,1 1 0,-1 0 0,1 1 0,-1 0 0,-30 8 0,45-9 0,1 1 0,-1-1 0,0 1 0,0 0 0,0-1 0,1 1 0,-1 0 0,0 0 0,1 0 0,-1 0 0,1 0 0,-1 0 0,1 1 0,0-1 0,-1 0 0,1 1 0,0-1 0,0 1 0,0-1 0,0 1 0,0 0 0,0 0 0,1-1 0,-1 1 0,0 0 0,0 2 0,2-2 0,-1 0 0,1-1 0,-1 1 0,1 0 0,-1 0 0,1-1 0,0 1 0,0-1 0,0 1 0,0-1 0,0 1 0,0-1 0,1 1 0,-1-1 0,0 0 0,1 0 0,-1 0 0,1 0 0,-1 0 0,1 0 0,0 0 0,-1 0 0,1-1 0,0 1 0,-1 0 0,4 0 0,17 5 0,-16-5 0,-1 0 0,1 1 0,0-1 0,-1 1 0,1 1 0,-1-1 0,0 1 0,9 6 0,-52-8 0,20-6 0,33 2 0,32 1 0,-38 2 0,-1 0 0,1 0 0,-1-1 0,0 0 0,1 0 0,-1-1 0,0 0 0,0-1 0,12-5 0,-20 8 0,1 0 0,-1 0 0,0 0 0,0 0 0,1 0 0,-1 0 0,0 0 0,0-1 0,1 1 0,-1 0 0,0 0 0,0 0 0,0 0 0,0-1 0,1 1 0,-1 0 0,0 0 0,0-1 0,0 1 0,0 0 0,0 0 0,1 0 0,-1-1 0,0 1 0,0 0 0,0-1 0,0 1 0,0 0 0,0 0 0,0-1 0,0 1 0,0 0 0,0 0 0,0-1 0,0 1 0,0 0 0,0 0 0,0-1 0,-1 1 0,1 0 0,0 0 0,0-1 0,0 1 0,0 0 0,0 0 0,0-1 0,-1 1 0,1 0 0,0 0 0,0 0 0,0 0 0,-1-1 0,1 1 0,0 0 0,0 0 0,-1 0 0,1 0 0,0 0 0,0 0 0,-1-1 0,-22-9 0,9 4 0,25 6 0,-1 0 0,-20-4 0,-21-3 0,1 1 0,-1 2 0,-36-1 0,-97 6 0,55 1 0,131 0 0,1 0 0,-1 2 0,28 7 0,-29-6 0,0 0 0,0-1 0,0-2 0,22 1 0,-52-4 0,0-1 0,0 0 0,0 0 0,0 0 0,0-2 0,-10-4 0,4 2 0,1 1 0,-20-5 0,-203-18 0,535 51 0,-204-19 0,-88-4 0,-7 0 0,-101-4 0,-60 2 0,162 2 0,0 0 0,-1 0 0,1 0 0,0 0 0,0 0 0,0 0 0,0 0 0,0 0 0,0 0 0,0 0 0,0 0 0,0 1 0,-1-1 0,1 0 0,0 0 0,0 0 0,0 0 0,0 0 0,0 0 0,0 0 0,0 0 0,0 0 0,0 0 0,0 0 0,0 0 0,-1 0 0,1 0 0,0 0 0,0 1 0,0-1 0,0 0 0,0 0 0,0 0 0,0 0 0,0 0 0,0 0 0,0 0 0,0 0 0,0 0 0,0 1 0,0-1 0,0 0 0,0 0 0,0 0 0,0 0 0,0 0 0,0 0 0,0 0 0,0 0 0,0 1 0,0-1 0,0 0 0,0 0 0,0 0 0,0 0 0,1 0 0,-1 0 0,0 0 0,0 0 0,0 0 0,0 0 0,8 9 0,15 7 0,-21-15 0,23 18-107,-19-14 10,1 0 0,-1 0 0,1-1 1,0 1-1,0-2 0,1 1 0,-1-1 1,1 0-1,0 0 0,0-1 0,0 0 1,11 1-1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4:31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31 24575,'-61'1'0,"25"0"0,-54-4 0,81 2 0,1-1 0,0 0 0,0 0 0,0-1 0,-10-4 0,18 7 0,0 0 0,0 0 0,0 0 0,0 0 0,0 0 0,0 0 0,-1-1 0,1 1 0,0 0 0,0 0 0,0 0 0,0 0 0,0 0 0,0 0 0,0 0 0,0 0 0,0 0 0,0 0 0,0 0 0,0 0 0,0 0 0,0-1 0,0 1 0,0 0 0,0 0 0,0 0 0,0 0 0,0 0 0,0 0 0,0 0 0,0 0 0,0 0 0,0 0 0,0-1 0,0 1 0,0 0 0,0 0 0,0 0 0,0 0 0,0 0 0,0 0 0,0 0 0,0 0 0,0 0 0,0 0 0,0 0 0,0 0 0,0-1 0,0 1 0,0 0 0,0 0 0,0 0 0,0 0 0,1 0 0,-1 0 0,0 0 0,0 0 0,0 0 0,0 0 0,0 0 0,0 0 0,0 0 0,0 0 0,0 0 0,1 0 0,9-3 0,12 1 0,0 1 0,-13 0 0,0 0 0,0 1 0,1 0 0,-1 1 0,12 2 0,-20 1 0,-10 2 0,-17 8 0,19-11 0,0 0-113,2 0-26,-1-1 0,1 1 0,-1 0 0,1 1 0,0-1-1,0 1 1,1 0 0,-6 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4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462 153 24575,'10'-4'0,"0"1"0,0 1 0,14-2 0,12-3 0,-131 47 0,-44 5 0,-140 41 0,277-86 0,-27 5 0,22-8 0,16-8 0,9-4 0,1 1 0,0 1 0,1 1 0,37-16 0,93-30 0,-138 54 0,56-21 0,1-1 0,0 3 0,125-24 0,-296 82 0,50-18 0,25-7 0,0-1 0,-1-2 0,1-1 0,-2 0 0,-42 1 0,70-7 0,1 0 0,-1 0 0,0 0 0,1 1 0,-1-1 0,0 0 0,1 0 0,-1-1 0,1 1 0,-1 0 0,0 0 0,1 0 0,-1 0 0,1 0 0,-1-1 0,0 1 0,1 0 0,-1 0 0,1-1 0,-1 1 0,1-1 0,-1 1 0,1 0 0,-1-1 0,1 1 0,0-1 0,-1 1 0,1-1 0,0 1 0,-1-2 0,1 1 0,0 0 0,0 0 0,1 0 0,-1 0 0,0 0 0,1 1 0,-1-1 0,1 0 0,-1 0 0,1 0 0,-1 0 0,1 0 0,0 0 0,-1 1 0,3-2 0,31-25 0,-25 21 0,27-15 0,55-26 0,-90 47 0,-1 0 0,1-1 0,-1 1 0,1 0 0,-1 0 0,1 0 0,0-1 0,-1 1 0,1 0 0,-1 0 0,1 0 0,0 0 0,-1 0 0,1 0 0,-1 0 0,1 0 0,-1 0 0,1 0 0,0 1 0,-1-1 0,1 0 0,-1 0 0,1 0 0,-1 1 0,1-1 0,-1 0 0,1 1 0,-1-1 0,1 0 0,-1 1 0,1-1 0,-1 1 0,0-1 0,1 1 0,-1-1 0,0 1 0,1 0 0,0 1 0,0 1 0,-1 0 0,1-1 0,-1 1 0,1 0 0,-1 0 0,0-1 0,0 1 0,-1 3 0,0 4 0,0 0 0,-1-1 0,-1 1 0,-4 12 0,2-13 0,0 0 0,-1-1 0,0 0 0,0 0 0,0 0 0,-10 8 0,-18 21 0,25-24 0,20-24 0,12-11 0,-2 7 0,0 2 0,39-17 0,-29 23-1365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4:35.2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563 1 24575,'-10'1'0,"0"1"0,0 0 0,1 1 0,-1 0 0,1 0 0,0 1 0,-13 7 0,-8 3 0,-53 35 0,75-45 0,9-1 0,14 0 0,4 1 0,-17 0 0,-8 3 0,-50 22 0,43-23 0,0 0 0,-20 13 0,35-18 0,3 0 0,-18 0 0,-9 0 0,0 1 0,0 1 0,-36 10 0,-13 3 0,59-15 0,2 1 0,0-1 0,1 1 0,-18 6 0,50-18 0,0 2 0,0 0 0,1 2 0,0 0 0,0 2 0,0 0 0,41 1 0,88-18 0,-142 20-95,20-3-328,0-1-1,54-16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4:38.0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351 15 24575,'-2'-1'0,"0"-1"0,0 1 0,0 0 0,0 0 0,0 0 0,0 0 0,0 0 0,-1 1 0,1-1 0,0 1 0,0-1 0,-1 1 0,-2 0 0,-35 0 0,29 0 0,-65-2 0,38 1 0,-66 5 0,102-3 0,0 0 0,0 1 0,1-1 0,-1 1 0,0-1 0,1 1 0,-1 0 0,1 0 0,0-1 0,-1 1 0,1 0 0,0 0 0,0 1 0,0-1 0,1 0 0,-1 0 0,-1 5 0,-9 18 0,10-24 0,1-1 0,0 1 0,0-1 0,0 1 0,-1-1 0,1 1 0,0-1 0,-1 1 0,1-1 0,-1 1 0,1-1 0,0 0 0,-1 1 0,1-1 0,-1 1 0,1-1 0,-1 0 0,1 0 0,-1 1 0,0-1 0,1 0 0,-1 0 0,1 0 0,-1 1 0,0-1 0,2-15 0,15-25 0,-12 35-1365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4:41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135 52 24575,'-3'-19'0,"3"19"0,0 0 0,0 0 0,0 0 0,0 0 0,0-1 0,0 1 0,0 0 0,0 0 0,-1 0 0,1 0 0,0-1 0,0 1 0,0 0 0,0 0 0,-1 0 0,1 0 0,0 0 0,0 0 0,0 0 0,0 0 0,-1-1 0,1 1 0,0 0 0,0 0 0,0 0 0,-1 0 0,1 0 0,0 0 0,0 0 0,0 0 0,-1 0 0,1 0 0,0 0 0,0 0 0,0 1 0,-1-1 0,1 0 0,0 0 0,0 0 0,-2 1 0,1 1 0,-1-1 0,1 1 0,0 0 0,0-1 0,0 1 0,0 0 0,0-1 0,0 1 0,0 0 0,1 0 0,-1 0 0,0 3 0,-2 18 0,1 0 0,1 0 0,0 0 0,4 23 0,-1-12 0,-2-63 0,2-1 0,1 1 0,9-38 0,-10 57 0,-1 0 0,0 0 0,0-1 0,-1 1 0,-1-14 0,-24 78 0,19-43 0,-1 2 0,-72 130 0,69-121 0,10-22 0,0 1 0,-1-1 0,1 1 0,0 0 0,0-1 0,-1 1 0,1-1 0,0 1 0,0 0 0,0-1 0,0 1 0,0 0 0,0-1 0,0 1 0,0 0 0,0-1 0,0 1 0,0 0 0,1-1 0,-1 1 0,0-1 0,0 1 0,1 0 0,-1-1 0,0 1 0,1-1 0,-1 1 0,0-1 0,1 1 0,0 0 0,0-3 0,0-1 0,0 0 0,0 0 0,0 1 0,0-1 0,-1 0 0,1 0 0,-1 0 0,0 0 0,0-3 0,1-164 0,0 188 0,0-1 0,7 26 0,-4-24 0,-1 0 0,1 22 0,-4 69 0,0-266-1365,0 149-5461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4:44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24575,'2'0'0,"1"0"0,3 0 0,0 0 0,1 0 0,1 0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4:5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4:52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4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1:01.9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 0 24575,'28'5'0,"-28"-5"0,0 0 0,0 0 0,0 0 0,0 0 0,0 0 0,0 0 0,0 0 0,0 0 0,1 0 0,-1 0 0,0 0 0,0 0 0,0 0 0,0 0 0,0 0 0,0 0 0,0 0 0,0 0 0,0 0 0,0 0 0,0 0 0,0 0 0,0 0 0,0 0 0,1 1 0,-1-1 0,0 0 0,0 0 0,0 0 0,0 0 0,0 0 0,0 0 0,0 0 0,0 0 0,0 0 0,0 0 0,0 0 0,0 0 0,0 1 0,0-1 0,0 0 0,0 0 0,0 0 0,0 0 0,0 0 0,0 0 0,0 0 0,0 0 0,0 0 0,0 0 0,0 0 0,0 1 0,0-1 0,-1 0 0,1 0 0,0 0 0,0 0 0,0 0 0,0 0 0,0 0 0,0 0 0,0 0 0,0 0 0,0 0 0,0 0 0,0 0 0,0 0 0,-16 3 0,0 0 0,20 3 0,25 1 0,29-7-1365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4:55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4T04:04:57.43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4T04:04:57.77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5:56.6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6:09.4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166 500 24575,'0'-6'0,"0"-2"0,-1 0 0,1 0 0,-1 1 0,0-1 0,-1 0 0,0 1 0,-5-14 0,6 19 0,0 0 0,0 0 0,0 0 0,0 0 0,-1 1 0,1-1 0,0 1 0,-1-1 0,1 1 0,-1-1 0,0 1 0,1 0 0,-1-1 0,0 1 0,0 0 0,0 0 0,0 1 0,0-1 0,0 0 0,0 0 0,0 1 0,0 0 0,0-1 0,0 1 0,0 0 0,0 0 0,0 0 0,0 0 0,-1 0 0,1 1 0,0-1 0,0 1 0,0-1 0,-3 2 0,-2 1 0,0 0 0,0 1 0,0 0 0,1 0 0,0 0 0,-1 1 0,1 0 0,1 0 0,-7 8 0,10-11 0,1 0 0,-1 0 0,0 0 0,1 0 0,0 1 0,-1-1 0,1 1 0,0-1 0,0 1 0,0-1 0,1 1 0,-1 0 0,0 2 0,1-3 0,1-1 0,-1 1 0,0 0 0,0-1 0,1 1 0,-1-1 0,1 1 0,0-1 0,-1 1 0,1-1 0,0 1 0,0-1 0,0 0 0,0 1 0,0-1 0,0 0 0,0 0 0,0 0 0,1 0 0,-1 0 0,0 0 0,1 0 0,1 1 0,2 1 0,1-1 0,-1 0 0,0 0 0,1-1 0,-1 0 0,1 1 0,-1-2 0,1 1 0,-1-1 0,7 0 0,61-7 0,-45 4 0,-1-1 0,1-2 0,-1 0 0,48-19 0,75-40 0,-129 55 0,-13 6 0,20-10 0,0 1 0,1 1 0,0 2 0,1 1 0,46-8 0,-16 10 0,92-14 0,-128 16 0,-1-1 0,0-1 0,-1-1 0,32-16 0,-48 21 0,0 0 0,0 0 0,-1-1 0,1 0 0,-1-1 0,0 1 0,0-1 0,6-8 0,-10 12 0,0-1 0,0 0 0,0 1 0,0-1 0,0 0 0,0 0 0,-1 0 0,1 0 0,0 0 0,-1 0 0,0 0 0,1 0 0,-1 0 0,0 0 0,0 0 0,0 0 0,-1 0 0,1 0 0,0 0 0,-1 0 0,1 0 0,-1 0 0,0 0 0,0 0 0,1 0 0,-1 0 0,0 0 0,-1 1 0,1-1 0,0 0 0,-3-2 0,-1-1 0,-1 0 0,0 0 0,0 0 0,0 1 0,-1 0 0,1 0 0,-13-5 0,-55-17 0,52 18 0,-23-6 0,0 1 0,-1 2 0,-1 3 0,1 1 0,-94 0 0,-178 9-1365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1:58.83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789 0 24575,'-13'2'0,"2"0"0,-1 0 0,0 1 0,0 1 0,1 0 0,0 1 0,0 0 0,-11 7 0,-17 6 0,-75 22 0,78-29 0,-1 1 0,-44 23 0,179-67 0,-31 9 0,118-49 0,-454 214 0,269-142 0,0 0 0,0 0 0,1 0 0,-1 0 0,0 0 0,0 0 0,0 0 0,0 0 0,0 0 0,0 0 0,0 0 0,0 0 0,1 0 0,-1 0 0,0 0 0,0 0 0,0 0 0,0 0 0,0 0 0,0 0 0,0 0 0,0 0 0,1 0 0,-1 0 0,0 0 0,0 0 0,0 0 0,0 0 0,0 0 0,0 0 0,0 0 0,0 0 0,0 0 0,0 0 0,1 0 0,-1 0 0,0 1 0,0-1 0,0 0 0,0 0 0,0 0 0,0 0 0,0 0 0,0 0 0,0 0 0,0 0 0,0 0 0,0 1 0,0-1 0,0 0 0,0 0 0,0 0 0,0 0 0,0 0 0,0 0 0,0 0 0,0 0 0,0 1 0,0-1 0,0 0 0,0 0 0,0 0 0,0 0 0,18 1 0,24-4 0,114-25 0,-91 14 0,74-6 0,-138 23 0,-8 4 0,-10 5 0,-382 221 0,500-279 0,-57 26 0,75-39 0,-181 99 0,36-22 0,-2 0 0,-30 13 0,138-60 0,317-143 0,-442 190 0,-25 9 0,-120 66 0,181-87 0,11-3 0,20-6 0,32-15 0,-110 44 0,40-20 0,1 0 0,-18 11 0,-76 62 0,81-59 0,0-2 0,-2-1 0,-58 26 0,84-42 0,1 0 0,0 0 0,0 1 0,-1-2 0,1 1 0,0 0 0,-1-1 0,1 1 0,-1-1 0,1 0 0,0 0 0,-1-1 0,1 1 0,-1-1 0,1 0 0,-6-1 0,7 1 0,1 0 0,0 0 0,-1 0 0,1 0 0,0 0 0,0 0 0,-1-1 0,1 1 0,0 0 0,0-1 0,0 1 0,0 0 0,1-1 0,-1 1 0,0-1 0,1 1 0,-1-1 0,1 0 0,-1 1 0,1-1 0,0 0 0,0 1 0,-1-1 0,1 0 0,0 1 0,1-1 0,-1 0 0,0 1 0,0-1 0,1 0 0,-1 1 0,1-1 0,-1 1 0,3-4 0,-1-7 0,-10 15 0,-4 3 0,-17 8 0,0 0 0,-52 37 0,62-35 0,14-11 0,0-1 0,-1 0 0,1 1 0,-1-2 0,0 1 0,0-1 0,0 0 0,-10 4 0,2-3 0,10-3 0,0 0 0,-1 0 0,1 1 0,0-1 0,-1 1 0,1 0 0,0 1 0,-4 2 0,7-4 0,1-1 0,-1 1 0,1 0 0,-1-1 0,1 1 0,-1 0 0,1 0 0,-1-1 0,1 1 0,0 0 0,-1 0 0,1 0 0,0 0 0,0-1 0,0 1 0,0 0 0,0 0 0,0 2 0,0-1 0,1 0 0,-1 1 0,1-1 0,0 0 0,0 0 0,0 0 0,0 0 0,0 0 0,0 0 0,2 2 0,6 9 0,-7-10 0,1 1 0,-1 0 0,1-1 0,0 0 0,0 0 0,0 1 0,0-2 0,0 1 0,1 0 0,6 3 0,-9-5 0,1 0 0,-1 0 0,0 0 0,0 0 0,0 0 0,1 0 0,-1 1 0,0-1 0,0 0 0,0 1 0,-1-1 0,2 2 0,-2-2 0,1 1 0,-1-1 0,1 0 0,0-1 0,-1 1 0,1 0 0,-1 0 0,1 0 0,0 0 0,0 0 0,0-1 0,-1 1 0,1 0 0,0-1 0,0 1 0,0 0 0,0-1 0,0 1 0,0-1 0,0 0 0,0 1 0,1-1 0,-1 0 0,0 0 0,0 1 0,0-1 0,0 0 0,2 0 0,30 0 0,3 1 0,46-4 0,-74 1 0,1-1 0,-1 1 0,-1-1 0,1-1 0,0 0 0,-1 0 0,0 0 0,11-10 0,-8 7 0,1 0 0,-1 1 0,14-6 0,149-65 0,-147 68 17,-19 7-293,-1-1-1,1 1 1,0-1-1,8-6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2:05.7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406 29 24575,'22'0'0,"-39"0"0,-126 0 0,189-14 0,-14 12 0,55 2 0,4 0 0,-58-8 0,-33 8 0,0 0 0,0 0 0,0 0 0,0 0 0,0 0 0,0 0 0,1 0 0,-1 0 0,0 0 0,0 0 0,0 0 0,0 0 0,0 0 0,0 0 0,0 0 0,0 0 0,1-1 0,-1 1 0,0 0 0,0 0 0,0 0 0,0 0 0,0 0 0,0 0 0,0 0 0,0 0 0,0 0 0,0 0 0,1 0 0,-1 0 0,0-1 0,0 1 0,0 0 0,0 0 0,0 0 0,0 0 0,0 0 0,0 0 0,0 0 0,0 0 0,0-1 0,0 1 0,0 0 0,0 0 0,0 0 0,0 0 0,0 0 0,0 0 0,0 0 0,0-1 0,0 1 0,0 0 0,0 0 0,0 0 0,0 0 0,-1 0 0,1 0 0,0 0 0,0 0 0,0 0 0,0-1 0,0 1 0,0 0 0,-19 0 0,-324 5 0,192-7 0,105 2-1365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2:39.48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295 812 24575,'-32'-10'0,"0"2"0,0 1 0,0 1 0,-1 2 0,0 1 0,-50 3 0,66 4 0,17-4 0,0 0 0,0 0 0,0 0 0,0 1 0,-1-1 0,1 0 0,0 1 0,0-1 0,0 0 0,0 0 0,0 1 0,0-1 0,0 0 0,0 0 0,0 1 0,0-1 0,1 0 0,-1 0 0,0 1 0,0-1 0,0 0 0,0 0 0,0 1 0,0-1 0,0 0 0,1 0 0,-1 0 0,0 1 0,0-1 0,0 0 0,1 0 0,-1 0 0,0 1 0,0-1 0,30 17 0,-5-10 0,0 0 0,0-2 0,1 0 0,28 0 0,109-2 0,-106-4 0,462 0 0,-531 0 0,-1 0 0,1-1 0,-13-4 0,-27-3 0,-342 5 0,248 6 0,118-2 0,-9-1 0,1 2 0,0 2 0,-64 12 0,99-15 0,-1 0 0,1 0 0,0 0 0,0 1 0,0-1 0,0 0 0,0 1 0,0-1 0,0 1 0,0-1 0,0 1 0,0-1 0,0 1 0,0 0 0,0-1 0,-1 2 0,16 3 0,34-3 0,-46-2 0,54 0 0,3 2 0,1-3 0,-1-3 0,80-14 0,-126 15 0,-8 2 0,0 0 0,0 0 0,-1 0 0,1-1 0,0 0 0,8-4 0,-12 5 0,1 0 0,-1 0 0,0 0 0,-1 0 0,1 0 0,0 0 0,0 0 0,0-1 0,-1 1 0,1 0 0,0 0 0,-1-1 0,1 1 0,-1 0 0,0-1 0,1 1 0,-1-1 0,0 1 0,0 0 0,0-1 0,0 1 0,0-1 0,0 1 0,0-1 0,-1 1 0,1 0 0,0-1 0,-1 1 0,0-3 0,-5-9 0,0 0 0,-1 0 0,0 1 0,-1 0 0,0 0 0,-1 1 0,0 0 0,-1 0 0,-15-12 0,20 19 0,0 0 0,0 0 0,-1 1 0,1 0 0,-1 0 0,-10-3 0,25 3 0,0 0 0,0 0 0,16-1 0,32-6 0,-7 0 0,1 2 0,0 2 0,87 3 0,-265-20 0,-17 8 0,132 13 0,11-2 0,20-8 0,34-9 0,-52 21 0,263-83 0,-222 73 0,1 2 0,0 2 0,0 1 0,60 2 0,-376 4 0,273-1 0,-1 0 0,1 0 0,-1 1 0,1-1 0,-1 0 0,1 0 0,-1 0 0,1 0 0,-1 0 0,1 0 0,-1 0 0,1 0 0,-1-1 0,1 1 0,0 0 0,-1 0 0,1 0 0,-1 0 0,1-1 0,-1 1 0,1 0 0,0 0 0,-1-1 0,1 1 0,-1 0 0,1-1 0,0 1 0,-1 0 0,1-1 0,13-6 0,35-8 0,-42 14 0,71-16 0,2 3 0,-1 3 0,90 0 0,-776 6 0,148 6 0,1826-1 0,-2544 0 0,1209-2 0,62-11 0,3-1 0,314 9 0,-150 7 0,-325-4 0,-80-12 0,-39-2 0,117 16 0,42 0 0,22 0 0,12 0 0,780 0 0,-789 0 0,0 0 0,0 0 0,0 0 0,0 0 0,0-1 0,0 1 0,0 0 0,0 0 0,0 0 0,0 0 0,0 0 0,0 0 0,0 0 0,0 0 0,0 0 0,0 0 0,0-1 0,0 1 0,0 0 0,0 0 0,0 0 0,0 0 0,1 0 0,-1 0 0,0 0 0,0 0 0,0 0 0,0 0 0,0 0 0,0 0 0,-19-6 0,-29-3 0,-528-16 0,782 10 0,-20-1 0,-25 17 0,43-3 0,-260-10 0,-343-21 0,-3 34 0,206 1 0,1036 19 0,-634-13 0,-21-6 0,-924-17 0,686 15 0,10-3 0,40 1 0,27 1 0,727-8 0,-715 8 0,46-2 0,-203 0 0,-37 4 0,-185-2 0,289-5 0,127 1 0,480-5 0,-829 5 0,-33 5 0,707 0 0,-894 0 0,1176 0 0,-779 1 0,-105-3 0,10-22 0,-50 23 0,656 1 0,-527 1 0,-121-3 0,175-4 0,37 3 0,19 1 0,8 1 0,423-13 0,-1009 34 0,778-21 0,-93 3 0,-80-2 0,-8 0 0,-31 0 0,-215 0 0,383 0 0,-593 0 0,928 6 0,-1024-6 0,650-28 0,-10 18 0,0 4 0,187 12 0,-510-8 0,112 4 0,134 8 0,25 1 0,99-10 76,-73-2-1517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2:44.47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629 6 24575,'-10'-1'0,"10"-1"0,0 0 0,-15 1 0,-589 7 0,834-5 0,203-2 0,-15-5 0,-428 7 0,1 1 0,-1-1 0,1 1 0,0 1 0,0 0 0,0 0 0,-12 6 0,12-5 0,1 0 0,-2 0 0,1-1 0,0-1 0,-1 1 0,1-1 0,-17 0 0,-8 0 0,-59 9 0,6-1 0,-13-7 0,89-3 0,14 1 0,105 4 0,14 1 0,-158-6 0,11 0 0,0 0 0,0 2 0,0 1 0,1 1 0,-32 9 0,18-3 0,1-1 0,-52 4 0,53-8 0,0 0 0,-65 21 0,95-23 0,7 0 0,17 0 0,26-1 0,199 11 0,-203-11 0,-36-2 0,-26-1 0,-301 12 0,384-13 0,-35 1 0,0 0 0,1 1 0,50 9 0,-51-3 0,1 0 0,1-2 0,44 2 0,-106-6 0,-4 0 0,-60 8 0,83-6 0,-22 5 0,-74 2 0,42-9-1365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3:14.16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417 1354 24575,'3'8'0,"0"1"0,0-1 0,-1 1 0,0 0 0,-1-1 0,0 1 0,0 0 0,-1 0 0,-1 12 0,1 3 0,1-2 0,0-2 0,0-1 0,-4 29 0,3-47 0,0-1 0,0 1 0,0-1 0,0 0 0,-1 1 0,1-1 0,0 1 0,0-1 0,-1 1 0,1-1 0,0 0 0,0 1 0,-1-1 0,1 0 0,0 1 0,-1-1 0,1 0 0,-1 1 0,1-1 0,0 0 0,-1 0 0,1 1 0,-1-1 0,1 0 0,-1 0 0,1 0 0,0 0 0,-1 0 0,1 0 0,-1 0 0,1 0 0,-1 0 0,1 0 0,-1 0 0,1 0 0,-1 0 0,1 0 0,-1 0 0,1 0 0,-1 0 0,1 0 0,0-1 0,-1 1 0,1 0 0,-1 0 0,0-1 0,-24-14 0,21 13 0,-44-33 0,2-1 0,2-3 0,1-1 0,2-2 0,1-2 0,3-2 0,-32-51 0,69 96 0,-1 0 0,1 0 0,0 1 0,-1-1 0,1 0 0,0 1 0,-1-1 0,1 1 0,-1-1 0,1 0 0,-1 1 0,0-1 0,1 1 0,-1-1 0,1 1 0,-1 0 0,0-1 0,1 1 0,-1 0 0,0-1 0,0 1 0,-1 0 0,0 14 0,10 32 0,-8-44 0,17 73 0,4-1 0,54 132 0,-56-165 0,2-1 0,2 0 0,1-2 0,2-1 0,2-1 0,36 38 0,-48-57 0,-12-12 0,0 1 0,1-1 0,0-1 0,0 1 0,0-1 0,0 1 0,0-1 0,1-1 0,8 5 0,-13-8 0,0 0 0,-1 0 0,1 0 0,0 0 0,0 0 0,-1 0 0,1 0 0,0 0 0,-1 0 0,1-1 0,0 1 0,-1 0 0,1-1 0,-1 1 0,1 0 0,0-1 0,-1 1 0,1 0 0,-1-1 0,1 1 0,-1-1 0,1 1 0,-1-1 0,1 0 0,-1 1 0,0-1 0,1 1 0,0-2 0,9-22 0,-8 18 0,36-89 0,12-31 0,47-175 0,-82 241 0,4-17 0,12-99 0,-31 140 0,0 34 0,2 23 0,14 206 0,9 77 0,-23-295 0,-1 2 0,1 0 0,0 0 0,6 16 0,-8-27 0,0 0 0,0 0 0,0 0 0,0 1 0,0-1 0,0 0 0,0 0 0,0 0 0,0 0 0,0 1 0,0-1 0,0 0 0,0 0 0,0 0 0,0 0 0,0 0 0,0 1 0,1-1 0,-1 0 0,0 0 0,0 0 0,0 0 0,0 0 0,0 0 0,0 0 0,0 1 0,1-1 0,-1 0 0,0 0 0,0 0 0,0 0 0,0 0 0,0 0 0,1 0 0,-1 0 0,0 0 0,0 0 0,0 0 0,0 0 0,0 0 0,1 0 0,-1 0 0,0 0 0,0 0 0,0 0 0,0 0 0,1 0 0,-1 0 0,0 0 0,0 0 0,0 0 0,0 0 0,1 0 0,3-12 0,0-16 0,2-218 0,-5 132 0,19-153 0,-18 251 0,2-12 0,1-1 0,2 1 0,9-29 0,-16 58 0,1-1 0,-1 0 0,0 1 0,0-1 0,0 0 0,0 0 0,0 1 0,1-1 0,-1 0 0,0 1 0,0-1 0,0 0 0,1 0 0,-1 0 0,0 1 0,0-1 0,1 0 0,-1 0 0,0 0 0,1 1 0,-1-1 0,0 0 0,1 0 0,-1 0 0,0 0 0,1 0 0,-1 0 0,0 0 0,1 0 0,-1 0 0,0 0 0,1 0 0,-1 0 0,0 0 0,1 0 0,-1 0 0,0 0 0,1 0 0,-1 0 0,0 0 0,1-1 0,-1 1 0,0 0 0,0 0 0,1 0 0,-1 0 0,0-1 0,0 1 0,1 0 0,-1 0 0,0-1 0,0 1 0,1 0 0,-1-1 0,0 1 0,0 0 0,0 0 0,0-1 0,0 1 0,0 0 0,1-1 0,-1 1 0,0 0 0,0-1 0,0 0 0,11 34 0,-10-27 0,33 134 0,14 144 0,2 13 0,-47-284 0,2 8 0,-3-22 0,-1-13 0,37-374 0,-24 275 0,28-245 0,-45 403 0,4 56 0,0-27 0,1 66 0,-11 215 0,5-334 0,1-35 0,1-35 0,0-66 0,6 1 0,5 0 0,26-131 0,-30 221 0,4-18 0,-6 29 0,-2 13 0,-1 0 0,0 0 0,0 0 0,0 0 0,0 0 0,0 0 0,0 0 0,0 0 0,0 0 0,0 0 0,0 0 0,0 0 0,0 0 0,0 0 0,0 0 0,0 0 0,0 0 0,0 0 0,0 0 0,1 0 0,-1 0 0,0 0 0,0 0 0,0 0 0,0 0 0,0 0 0,0 0 0,0 0 0,0 0 0,0 0 0,0 0 0,0 0 0,0 0 0,0 0 0,0 0 0,0 0 0,0 0 0,0 0 0,0 0 0,0 0 0,1 0 0,-1 0 0,0 0 0,0 0 0,44 239 0,-19-81 0,-15-267 0,3 4 0,27-108 0,-30 165 0,21-68 0,-33 124 0,2 0 0,0 1 0,0-1 0,1 11 0,0 10 0,-1 448 0,-22-831 0,1 29 0,-23 544 0,31-161 0,-25 63 0,32-104 0,-1-1 0,0 0 0,-1-1 0,-1 0 0,0 0 0,-1-1 0,-1 0 0,-20 20 0,30-33 0,0 1 0,-1-1 0,1 0 0,-1 1 0,1-1 0,-1 0 0,1 0 0,-1 0 0,0 0 0,1 0 0,-1 0 0,0-1 0,0 1 0,0-1 0,0 1 0,0-1 0,1 1 0,-1-1 0,0 0 0,0 0 0,0 0 0,0 0 0,0-1 0,0 1 0,0 0 0,0-1 0,0 1 0,0-1 0,1 0 0,-1 1 0,0-1 0,0 0 0,1 0 0,-1 0 0,1-1 0,-1 1 0,1 0 0,-1 0 0,1-1 0,0 1 0,-1-1 0,1 1 0,-1-3 0,-6-8 0,1-1 0,0 0 0,1-1 0,-8-24 0,5 15 0,-20-46 0,-82-213 0,106 270 0,1 0 0,1 0 0,0-1 0,0 1 0,1-1 0,1 0 0,0 1 0,1-1 0,0 0 0,3-15 0,-3 28 0,0 0 0,0 0 0,0 0 0,0 0 0,0 0 0,0 0 0,0 0 0,0-1 0,0 1 0,0 0 0,0 0 0,0 0 0,0 0 0,0 0 0,1 0 0,-1 0 0,0 0 0,0 0 0,0-1 0,0 1 0,0 0 0,0 0 0,0 0 0,0 0 0,1 0 0,-1 0 0,0 0 0,0 0 0,0 0 0,0 0 0,0 0 0,0 0 0,1 0 0,-1 0 0,0 0 0,0 0 0,0 0 0,0 0 0,0 0 0,0 0 0,0 0 0,1 0 0,-1 0 0,0 0 0,0 0 0,0 0 0,0 1 0,0-1 0,0 0 0,0 0 0,0 0 0,1 0 0,-1 0 0,8 9 0,7 12 0,-15-20 0,40 63 0,4-3 0,66 75 0,-95-118 0,0 1 0,-2 1 0,20 36 0,26 70 0,-47-98 0,0 0 0,-2 1 0,-1 0 0,6 31 0,-19-82 0,-1 1 0,-1-1 0,0 2 0,-11-23 0,-44-79 0,19 41 0,-198-353 0,209 380 0,23 42 0,1-1 0,1 0 0,1 0 0,-8-28 0,14 64 0,0-1 0,-1 1 0,-5 30 0,-14 82 0,-2 34 0,20-157 0,-5 141 0,7-127 0,1-1 0,1 0 0,1 0 0,7 25 0,15 53 0,-24-105 0,2-11 0,2-20 0,17-159 0,12-66 0,-28 213 0,-5 25 0,1 1 0,1-1 0,1 1 0,0 0 0,15-33 0,-7 35 0,-13 17 0,0 0 0,1 0 0,-1 0 0,1 0 0,-1 0 0,0 0 0,1 0 0,-1 0 0,1 1 0,-1-1 0,0 0 0,1 0 0,-1 0 0,0 0 0,1 1 0,-1-1 0,0 0 0,1 0 0,-1 1 0,0-1 0,1 0 0,-1 1 0,0-1 0,0 0 0,0 1 0,1-1 0,-1 0 0,0 1 0,0-1 0,0 0 0,0 1 0,0-1 0,1 1 0,-1-1 0,0 0 0,0 1 0,0-1 0,0 1 0,0-1 0,0 1 0,0-1 0,-1 1 0,32 115 0,77 349 0,-96-395 0,-12-76 0,1 0 0,0 0 0,0 0 0,0 1 0,1-1 0,0 0 0,5-9 0,3-13 0,-3-7 0,-1-1 0,2-70 0,0-1 0,-4-36 0,-4 142 0,0 1 0,0-1 0,0 0 0,0 0 0,0 0 0,0 1 0,0-1 0,1 0 0,-1 0 0,0 1 0,0-1 0,1 0 0,-1 0 0,1 1 0,-1-1 0,0 0 0,1 1 0,-1-1 0,1 1 0,-1-1 0,1 0 0,0 1 0,-1-1 0,2 0 0,-2 1 0,1 0 0,0 0 0,0 0 0,0 1 0,-1-1 0,1 0 0,0 0 0,-1 0 0,1 1 0,0-1 0,0 0 0,-1 0 0,1 1 0,0-1 0,-1 1 0,1-1 0,-1 1 0,1-1 0,0 2 0,25 30 0,-12-4 0,-2 1 0,0 1 0,-2 0 0,-1 1 0,8 49 0,-1-7 0,-12-188 0,-4-94 0,0 209 0,0 0 0,0 0 0,0 0 0,0 0 0,0 1 0,0-1 0,0 0 0,0 0 0,0 0 0,0 0 0,1 0 0,-1 0 0,0 0 0,0 0 0,0 0 0,0 0 0,0 0 0,0 0 0,0 0 0,0 0 0,1 0 0,-1 0 0,0 0 0,0 0 0,0 0 0,0 0 0,0 0 0,0 0 0,0 0 0,0 0 0,1 0 0,-1 0 0,0 0 0,0 0 0,0 0 0,0 0 0,0-1 0,0 1 0,0 0 0,0 0 0,0 0 0,0 0 0,0 0 0,1 0 0,-1 0 0,0 0 0,0 0 0,0 0 0,0-1 0,0 1 0,0 0 0,0 0 0,0 0 0,0 0 0,0 0 0,0 0 0,0 0 0,0-1 0,0 1 0,0 0 0,0 0 0,0 0 0,0 0 0,0 0 0,0 0 0,0 0 0,0 0 0,-1-1 0,11 13 0,8 19 0,-16-29 0,15 29 0,0 1 0,-2 0 0,-2 1 0,-1 1 0,-2 0 0,-1 0 0,-1 1 0,-2 0 0,-2 0 0,1 49 0,-6-63 0,1 3 0,0-45 0,0-506 0,0 810 0,-11-396 0,11 109 0,4-221 0,-1 190 0,2 1 0,1 0 0,1 0 0,19-49 0,-23 71 0,4-5 0,-2 18 0,1 10 0,105 329 0,-97-284 0,-3 1 0,-2 1 0,-2 0 0,-2 68 0,-5-101 0,-1 12 0,1-26 0,-1-11 0,-2-24 0,-2 1 0,-7-26 0,4 22 0,-5-37 0,0-61 0,4-130 0,11 265 0,0 0 0,0 0 0,1-1 0,1 1 0,-1-1 0,8 13 0,-1-2 0,11 32 0,26 94 0,-40-114 0,-1-1 0,-1 1 0,-2 1 0,-1 45 0,-9-123 0,0 12 0,-27-521 0,35 580 0,2 1 0,12 51 0,-9-53 0,-1 2 0,-1-1 0,0 30 0,-5 4 0,1-36 0,0-19 0,0-7 0,-11-493 0,18 650 0,7 206 0,-19-713 0,5 202 0,2 165 0,0-1 0,0 1 0,2 0 0,9 26 0,9 41 0,0 18 0,-14-70 0,-1 0 0,-2 0 0,0 1 0,-1 35 0,-3-105 0,-1 0 0,-2 0 0,-12-67 0,10 93 0,-1 2 0,1-1 0,-9-14 0,8 19 0,2 0 0,-1-1 0,1 0 0,0 0 0,0 0 0,1 0 0,0 0 0,0 0 0,0-16 0,-1-36 0,2 37 0,0 20 0,1 10 0,0 271 0,-2-340 0,1 30 0,0 0 0,5-35 0,-4 66 0,0 1 0,0-1 0,1 0 0,-1 1 0,0-1 0,0 0 0,0 1 0,0-1 0,1 1 0,-1-1 0,0 0 0,1 1 0,-1-1 0,0 1 0,1-1 0,-1 1 0,1-1 0,-1 1 0,0-1 0,1 1 0,0 0 0,-1-1 0,1 1 0,-1 0 0,1-1 0,-1 1 0,1 0 0,0 0 0,-1-1 0,1 1 0,-1 0 0,1 0 0,0 0 0,-1 0 0,1 0 0,0 0 0,-1 0 0,1 0 0,0 0 0,-1 0 0,1 0 0,-1 1 0,1-1 0,0 0 0,-1 0 0,1 0 0,-1 1 0,1-1 0,0 1 0,2 0 0,-1 1 0,1-1 0,-1 1 0,0-1 0,0 1 0,0 0 0,0-1 0,0 1 0,0 0 0,-1 1 0,3 1 0,0 9 0,-1 0 0,1 0 0,-2 0 0,0 0 0,-1 0 0,0 0 0,-1 1 0,0-1 0,-3 15 0,2 18 0,-1-36 0,-2-10 0,-8-23 0,-9-39 0,-17-107 0,35 153 0,1 0 0,1 0 0,0 0 0,1 0 0,1 0 0,3-20 0,-4 35 0,0 1 0,0 0 0,0 0 0,0-1 0,1 1 0,-1 0 0,0-1 0,0 1 0,0 0 0,0 0 0,0-1 0,0 1 0,0 0 0,0 0 0,1-1 0,-1 1 0,0 0 0,0 0 0,0 0 0,1-1 0,-1 1 0,0 0 0,0 0 0,0 0 0,1 0 0,-1 0 0,0-1 0,0 1 0,1 0 0,-1 0 0,0 0 0,1 0 0,-1 0 0,0 0 0,0 0 0,1 0 0,-1 0 0,0 0 0,0 0 0,1 0 0,-1 0 0,1 0 0,11 11 0,5 17 0,-6 0 0,-1 0 0,-1 0 0,5 34 0,10 33 0,-21-87 0,39 144 0,-42-140 0,-8-26 0,-8-29 0,13 24 0,0 0 0,1 0 0,1 0 0,1-20 0,-2-37 0,-3 58 0,4 16 0,0 0 0,0-1 0,0 1 0,0 0 0,1 0 0,-1-1 0,1 1 0,-1 0 0,1-1 0,0 1 0,0 0 0,0-1 0,0 1 0,1 0 0,-1-1 0,0 1 0,1 0 0,1-3 0,-1 5 0,-1 0 0,1 0 0,0-1 0,0 2 0,-1-1 0,1 0 0,0 0 0,0 0 0,-1 0 0,1 0 0,0 1 0,0-1 0,-1 0 0,1 1 0,0-1 0,-1 0 0,1 1 0,0-1 0,-1 1 0,1-1 0,-1 1 0,1-1 0,-1 1 0,1 0 0,-1-1 0,1 1 0,-1 0 0,1-1 0,-1 1 0,0 0 0,15 22 0,-10-8 0,0 0 0,-2 0 0,0 0 0,-1 1 0,1 27 0,-3 40 0,0-82 0,0-36 0,-1 17 0,1-1 0,0 1 0,2-1 0,0 1 0,7-27 0,-2 31 0,-2 16 0,3 25 0,-7-20 0,0-4-49,4 18-390,-1-1 1,1 26-1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4T04:03:35.0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24575,'0'13'0,"1"-1"0,10-16 0,-3 0 0,-3 2-18,1 0 0,-1 1 0,1-1 0,-1 1 0,1 1 0,0-1 0,0 1 0,-1 0 0,10 1 0,3 0-1167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83A5B-6C63-41CC-B25A-4E092A8CE00C}" type="datetimeFigureOut">
              <a:rPr lang="zh-CN" altLang="en-US" smtClean="0"/>
              <a:t>2023-07-16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33300-427C-4A79-891C-ADC07BF5B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8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CDA36-CBB8-BFC3-3E9A-746DEFD69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65C5C0-F29F-9B67-8680-C4C6A9233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45CD2-C1FD-3F58-1B22-9E83DDFF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96E9-E456-426E-A8CC-C24DE6A93592}" type="datetimeFigureOut">
              <a:rPr lang="zh-CN" altLang="en-US" smtClean="0"/>
              <a:t>2023-07-16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D03E1-3405-99B1-3F73-6CF5A7DA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9D65B-CF67-3D1D-44B2-292DD890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2190-CB9B-4CD2-BE9A-67069CFD6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9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88E9C-7684-B11D-9C95-FB92AE2A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2C8F00-8DE0-2690-07DE-5E4859534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2FACA-EE6E-FA62-68CC-69F3C8EC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96E9-E456-426E-A8CC-C24DE6A93592}" type="datetimeFigureOut">
              <a:rPr lang="zh-CN" altLang="en-US" smtClean="0"/>
              <a:t>2023-07-16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710AA-0CC0-E53A-F61A-AB2F8571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49B8C-62C7-73D6-1F80-3E8F5921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2190-CB9B-4CD2-BE9A-67069CFD6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64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4A7F2A-52FF-ACE6-034D-5CCAD8D3E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9A41-486D-67D5-C29F-0955FB230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09E18-E8DB-C5AE-707D-E92B3051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96E9-E456-426E-A8CC-C24DE6A93592}" type="datetimeFigureOut">
              <a:rPr lang="zh-CN" altLang="en-US" smtClean="0"/>
              <a:t>2023-07-16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F41A3-A841-957A-C842-75D7ECD7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39E77-3EB0-3B79-D54C-68D3F603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2190-CB9B-4CD2-BE9A-67069CFD6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4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EF9EC-E149-9AE7-B9D7-CF85CD15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194EC-2AC3-FEC7-0C88-A061A7FEB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06A3FE-7E54-5536-1EB6-9DC9D82B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96E9-E456-426E-A8CC-C24DE6A93592}" type="datetimeFigureOut">
              <a:rPr lang="zh-CN" altLang="en-US" smtClean="0"/>
              <a:t>2023-07-16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044B8-C94C-9DC5-0D58-0073F450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89B50-D166-D5C5-6097-D149F339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2190-CB9B-4CD2-BE9A-67069CFD6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87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87D21-2A1B-B04B-3F09-02258732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E9DC2B-AF68-A163-7D5A-346C2D43A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21355-EE45-0D2C-C3C9-0466E038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96E9-E456-426E-A8CC-C24DE6A93592}" type="datetimeFigureOut">
              <a:rPr lang="zh-CN" altLang="en-US" smtClean="0"/>
              <a:t>2023-07-16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A4BF5-9D75-9E4F-8C16-3ACE0A24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A0FCD-F69C-DFC2-3A1F-7A8DF98F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2190-CB9B-4CD2-BE9A-67069CFD6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4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70217-C732-41DB-C084-E297EEA4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F40EF-F824-7ED6-7A81-3F8F22DA3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4BD8E7-45F6-9163-5F73-139771D1A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5CE8E4-8E3F-5F79-D408-A0039370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96E9-E456-426E-A8CC-C24DE6A93592}" type="datetimeFigureOut">
              <a:rPr lang="zh-CN" altLang="en-US" smtClean="0"/>
              <a:t>2023-07-16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F9685-88BA-FD0C-B842-37EDEB50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DF1895-FCF8-E8B9-31E5-CF7240B7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2190-CB9B-4CD2-BE9A-67069CFD6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4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31419-0F77-EA4C-C76C-EDEEF0A0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9575B-2857-0E20-E82D-5599D0E72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FB4E2-B780-B118-A23E-651422836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2D7000-9F2D-1EBE-CA41-2860377C7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9DBA97-B495-887F-FE72-1397840FF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00FA83-78B9-CCBF-7DD5-256CA96E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96E9-E456-426E-A8CC-C24DE6A93592}" type="datetimeFigureOut">
              <a:rPr lang="zh-CN" altLang="en-US" smtClean="0"/>
              <a:t>2023-07-16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86DD03-FD30-89F3-C58F-A85B1D6C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0E7B19-53E6-A52F-31EA-9563BA7C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2190-CB9B-4CD2-BE9A-67069CFD6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76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C5AA1-7133-FCD8-AF33-45D95016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5A7CFE-1D0F-57E3-F039-1B730AFA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96E9-E456-426E-A8CC-C24DE6A93592}" type="datetimeFigureOut">
              <a:rPr lang="zh-CN" altLang="en-US" smtClean="0"/>
              <a:t>2023-07-16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266E44-581F-2747-BE4A-5951EE9D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EE311D-FE18-DBC3-AEF6-B54C6AE2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2190-CB9B-4CD2-BE9A-67069CFD6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3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1BFC20-DFC8-3807-5976-C3788880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96E9-E456-426E-A8CC-C24DE6A93592}" type="datetimeFigureOut">
              <a:rPr lang="zh-CN" altLang="en-US" smtClean="0"/>
              <a:t>2023-07-16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328A7-281A-8A96-FF48-2B42B707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97C2B8-F144-F991-DEC3-407D1341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2190-CB9B-4CD2-BE9A-67069CFD6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3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4A98F-4FE6-5417-6D67-080A2FB9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945D7-F9EF-84E3-D757-C0284AA0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FCD6A4-A570-C414-C5AB-0532F958E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9ECBD-7C00-17D7-35EE-D17616D1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96E9-E456-426E-A8CC-C24DE6A93592}" type="datetimeFigureOut">
              <a:rPr lang="zh-CN" altLang="en-US" smtClean="0"/>
              <a:t>2023-07-16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7693B-CC29-4800-F3EE-1BAAB823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ABF2B6-E309-881C-9C58-DFD7D219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2190-CB9B-4CD2-BE9A-67069CFD6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9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AFC49-9C89-AE2C-8011-5CB7A6C9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F96F52-E94A-8213-6068-F02EC17D0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D2E3A6-3781-0305-1F51-4C6E28018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7141D-77B7-5780-8239-0EC22271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96E9-E456-426E-A8CC-C24DE6A93592}" type="datetimeFigureOut">
              <a:rPr lang="zh-CN" altLang="en-US" smtClean="0"/>
              <a:t>2023-07-16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D0C6A2-CBA3-BA03-71A8-0C0BAA27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FC7778-0767-BDDC-1BEC-353D99A3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2190-CB9B-4CD2-BE9A-67069CFD6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97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691945-90E9-3D7E-2BEF-503EC711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AA80B-9FD4-406B-2779-74C2D7FD9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102B0-89D2-F280-5994-9122719FF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96E9-E456-426E-A8CC-C24DE6A93592}" type="datetimeFigureOut">
              <a:rPr lang="zh-CN" altLang="en-US" smtClean="0"/>
              <a:t>2023-07-16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C26D0-FDFE-45B4-DF48-400697675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E9B0B-49D4-C1C4-333D-E762DBAA5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2190-CB9B-4CD2-BE9A-67069CFD6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31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.xml"/><Relationship Id="rId21" Type="http://schemas.openxmlformats.org/officeDocument/2006/relationships/image" Target="../media/image14.png"/><Relationship Id="rId42" Type="http://schemas.openxmlformats.org/officeDocument/2006/relationships/customXml" Target="../ink/ink17.xml"/><Relationship Id="rId47" Type="http://schemas.openxmlformats.org/officeDocument/2006/relationships/image" Target="../media/image27.png"/><Relationship Id="rId63" Type="http://schemas.openxmlformats.org/officeDocument/2006/relationships/image" Target="../media/image35.png"/><Relationship Id="rId68" Type="http://schemas.openxmlformats.org/officeDocument/2006/relationships/customXml" Target="../ink/ink32.xml"/><Relationship Id="rId2" Type="http://schemas.openxmlformats.org/officeDocument/2006/relationships/image" Target="../media/image1.png"/><Relationship Id="rId16" Type="http://schemas.openxmlformats.org/officeDocument/2006/relationships/customXml" Target="../ink/ink4.xml"/><Relationship Id="rId29" Type="http://schemas.openxmlformats.org/officeDocument/2006/relationships/image" Target="../media/image18.png"/><Relationship Id="rId11" Type="http://schemas.openxmlformats.org/officeDocument/2006/relationships/image" Target="../media/image9.png"/><Relationship Id="rId24" Type="http://schemas.openxmlformats.org/officeDocument/2006/relationships/customXml" Target="../ink/ink8.xml"/><Relationship Id="rId32" Type="http://schemas.openxmlformats.org/officeDocument/2006/relationships/customXml" Target="../ink/ink12.xml"/><Relationship Id="rId37" Type="http://schemas.openxmlformats.org/officeDocument/2006/relationships/image" Target="../media/image22.png"/><Relationship Id="rId40" Type="http://schemas.openxmlformats.org/officeDocument/2006/relationships/customXml" Target="../ink/ink16.xml"/><Relationship Id="rId45" Type="http://schemas.openxmlformats.org/officeDocument/2006/relationships/image" Target="../media/image26.png"/><Relationship Id="rId53" Type="http://schemas.openxmlformats.org/officeDocument/2006/relationships/image" Target="../media/image30.png"/><Relationship Id="rId58" Type="http://schemas.openxmlformats.org/officeDocument/2006/relationships/customXml" Target="../ink/ink25.xml"/><Relationship Id="rId66" Type="http://schemas.openxmlformats.org/officeDocument/2006/relationships/customXml" Target="../ink/ink30.xml"/><Relationship Id="rId5" Type="http://schemas.openxmlformats.org/officeDocument/2006/relationships/image" Target="../media/image4.png"/><Relationship Id="rId61" Type="http://schemas.openxmlformats.org/officeDocument/2006/relationships/image" Target="../media/image34.png"/><Relationship Id="rId19" Type="http://schemas.openxmlformats.org/officeDocument/2006/relationships/image" Target="../media/image13.png"/><Relationship Id="rId14" Type="http://schemas.openxmlformats.org/officeDocument/2006/relationships/customXml" Target="../ink/ink3.xml"/><Relationship Id="rId22" Type="http://schemas.openxmlformats.org/officeDocument/2006/relationships/customXml" Target="../ink/ink7.xml"/><Relationship Id="rId27" Type="http://schemas.openxmlformats.org/officeDocument/2006/relationships/image" Target="../media/image17.png"/><Relationship Id="rId30" Type="http://schemas.openxmlformats.org/officeDocument/2006/relationships/customXml" Target="../ink/ink11.xml"/><Relationship Id="rId35" Type="http://schemas.openxmlformats.org/officeDocument/2006/relationships/image" Target="../media/image21.png"/><Relationship Id="rId43" Type="http://schemas.openxmlformats.org/officeDocument/2006/relationships/image" Target="../media/image25.png"/><Relationship Id="rId48" Type="http://schemas.openxmlformats.org/officeDocument/2006/relationships/customXml" Target="../ink/ink20.xml"/><Relationship Id="rId56" Type="http://schemas.openxmlformats.org/officeDocument/2006/relationships/customXml" Target="../ink/ink24.xml"/><Relationship Id="rId64" Type="http://schemas.openxmlformats.org/officeDocument/2006/relationships/customXml" Target="../ink/ink28.xml"/><Relationship Id="rId69" Type="http://schemas.openxmlformats.org/officeDocument/2006/relationships/image" Target="../media/image36.png"/><Relationship Id="rId8" Type="http://schemas.openxmlformats.org/officeDocument/2006/relationships/image" Target="../media/image7.png"/><Relationship Id="rId51" Type="http://schemas.openxmlformats.org/officeDocument/2006/relationships/image" Target="../media/image29.png"/><Relationship Id="rId72" Type="http://schemas.openxmlformats.org/officeDocument/2006/relationships/customXml" Target="../ink/ink34.xml"/><Relationship Id="rId3" Type="http://schemas.openxmlformats.org/officeDocument/2006/relationships/image" Target="../media/image2.png"/><Relationship Id="rId12" Type="http://schemas.openxmlformats.org/officeDocument/2006/relationships/customXml" Target="../ink/ink2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15.xml"/><Relationship Id="rId46" Type="http://schemas.openxmlformats.org/officeDocument/2006/relationships/customXml" Target="../ink/ink19.xml"/><Relationship Id="rId59" Type="http://schemas.openxmlformats.org/officeDocument/2006/relationships/image" Target="../media/image33.png"/><Relationship Id="rId67" Type="http://schemas.openxmlformats.org/officeDocument/2006/relationships/customXml" Target="../ink/ink31.xml"/><Relationship Id="rId20" Type="http://schemas.openxmlformats.org/officeDocument/2006/relationships/customXml" Target="../ink/ink6.xml"/><Relationship Id="rId41" Type="http://schemas.openxmlformats.org/officeDocument/2006/relationships/image" Target="../media/image24.png"/><Relationship Id="rId54" Type="http://schemas.openxmlformats.org/officeDocument/2006/relationships/customXml" Target="../ink/ink23.xml"/><Relationship Id="rId62" Type="http://schemas.openxmlformats.org/officeDocument/2006/relationships/customXml" Target="../ink/ink27.xml"/><Relationship Id="rId70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0.xml"/><Relationship Id="rId36" Type="http://schemas.openxmlformats.org/officeDocument/2006/relationships/customXml" Target="../ink/ink14.xml"/><Relationship Id="rId49" Type="http://schemas.openxmlformats.org/officeDocument/2006/relationships/image" Target="../media/image28.png"/><Relationship Id="rId57" Type="http://schemas.openxmlformats.org/officeDocument/2006/relationships/image" Target="../media/image32.png"/><Relationship Id="rId10" Type="http://schemas.openxmlformats.org/officeDocument/2006/relationships/customXml" Target="../ink/ink1.xml"/><Relationship Id="rId31" Type="http://schemas.openxmlformats.org/officeDocument/2006/relationships/image" Target="../media/image19.png"/><Relationship Id="rId44" Type="http://schemas.openxmlformats.org/officeDocument/2006/relationships/customXml" Target="../ink/ink18.xml"/><Relationship Id="rId52" Type="http://schemas.openxmlformats.org/officeDocument/2006/relationships/customXml" Target="../ink/ink22.xml"/><Relationship Id="rId60" Type="http://schemas.openxmlformats.org/officeDocument/2006/relationships/customXml" Target="../ink/ink26.xml"/><Relationship Id="rId65" Type="http://schemas.openxmlformats.org/officeDocument/2006/relationships/customXml" Target="../ink/ink29.xml"/><Relationship Id="rId73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customXml" Target="../ink/ink5.xml"/><Relationship Id="rId39" Type="http://schemas.openxmlformats.org/officeDocument/2006/relationships/image" Target="../media/image23.png"/><Relationship Id="rId34" Type="http://schemas.openxmlformats.org/officeDocument/2006/relationships/customXml" Target="../ink/ink13.xml"/><Relationship Id="rId50" Type="http://schemas.openxmlformats.org/officeDocument/2006/relationships/customXml" Target="../ink/ink21.xml"/><Relationship Id="rId55" Type="http://schemas.openxmlformats.org/officeDocument/2006/relationships/image" Target="../media/image31.png"/><Relationship Id="rId7" Type="http://schemas.openxmlformats.org/officeDocument/2006/relationships/image" Target="../media/image6.png"/><Relationship Id="rId7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95CFE17-5A8E-5983-E078-A3D36CA7C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10" y="1002757"/>
            <a:ext cx="9601200" cy="5124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5106341-A716-BB5F-DDCC-DAD2C8F0F142}"/>
                  </a:ext>
                </a:extLst>
              </p:cNvPr>
              <p:cNvSpPr txBox="1"/>
              <p:nvPr/>
            </p:nvSpPr>
            <p:spPr>
              <a:xfrm>
                <a:off x="3101419" y="5155834"/>
                <a:ext cx="123912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err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5106341-A716-BB5F-DDCC-DAD2C8F0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419" y="5155834"/>
                <a:ext cx="1239122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6C8D7B-6420-AED1-900D-75F9006D2A4E}"/>
                  </a:ext>
                </a:extLst>
              </p:cNvPr>
              <p:cNvSpPr txBox="1"/>
              <p:nvPr/>
            </p:nvSpPr>
            <p:spPr>
              <a:xfrm>
                <a:off x="8644381" y="5212394"/>
                <a:ext cx="36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6C8D7B-6420-AED1-900D-75F9006D2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381" y="5212394"/>
                <a:ext cx="3612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25245F-AD8E-9AF1-56AD-42CC0A724CF6}"/>
                  </a:ext>
                </a:extLst>
              </p:cNvPr>
              <p:cNvSpPr txBox="1"/>
              <p:nvPr/>
            </p:nvSpPr>
            <p:spPr>
              <a:xfrm>
                <a:off x="5476240" y="4003040"/>
                <a:ext cx="772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25245F-AD8E-9AF1-56AD-42CC0A724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40" y="4003040"/>
                <a:ext cx="77213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AFF60A7-3085-4CF4-3062-50709CD79176}"/>
                  </a:ext>
                </a:extLst>
              </p:cNvPr>
              <p:cNvSpPr txBox="1"/>
              <p:nvPr/>
            </p:nvSpPr>
            <p:spPr>
              <a:xfrm>
                <a:off x="7884160" y="4033520"/>
                <a:ext cx="434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AFF60A7-3085-4CF4-3062-50709CD79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160" y="4033520"/>
                <a:ext cx="4344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D9224C2-6873-2BCD-2F2B-94F27E1B865B}"/>
                  </a:ext>
                </a:extLst>
              </p:cNvPr>
              <p:cNvSpPr txBox="1"/>
              <p:nvPr/>
            </p:nvSpPr>
            <p:spPr>
              <a:xfrm>
                <a:off x="5527027" y="2296160"/>
                <a:ext cx="1156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D9224C2-6873-2BCD-2F2B-94F27E1B8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7" y="2296160"/>
                <a:ext cx="1156727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C38A7E03-C808-6D4A-FD20-5E46F9D72D79}"/>
              </a:ext>
            </a:extLst>
          </p:cNvPr>
          <p:cNvSpPr txBox="1"/>
          <p:nvPr/>
        </p:nvSpPr>
        <p:spPr>
          <a:xfrm>
            <a:off x="6075680" y="3382102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每隔时间步</a:t>
            </a:r>
            <a:r>
              <a:rPr lang="en-US" altLang="zh-CN" sz="1400" dirty="0">
                <a:latin typeface="+mn-ea"/>
              </a:rPr>
              <a:t>C</a:t>
            </a:r>
            <a:r>
              <a:rPr lang="zh-CN" altLang="en-US" sz="1400" dirty="0">
                <a:latin typeface="+mn-ea"/>
              </a:rPr>
              <a:t>复制参数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8A575C2-A02F-8278-8B7B-B18E978B57BD}"/>
                  </a:ext>
                </a:extLst>
              </p:cNvPr>
              <p:cNvSpPr txBox="1"/>
              <p:nvPr/>
            </p:nvSpPr>
            <p:spPr>
              <a:xfrm>
                <a:off x="3241040" y="3413760"/>
                <a:ext cx="359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8A575C2-A02F-8278-8B7B-B18E978B5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040" y="3413760"/>
                <a:ext cx="3593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78E42274-EACF-ECA1-2493-E4CDBB55A889}"/>
              </a:ext>
            </a:extLst>
          </p:cNvPr>
          <p:cNvSpPr txBox="1"/>
          <p:nvPr/>
        </p:nvSpPr>
        <p:spPr>
          <a:xfrm>
            <a:off x="3548688" y="22352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误差函数梯度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9C5C825-4576-D0B5-83B9-72940E140AF9}"/>
                  </a:ext>
                </a:extLst>
              </p:cNvPr>
              <p:cNvSpPr txBox="1"/>
              <p:nvPr/>
            </p:nvSpPr>
            <p:spPr>
              <a:xfrm>
                <a:off x="7021070" y="2319891"/>
                <a:ext cx="1925064" cy="463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lim>
                      </m:limLow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 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9C5C825-4576-D0B5-83B9-72940E140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70" y="2319891"/>
                <a:ext cx="1925064" cy="4639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86085FF7-E505-8166-924F-86C208533847}"/>
                  </a:ext>
                </a:extLst>
              </p14:cNvPr>
              <p14:cNvContentPartPr/>
              <p14:nvPr/>
            </p14:nvContentPartPr>
            <p14:xfrm>
              <a:off x="3511920" y="3297960"/>
              <a:ext cx="375480" cy="2952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86085FF7-E505-8166-924F-86C2085338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75920" y="3262320"/>
                <a:ext cx="4471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DE32A1E8-359F-0111-6F7E-E1D4F7A7D8F3}"/>
                  </a:ext>
                </a:extLst>
              </p14:cNvPr>
              <p14:cNvContentPartPr/>
              <p14:nvPr/>
            </p14:nvContentPartPr>
            <p14:xfrm>
              <a:off x="3711105" y="3199980"/>
              <a:ext cx="309240" cy="9216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DE32A1E8-359F-0111-6F7E-E1D4F7A7D8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75465" y="3163980"/>
                <a:ext cx="3808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1BB9FF1A-DB29-71E7-04A0-84EAE4C4DDA3}"/>
                  </a:ext>
                </a:extLst>
              </p14:cNvPr>
              <p14:cNvContentPartPr/>
              <p14:nvPr/>
            </p14:nvContentPartPr>
            <p14:xfrm>
              <a:off x="3732705" y="3331740"/>
              <a:ext cx="33120" cy="1008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1BB9FF1A-DB29-71E7-04A0-84EAE4C4DD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96705" y="3295740"/>
                <a:ext cx="1047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4E308BFC-236C-15B0-0D5F-84ABDD949506}"/>
                  </a:ext>
                </a:extLst>
              </p14:cNvPr>
              <p14:cNvContentPartPr/>
              <p14:nvPr/>
            </p14:nvContentPartPr>
            <p14:xfrm>
              <a:off x="3918480" y="2809875"/>
              <a:ext cx="366120" cy="26424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4E308BFC-236C-15B0-0D5F-84ABDD94950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82840" y="2773875"/>
                <a:ext cx="4377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A01ABD4D-009D-1D70-6701-FF80D2829B60}"/>
                  </a:ext>
                </a:extLst>
              </p14:cNvPr>
              <p14:cNvContentPartPr/>
              <p14:nvPr/>
            </p14:nvContentPartPr>
            <p14:xfrm>
              <a:off x="3802920" y="3199395"/>
              <a:ext cx="201600" cy="1080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A01ABD4D-009D-1D70-6701-FF80D2829B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66920" y="3163395"/>
                <a:ext cx="2732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1CFC6D82-495B-610E-0D85-C32DC93CF84B}"/>
                  </a:ext>
                </a:extLst>
              </p14:cNvPr>
              <p14:cNvContentPartPr/>
              <p14:nvPr/>
            </p14:nvContentPartPr>
            <p14:xfrm>
              <a:off x="7163355" y="1934700"/>
              <a:ext cx="703080" cy="30492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1CFC6D82-495B-610E-0D85-C32DC93CF8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27355" y="1899060"/>
                <a:ext cx="77472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BBE986E9-4A25-DD29-D6BE-715F7070A980}"/>
                  </a:ext>
                </a:extLst>
              </p14:cNvPr>
              <p14:cNvContentPartPr/>
              <p14:nvPr/>
            </p14:nvContentPartPr>
            <p14:xfrm>
              <a:off x="7506075" y="1702860"/>
              <a:ext cx="389160" cy="9576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BBE986E9-4A25-DD29-D6BE-715F7070A9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70075" y="1666860"/>
                <a:ext cx="4608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2E4BC6E9-B555-4C36-3B9A-626331785584}"/>
                  </a:ext>
                </a:extLst>
              </p14:cNvPr>
              <p14:cNvContentPartPr/>
              <p14:nvPr/>
            </p14:nvContentPartPr>
            <p14:xfrm>
              <a:off x="9491145" y="4075080"/>
              <a:ext cx="674280" cy="71064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2E4BC6E9-B555-4C36-3B9A-6263317855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55505" y="4039440"/>
                <a:ext cx="745920" cy="7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7C261D5E-2AA0-95F2-2D2C-9C180AF706AC}"/>
                  </a:ext>
                </a:extLst>
              </p14:cNvPr>
              <p14:cNvContentPartPr/>
              <p14:nvPr/>
            </p14:nvContentPartPr>
            <p14:xfrm>
              <a:off x="5984985" y="5964360"/>
              <a:ext cx="37440" cy="93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7C261D5E-2AA0-95F2-2D2C-9C180AF706A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49345" y="5928360"/>
                <a:ext cx="1090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1C9441BC-C698-9B35-2FF3-6FA97ED1423A}"/>
                  </a:ext>
                </a:extLst>
              </p14:cNvPr>
              <p14:cNvContentPartPr/>
              <p14:nvPr/>
            </p14:nvContentPartPr>
            <p14:xfrm>
              <a:off x="5868345" y="5628480"/>
              <a:ext cx="302760" cy="18864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1C9441BC-C698-9B35-2FF3-6FA97ED142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32705" y="5592480"/>
                <a:ext cx="3744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1DB54EF2-2420-2D42-0423-2AD0AB2EDA5B}"/>
                  </a:ext>
                </a:extLst>
              </p14:cNvPr>
              <p14:cNvContentPartPr/>
              <p14:nvPr/>
            </p14:nvContentPartPr>
            <p14:xfrm>
              <a:off x="5943225" y="5884080"/>
              <a:ext cx="28440" cy="3492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1DB54EF2-2420-2D42-0423-2AD0AB2EDA5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34225" y="5875080"/>
                <a:ext cx="460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9AAB6410-766C-79D9-B4CE-2E63D1611045}"/>
                  </a:ext>
                </a:extLst>
              </p14:cNvPr>
              <p14:cNvContentPartPr/>
              <p14:nvPr/>
            </p14:nvContentPartPr>
            <p14:xfrm>
              <a:off x="6256785" y="5535960"/>
              <a:ext cx="35640" cy="2700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9AAB6410-766C-79D9-B4CE-2E63D16110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48145" y="5527320"/>
                <a:ext cx="532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E5DC90EE-DE91-D46B-2DD2-12849189292A}"/>
                  </a:ext>
                </a:extLst>
              </p14:cNvPr>
              <p14:cNvContentPartPr/>
              <p14:nvPr/>
            </p14:nvContentPartPr>
            <p14:xfrm>
              <a:off x="6183345" y="5585280"/>
              <a:ext cx="20520" cy="19836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E5DC90EE-DE91-D46B-2DD2-12849189292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74705" y="5576280"/>
                <a:ext cx="38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2803DF1F-E307-DD2B-4044-B35EB248F4A1}"/>
                  </a:ext>
                </a:extLst>
              </p14:cNvPr>
              <p14:cNvContentPartPr/>
              <p14:nvPr/>
            </p14:nvContentPartPr>
            <p14:xfrm>
              <a:off x="6269025" y="5424720"/>
              <a:ext cx="69480" cy="24768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2803DF1F-E307-DD2B-4044-B35EB248F4A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60385" y="5415720"/>
                <a:ext cx="87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2B080628-25B3-1812-764D-30898453458F}"/>
                  </a:ext>
                </a:extLst>
              </p14:cNvPr>
              <p14:cNvContentPartPr/>
              <p14:nvPr/>
            </p14:nvContentPartPr>
            <p14:xfrm>
              <a:off x="6289905" y="5337240"/>
              <a:ext cx="244800" cy="7524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2B080628-25B3-1812-764D-30898453458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81265" y="5328240"/>
                <a:ext cx="2624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CDD57DE0-2A0E-1D28-8626-E4E7B14F5D40}"/>
                  </a:ext>
                </a:extLst>
              </p14:cNvPr>
              <p14:cNvContentPartPr/>
              <p14:nvPr/>
            </p14:nvContentPartPr>
            <p14:xfrm>
              <a:off x="6358665" y="5289720"/>
              <a:ext cx="246960" cy="11088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CDD57DE0-2A0E-1D28-8626-E4E7B14F5D4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50025" y="5281080"/>
                <a:ext cx="2646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8B946EB7-27DA-97A1-5391-2C9412523467}"/>
                  </a:ext>
                </a:extLst>
              </p14:cNvPr>
              <p14:cNvContentPartPr/>
              <p14:nvPr/>
            </p14:nvContentPartPr>
            <p14:xfrm>
              <a:off x="6467745" y="5121600"/>
              <a:ext cx="277920" cy="10008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8B946EB7-27DA-97A1-5391-2C941252346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59105" y="5112960"/>
                <a:ext cx="295560" cy="11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组合 58">
            <a:extLst>
              <a:ext uri="{FF2B5EF4-FFF2-40B4-BE49-F238E27FC236}">
                <a16:creationId xmlns:a16="http://schemas.microsoft.com/office/drawing/2014/main" id="{5F60D5A8-D465-42C5-71B5-67F2DA91A21F}"/>
              </a:ext>
            </a:extLst>
          </p:cNvPr>
          <p:cNvGrpSpPr/>
          <p:nvPr/>
        </p:nvGrpSpPr>
        <p:grpSpPr>
          <a:xfrm>
            <a:off x="6256065" y="5218800"/>
            <a:ext cx="461880" cy="489240"/>
            <a:chOff x="6256065" y="5218800"/>
            <a:chExt cx="461880" cy="48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51893E6E-F35F-D214-108C-015FB2BC9417}"/>
                    </a:ext>
                  </a:extLst>
                </p14:cNvPr>
                <p14:cNvContentPartPr/>
                <p14:nvPr/>
              </p14:nvContentPartPr>
              <p14:xfrm>
                <a:off x="6256065" y="5547120"/>
                <a:ext cx="11520" cy="16092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51893E6E-F35F-D214-108C-015FB2BC94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47065" y="5538120"/>
                  <a:ext cx="29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FCCD581B-02DC-09B2-1C35-81C7FE570581}"/>
                    </a:ext>
                  </a:extLst>
                </p14:cNvPr>
                <p14:cNvContentPartPr/>
                <p14:nvPr/>
              </p14:nvContentPartPr>
              <p14:xfrm>
                <a:off x="6257865" y="5528040"/>
                <a:ext cx="360" cy="3888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FCCD581B-02DC-09B2-1C35-81C7FE57058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48865" y="5519400"/>
                  <a:ext cx="180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AD83680E-4FC8-7EDA-FDA0-B2ED124056AC}"/>
                    </a:ext>
                  </a:extLst>
                </p14:cNvPr>
                <p14:cNvContentPartPr/>
                <p14:nvPr/>
              </p14:nvContentPartPr>
              <p14:xfrm>
                <a:off x="6483585" y="5218800"/>
                <a:ext cx="234360" cy="4320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AD83680E-4FC8-7EDA-FDA0-B2ED124056A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74945" y="5210160"/>
                  <a:ext cx="2520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0F09013B-4EE4-20A4-C18E-161410CFC994}"/>
                    </a:ext>
                  </a:extLst>
                </p14:cNvPr>
                <p14:cNvContentPartPr/>
                <p14:nvPr/>
              </p14:nvContentPartPr>
              <p14:xfrm>
                <a:off x="6425985" y="5326800"/>
                <a:ext cx="89280" cy="2556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0F09013B-4EE4-20A4-C18E-161410CFC99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17345" y="5318160"/>
                  <a:ext cx="1069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FB600850-03CB-0B8F-CCBF-37C1E7E2F043}"/>
                    </a:ext>
                  </a:extLst>
                </p14:cNvPr>
                <p14:cNvContentPartPr/>
                <p14:nvPr/>
              </p14:nvContentPartPr>
              <p14:xfrm>
                <a:off x="6291705" y="5361000"/>
                <a:ext cx="253800" cy="11124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FB600850-03CB-0B8F-CCBF-37C1E7E2F04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83065" y="5352360"/>
                  <a:ext cx="271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9882EF93-2F0B-395A-4BD3-48B06B0D5E62}"/>
                    </a:ext>
                  </a:extLst>
                </p14:cNvPr>
                <p14:cNvContentPartPr/>
                <p14:nvPr/>
              </p14:nvContentPartPr>
              <p14:xfrm>
                <a:off x="6380985" y="5377560"/>
                <a:ext cx="203040" cy="8316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9882EF93-2F0B-395A-4BD3-48B06B0D5E6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71985" y="5368560"/>
                  <a:ext cx="220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F820D45A-C4B4-7EA9-2A82-ECFF2BBEC657}"/>
                    </a:ext>
                  </a:extLst>
                </p14:cNvPr>
                <p14:cNvContentPartPr/>
                <p14:nvPr/>
              </p14:nvContentPartPr>
              <p14:xfrm>
                <a:off x="6358305" y="5465760"/>
                <a:ext cx="126360" cy="2772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F820D45A-C4B4-7EA9-2A82-ECFF2BBEC65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49665" y="5457120"/>
                  <a:ext cx="144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5CD1E5A1-7E7E-E4DC-8408-8CB0572D51B4}"/>
                    </a:ext>
                  </a:extLst>
                </p14:cNvPr>
                <p14:cNvContentPartPr/>
                <p14:nvPr/>
              </p14:nvContentPartPr>
              <p14:xfrm>
                <a:off x="6348225" y="5477280"/>
                <a:ext cx="48600" cy="11736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5CD1E5A1-7E7E-E4DC-8408-8CB0572D51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39585" y="5468280"/>
                  <a:ext cx="662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15389151-7F05-977F-ED80-2F6C41954596}"/>
                    </a:ext>
                  </a:extLst>
                </p14:cNvPr>
                <p14:cNvContentPartPr/>
                <p14:nvPr/>
              </p14:nvContentPartPr>
              <p14:xfrm>
                <a:off x="6494025" y="5295840"/>
                <a:ext cx="14400" cy="360"/>
              </p14:xfrm>
            </p:contentPart>
          </mc:Choice>
          <mc:Fallback xmlns=""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15389151-7F05-977F-ED80-2F6C4195459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85025" y="5286840"/>
                  <a:ext cx="320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8CA4C37E-0478-9662-E810-18F2901B71B5}"/>
              </a:ext>
            </a:extLst>
          </p:cNvPr>
          <p:cNvGrpSpPr/>
          <p:nvPr/>
        </p:nvGrpSpPr>
        <p:grpSpPr>
          <a:xfrm>
            <a:off x="1441793" y="1479745"/>
            <a:ext cx="113760" cy="28800"/>
            <a:chOff x="1441793" y="1479745"/>
            <a:chExt cx="113760" cy="2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B3C68BC4-DC7A-8307-20CF-BB46BB63DFAF}"/>
                    </a:ext>
                  </a:extLst>
                </p14:cNvPr>
                <p14:cNvContentPartPr/>
                <p14:nvPr/>
              </p14:nvContentPartPr>
              <p14:xfrm>
                <a:off x="1555193" y="1508185"/>
                <a:ext cx="360" cy="36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B3C68BC4-DC7A-8307-20CF-BB46BB63DFA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6193" y="14991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27C48497-2C60-FC65-E0F0-14C83F875E11}"/>
                    </a:ext>
                  </a:extLst>
                </p14:cNvPr>
                <p14:cNvContentPartPr/>
                <p14:nvPr/>
              </p14:nvContentPartPr>
              <p14:xfrm>
                <a:off x="1555193" y="1508185"/>
                <a:ext cx="360" cy="36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27C48497-2C60-FC65-E0F0-14C83F875E1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6193" y="14991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BE03035B-6182-7A30-1FFC-E3F479F12B2E}"/>
                    </a:ext>
                  </a:extLst>
                </p14:cNvPr>
                <p14:cNvContentPartPr/>
                <p14:nvPr/>
              </p14:nvContentPartPr>
              <p14:xfrm>
                <a:off x="1441793" y="1479745"/>
                <a:ext cx="360" cy="36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BE03035B-6182-7A30-1FFC-E3F479F12B2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33153" y="14707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A5611D48-58F3-456C-2F66-BC82D585138C}"/>
                    </a:ext>
                  </a:extLst>
                </p14:cNvPr>
                <p14:cNvContentPartPr/>
                <p14:nvPr/>
              </p14:nvContentPartPr>
              <p14:xfrm>
                <a:off x="1441793" y="1479745"/>
                <a:ext cx="360" cy="360"/>
              </p14:xfrm>
            </p:contentPart>
          </mc:Choice>
          <mc:Fallback xmlns=""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A5611D48-58F3-456C-2F66-BC82D585138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33153" y="14707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C66578F-9E81-2B1A-8AAE-569D2403CE79}"/>
              </a:ext>
            </a:extLst>
          </p:cNvPr>
          <p:cNvGrpSpPr/>
          <p:nvPr/>
        </p:nvGrpSpPr>
        <p:grpSpPr>
          <a:xfrm>
            <a:off x="2026073" y="1215505"/>
            <a:ext cx="360" cy="360"/>
            <a:chOff x="2026073" y="1215505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F17B50FF-F654-9441-B27A-0F98B30D448E}"/>
                    </a:ext>
                  </a:extLst>
                </p14:cNvPr>
                <p14:cNvContentPartPr/>
                <p14:nvPr/>
              </p14:nvContentPartPr>
              <p14:xfrm>
                <a:off x="2026073" y="1215505"/>
                <a:ext cx="360" cy="360"/>
              </p14:xfrm>
            </p:contentPart>
          </mc:Choice>
          <mc:Fallback xmlns=""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F17B50FF-F654-9441-B27A-0F98B30D448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17433" y="1206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FB1B44F5-DFD1-CD82-419F-8F964EEA2FE3}"/>
                    </a:ext>
                  </a:extLst>
                </p14:cNvPr>
                <p14:cNvContentPartPr/>
                <p14:nvPr/>
              </p14:nvContentPartPr>
              <p14:xfrm>
                <a:off x="2026073" y="1215505"/>
                <a:ext cx="360" cy="36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FB1B44F5-DFD1-CD82-419F-8F964EEA2FE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17433" y="1206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78B192D-79AB-F54A-4324-A67C9BA7AEA4}"/>
                  </a:ext>
                </a:extLst>
              </p:cNvPr>
              <p:cNvSpPr txBox="1"/>
              <p:nvPr/>
            </p:nvSpPr>
            <p:spPr>
              <a:xfrm>
                <a:off x="2538904" y="2665492"/>
                <a:ext cx="2122930" cy="503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 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78B192D-79AB-F54A-4324-A67C9BA7A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904" y="2665492"/>
                <a:ext cx="2122930" cy="503343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673F462D-E01F-579C-B023-19B3B1EF760F}"/>
                  </a:ext>
                </a:extLst>
              </p14:cNvPr>
              <p14:cNvContentPartPr/>
              <p14:nvPr/>
            </p14:nvContentPartPr>
            <p14:xfrm>
              <a:off x="5259953" y="612505"/>
              <a:ext cx="360" cy="36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673F462D-E01F-579C-B023-19B3B1EF760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42313" y="5945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8E78D8E8-C6A3-C1F5-7730-D1B7BEBB80CF}"/>
                  </a:ext>
                </a:extLst>
              </p14:cNvPr>
              <p14:cNvContentPartPr/>
              <p14:nvPr/>
            </p14:nvContentPartPr>
            <p14:xfrm>
              <a:off x="10686953" y="969625"/>
              <a:ext cx="420480" cy="18972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8E78D8E8-C6A3-C1F5-7730-D1B7BEBB80C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623953" y="906985"/>
                <a:ext cx="546120" cy="31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798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图片 268">
            <a:extLst>
              <a:ext uri="{FF2B5EF4-FFF2-40B4-BE49-F238E27FC236}">
                <a16:creationId xmlns:a16="http://schemas.microsoft.com/office/drawing/2014/main" id="{CE6226A2-BB81-BBEF-5055-00A851397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92" y="1033286"/>
            <a:ext cx="10881318" cy="4442523"/>
          </a:xfrm>
          <a:prstGeom prst="rect">
            <a:avLst/>
          </a:prstGeom>
        </p:spPr>
      </p:pic>
      <p:sp>
        <p:nvSpPr>
          <p:cNvPr id="270" name="文本框 269">
            <a:extLst>
              <a:ext uri="{FF2B5EF4-FFF2-40B4-BE49-F238E27FC236}">
                <a16:creationId xmlns:a16="http://schemas.microsoft.com/office/drawing/2014/main" id="{BCC97F38-790D-C8D7-257D-7DC5341AB2BA}"/>
              </a:ext>
            </a:extLst>
          </p:cNvPr>
          <p:cNvSpPr txBox="1"/>
          <p:nvPr/>
        </p:nvSpPr>
        <p:spPr>
          <a:xfrm>
            <a:off x="1178351" y="2111604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4×84×84</a:t>
            </a:r>
            <a:endParaRPr lang="zh-CN" altLang="en-US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9EE284F7-A0D4-0666-1107-B0073294E4EC}"/>
              </a:ext>
            </a:extLst>
          </p:cNvPr>
          <p:cNvSpPr txBox="1"/>
          <p:nvPr/>
        </p:nvSpPr>
        <p:spPr>
          <a:xfrm>
            <a:off x="2458960" y="1797866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32×20×20</a:t>
            </a:r>
            <a:endParaRPr lang="zh-CN" altLang="en-US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4387F296-9696-014A-9C21-4A179947E419}"/>
              </a:ext>
            </a:extLst>
          </p:cNvPr>
          <p:cNvSpPr txBox="1"/>
          <p:nvPr/>
        </p:nvSpPr>
        <p:spPr>
          <a:xfrm>
            <a:off x="4000107" y="1382191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64×9×9</a:t>
            </a:r>
            <a:endParaRPr lang="zh-CN" altLang="en-US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09F46DC6-416A-12B9-E51C-1A162AB9F84C}"/>
              </a:ext>
            </a:extLst>
          </p:cNvPr>
          <p:cNvSpPr txBox="1"/>
          <p:nvPr/>
        </p:nvSpPr>
        <p:spPr>
          <a:xfrm>
            <a:off x="5750598" y="1382191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64×7×7</a:t>
            </a:r>
            <a:endParaRPr lang="zh-CN" altLang="en-US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F91D6255-BABA-BA0C-E6A7-F096B0AB7B41}"/>
                  </a:ext>
                </a:extLst>
              </p:cNvPr>
              <p:cNvSpPr txBox="1"/>
              <p:nvPr/>
            </p:nvSpPr>
            <p:spPr>
              <a:xfrm>
                <a:off x="10463753" y="2922309"/>
                <a:ext cx="93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F91D6255-BABA-BA0C-E6A7-F096B0AB7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753" y="2922309"/>
                <a:ext cx="93435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文本框 274">
            <a:extLst>
              <a:ext uri="{FF2B5EF4-FFF2-40B4-BE49-F238E27FC236}">
                <a16:creationId xmlns:a16="http://schemas.microsoft.com/office/drawing/2014/main" id="{5DDBA44C-B356-1A77-9E92-763CDACD9516}"/>
              </a:ext>
            </a:extLst>
          </p:cNvPr>
          <p:cNvSpPr txBox="1"/>
          <p:nvPr/>
        </p:nvSpPr>
        <p:spPr>
          <a:xfrm>
            <a:off x="7814821" y="1951754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512</a:t>
            </a:r>
            <a:endParaRPr lang="zh-CN" altLang="en-US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A0E152DA-1654-6B1C-0570-642163D53C2D}"/>
              </a:ext>
            </a:extLst>
          </p:cNvPr>
          <p:cNvSpPr txBox="1"/>
          <p:nvPr/>
        </p:nvSpPr>
        <p:spPr>
          <a:xfrm>
            <a:off x="8769345" y="5234692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Full-connected layer</a:t>
            </a:r>
            <a:endParaRPr lang="zh-CN" altLang="en-US" b="1" dirty="0"/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6CE5CE04-6554-3369-20CA-C326944DA8C5}"/>
              </a:ext>
            </a:extLst>
          </p:cNvPr>
          <p:cNvSpPr txBox="1"/>
          <p:nvPr/>
        </p:nvSpPr>
        <p:spPr>
          <a:xfrm>
            <a:off x="4323213" y="5234692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Convolutional layer</a:t>
            </a:r>
            <a:endParaRPr lang="zh-CN" altLang="en-US" b="1" dirty="0"/>
          </a:p>
        </p:txBody>
      </p:sp>
      <p:sp>
        <p:nvSpPr>
          <p:cNvPr id="278" name="左大括号 277">
            <a:extLst>
              <a:ext uri="{FF2B5EF4-FFF2-40B4-BE49-F238E27FC236}">
                <a16:creationId xmlns:a16="http://schemas.microsoft.com/office/drawing/2014/main" id="{29417105-ADBD-7001-9761-C1A5F147501B}"/>
              </a:ext>
            </a:extLst>
          </p:cNvPr>
          <p:cNvSpPr/>
          <p:nvPr/>
        </p:nvSpPr>
        <p:spPr>
          <a:xfrm rot="16200000">
            <a:off x="9704052" y="3894360"/>
            <a:ext cx="369332" cy="22058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左大括号 278">
            <a:extLst>
              <a:ext uri="{FF2B5EF4-FFF2-40B4-BE49-F238E27FC236}">
                <a16:creationId xmlns:a16="http://schemas.microsoft.com/office/drawing/2014/main" id="{26274867-6214-91C5-7004-8527DDB8BE51}"/>
              </a:ext>
            </a:extLst>
          </p:cNvPr>
          <p:cNvSpPr/>
          <p:nvPr/>
        </p:nvSpPr>
        <p:spPr>
          <a:xfrm rot="16200000">
            <a:off x="4998301" y="1393218"/>
            <a:ext cx="369332" cy="7205625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18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42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Adobe 黑体 Std R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子乾 李</dc:creator>
  <cp:lastModifiedBy>子乾 李</cp:lastModifiedBy>
  <cp:revision>6</cp:revision>
  <dcterms:created xsi:type="dcterms:W3CDTF">2023-07-14T03:35:52Z</dcterms:created>
  <dcterms:modified xsi:type="dcterms:W3CDTF">2023-07-16T03:00:34Z</dcterms:modified>
</cp:coreProperties>
</file>