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9240-F0C6-4004-8FB3-408D39851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7750BF-FBC7-45A1-9907-4897E5659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75AC66B-A6AD-4266-941D-D3B76401FFD7}"/>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5" name="Footer Placeholder 4">
            <a:extLst>
              <a:ext uri="{FF2B5EF4-FFF2-40B4-BE49-F238E27FC236}">
                <a16:creationId xmlns:a16="http://schemas.microsoft.com/office/drawing/2014/main" id="{897106B1-0FEA-4584-A5B0-3BBAB3CFC0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177FDC-F5E2-43CD-B3F2-66422914C5ED}"/>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82255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ABEF-62AC-4074-B97B-C0F420C2DE0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E66841-A34D-46FC-BA43-302A37689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A55C74-19F2-44E2-90FF-142CA557026D}"/>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5" name="Footer Placeholder 4">
            <a:extLst>
              <a:ext uri="{FF2B5EF4-FFF2-40B4-BE49-F238E27FC236}">
                <a16:creationId xmlns:a16="http://schemas.microsoft.com/office/drawing/2014/main" id="{10D3A0F1-C971-4530-ABD8-9070EA9FC1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D32EF-3A60-4DB4-97A7-E61EFA156BF0}"/>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208993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0C220F-4676-45F6-A1A5-DECA3EB7AE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F3277D-5C42-4B34-B5E9-085E5289D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D61AA7-DA3F-41E1-B071-E8D12FF6F642}"/>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5" name="Footer Placeholder 4">
            <a:extLst>
              <a:ext uri="{FF2B5EF4-FFF2-40B4-BE49-F238E27FC236}">
                <a16:creationId xmlns:a16="http://schemas.microsoft.com/office/drawing/2014/main" id="{EF028A43-CE08-4551-90CF-D56D3C78C5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A2731F-0245-48C7-9BF4-17AF495ADBA3}"/>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150955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36E5-33A2-43AE-906D-B200349EA1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1B5E25-E435-49CC-B91B-07A53C4ED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5C4EE6-0359-4BBE-B0A4-A62EAB00D42E}"/>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5" name="Footer Placeholder 4">
            <a:extLst>
              <a:ext uri="{FF2B5EF4-FFF2-40B4-BE49-F238E27FC236}">
                <a16:creationId xmlns:a16="http://schemas.microsoft.com/office/drawing/2014/main" id="{085FB961-4A41-4037-AF03-4C52FE4084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96BDA9-6D84-43D1-98E4-4B25D8D2C654}"/>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4283051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5AB8-1EBF-4C81-A869-74A69D76F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8DB4927-A813-4295-A114-DBFE70AE4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D3F23-552F-43B5-AC6F-5D906ACFED71}"/>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5" name="Footer Placeholder 4">
            <a:extLst>
              <a:ext uri="{FF2B5EF4-FFF2-40B4-BE49-F238E27FC236}">
                <a16:creationId xmlns:a16="http://schemas.microsoft.com/office/drawing/2014/main" id="{5F5EED15-882D-4A96-A5EA-1E3BE35972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8D15-AF51-46B1-97E5-1C9F034B19A6}"/>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384133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406A-1F74-4B2D-827F-6FECB460B2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F2DA6F-13F8-455F-A839-EAAD507719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BA22EC6-7F38-44BB-9CB9-8B36095CD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34EA81-D87E-4F5D-8B40-578D298AA745}"/>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6" name="Footer Placeholder 5">
            <a:extLst>
              <a:ext uri="{FF2B5EF4-FFF2-40B4-BE49-F238E27FC236}">
                <a16:creationId xmlns:a16="http://schemas.microsoft.com/office/drawing/2014/main" id="{90AED111-2141-4761-82F5-57F2BDB656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644F51-BF30-48C2-8585-8C6149CF1683}"/>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300526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238C-8704-44E8-86FF-4001C5AEB22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A5B171-DFA1-4143-9B5D-15455B12E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1E457-AB4A-433D-BF70-7AC47A5117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6C99B3-7753-418F-A379-D78C4D87B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F1268-46D2-49FF-84F9-0CB0A79401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C31CAD6-6716-4292-96C3-3C3FBA0C374B}"/>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8" name="Footer Placeholder 7">
            <a:extLst>
              <a:ext uri="{FF2B5EF4-FFF2-40B4-BE49-F238E27FC236}">
                <a16:creationId xmlns:a16="http://schemas.microsoft.com/office/drawing/2014/main" id="{551B277C-9C8A-4838-A3B6-17E117D61D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C40576-5C78-441D-98F9-D5C0A57A6F8F}"/>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79136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FF11-3A22-4AEF-B188-76868BE373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81922E-0AB1-4F0D-A908-C9C4E8F263D3}"/>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4" name="Footer Placeholder 3">
            <a:extLst>
              <a:ext uri="{FF2B5EF4-FFF2-40B4-BE49-F238E27FC236}">
                <a16:creationId xmlns:a16="http://schemas.microsoft.com/office/drawing/2014/main" id="{5E604FB5-CC45-44F7-889F-C07B610203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D462A2F-E454-4DFC-A3EF-19FF9E06D627}"/>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69814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A1AEF6-728E-4A39-8F68-D5D93FAAFFF4}"/>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3" name="Footer Placeholder 2">
            <a:extLst>
              <a:ext uri="{FF2B5EF4-FFF2-40B4-BE49-F238E27FC236}">
                <a16:creationId xmlns:a16="http://schemas.microsoft.com/office/drawing/2014/main" id="{F13440D2-8038-458A-B5AE-765641D6094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F44766-4A1E-4D0B-A560-46CE5A3CC695}"/>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71168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B396-2CE0-41E3-B490-1C659EDA1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3A39111-CB18-4BF2-A077-7FAAEE582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8F93A6-3D06-45C4-B692-E338EC2D6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541A2-C73B-453B-8B1D-122BF9AB2652}"/>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6" name="Footer Placeholder 5">
            <a:extLst>
              <a:ext uri="{FF2B5EF4-FFF2-40B4-BE49-F238E27FC236}">
                <a16:creationId xmlns:a16="http://schemas.microsoft.com/office/drawing/2014/main" id="{ADD49B0C-9B15-484B-9ED6-A3531CF390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1DBF4-A390-4468-A46A-44DF7EB90DAE}"/>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66621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DDB0-2A1B-42D4-8074-F4BF5799C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9EDB3B-D45A-43E0-9764-F25235FC8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779F10-AA78-4A80-8F5C-6E1778EDB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FBD6A-97E8-4F37-A73F-23124718B74C}"/>
              </a:ext>
            </a:extLst>
          </p:cNvPr>
          <p:cNvSpPr>
            <a:spLocks noGrp="1"/>
          </p:cNvSpPr>
          <p:nvPr>
            <p:ph type="dt" sz="half" idx="10"/>
          </p:nvPr>
        </p:nvSpPr>
        <p:spPr/>
        <p:txBody>
          <a:bodyPr/>
          <a:lstStyle/>
          <a:p>
            <a:fld id="{95765EE0-D148-4DE9-87B5-E6058AF91196}" type="datetimeFigureOut">
              <a:rPr lang="en-GB" smtClean="0"/>
              <a:t>23/07/2020</a:t>
            </a:fld>
            <a:endParaRPr lang="en-GB"/>
          </a:p>
        </p:txBody>
      </p:sp>
      <p:sp>
        <p:nvSpPr>
          <p:cNvPr id="6" name="Footer Placeholder 5">
            <a:extLst>
              <a:ext uri="{FF2B5EF4-FFF2-40B4-BE49-F238E27FC236}">
                <a16:creationId xmlns:a16="http://schemas.microsoft.com/office/drawing/2014/main" id="{F0717B68-EB10-488F-91D3-9CA3E670FA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844860-A0C8-45EC-A015-26CF840FD2D4}"/>
              </a:ext>
            </a:extLst>
          </p:cNvPr>
          <p:cNvSpPr>
            <a:spLocks noGrp="1"/>
          </p:cNvSpPr>
          <p:nvPr>
            <p:ph type="sldNum" sz="quarter" idx="12"/>
          </p:nvPr>
        </p:nvSpPr>
        <p:spPr/>
        <p:txBody>
          <a:bodyPr/>
          <a:lstStyle/>
          <a:p>
            <a:fld id="{05077A9E-A7C5-4F7C-BF6D-C05279AF0ADD}" type="slidenum">
              <a:rPr lang="en-GB" smtClean="0"/>
              <a:t>‹#›</a:t>
            </a:fld>
            <a:endParaRPr lang="en-GB"/>
          </a:p>
        </p:txBody>
      </p:sp>
    </p:spTree>
    <p:extLst>
      <p:ext uri="{BB962C8B-B14F-4D97-AF65-F5344CB8AC3E}">
        <p14:creationId xmlns:p14="http://schemas.microsoft.com/office/powerpoint/2010/main" val="318730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915E9-F6BE-4661-9B41-4A877AF1A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D06E27-8560-40CC-8608-EE173C19B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63959-CD20-439B-AC7B-848B6A09F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65EE0-D148-4DE9-87B5-E6058AF91196}" type="datetimeFigureOut">
              <a:rPr lang="en-GB" smtClean="0"/>
              <a:t>23/07/2020</a:t>
            </a:fld>
            <a:endParaRPr lang="en-GB"/>
          </a:p>
        </p:txBody>
      </p:sp>
      <p:sp>
        <p:nvSpPr>
          <p:cNvPr id="5" name="Footer Placeholder 4">
            <a:extLst>
              <a:ext uri="{FF2B5EF4-FFF2-40B4-BE49-F238E27FC236}">
                <a16:creationId xmlns:a16="http://schemas.microsoft.com/office/drawing/2014/main" id="{75C8CE90-2790-4F81-B5CF-970CA7EF5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DAE862-7AAA-48ED-BC90-5FE77DFAD5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7A9E-A7C5-4F7C-BF6D-C05279AF0ADD}" type="slidenum">
              <a:rPr lang="en-GB" smtClean="0"/>
              <a:t>‹#›</a:t>
            </a:fld>
            <a:endParaRPr lang="en-GB"/>
          </a:p>
        </p:txBody>
      </p:sp>
    </p:spTree>
    <p:extLst>
      <p:ext uri="{BB962C8B-B14F-4D97-AF65-F5344CB8AC3E}">
        <p14:creationId xmlns:p14="http://schemas.microsoft.com/office/powerpoint/2010/main" val="3442047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8445-0431-4F18-A057-6A3C507D86D4}"/>
              </a:ext>
            </a:extLst>
          </p:cNvPr>
          <p:cNvSpPr>
            <a:spLocks noGrp="1"/>
          </p:cNvSpPr>
          <p:nvPr>
            <p:ph type="ctrTitle"/>
          </p:nvPr>
        </p:nvSpPr>
        <p:spPr>
          <a:xfrm>
            <a:off x="1436536" y="0"/>
            <a:ext cx="9144000" cy="2387600"/>
          </a:xfrm>
        </p:spPr>
        <p:txBody>
          <a:bodyPr/>
          <a:lstStyle/>
          <a:p>
            <a:r>
              <a:rPr lang="en-US" dirty="0"/>
              <a:t>NIKE DIGITAL CAMPAIGN</a:t>
            </a:r>
            <a:endParaRPr lang="en-GB" dirty="0"/>
          </a:p>
        </p:txBody>
      </p:sp>
      <p:sp>
        <p:nvSpPr>
          <p:cNvPr id="3" name="Subtitle 2">
            <a:extLst>
              <a:ext uri="{FF2B5EF4-FFF2-40B4-BE49-F238E27FC236}">
                <a16:creationId xmlns:a16="http://schemas.microsoft.com/office/drawing/2014/main" id="{4B512644-0DFA-4841-A3D7-7AD74B2EDECE}"/>
              </a:ext>
            </a:extLst>
          </p:cNvPr>
          <p:cNvSpPr>
            <a:spLocks noGrp="1"/>
          </p:cNvSpPr>
          <p:nvPr>
            <p:ph type="subTitle" idx="1"/>
          </p:nvPr>
        </p:nvSpPr>
        <p:spPr>
          <a:xfrm>
            <a:off x="1436536" y="4277899"/>
            <a:ext cx="9144000" cy="1655762"/>
          </a:xfrm>
        </p:spPr>
        <p:txBody>
          <a:bodyPr>
            <a:normAutofit/>
          </a:bodyPr>
          <a:lstStyle/>
          <a:p>
            <a:r>
              <a:rPr lang="en-US" sz="1400" dirty="0"/>
              <a:t>By,</a:t>
            </a:r>
          </a:p>
          <a:p>
            <a:r>
              <a:rPr lang="en-US" sz="1400" dirty="0"/>
              <a:t>JOHN LOTOME</a:t>
            </a:r>
            <a:endParaRPr lang="en-GB" sz="1400" dirty="0"/>
          </a:p>
        </p:txBody>
      </p:sp>
    </p:spTree>
    <p:extLst>
      <p:ext uri="{BB962C8B-B14F-4D97-AF65-F5344CB8AC3E}">
        <p14:creationId xmlns:p14="http://schemas.microsoft.com/office/powerpoint/2010/main" val="150647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27DF-3C84-4E48-A6EF-35E07FE825A0}"/>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3BC6EDB1-1CED-45DA-94D5-62CC152F8420}"/>
              </a:ext>
            </a:extLst>
          </p:cNvPr>
          <p:cNvSpPr>
            <a:spLocks noGrp="1"/>
          </p:cNvSpPr>
          <p:nvPr>
            <p:ph idx="1"/>
          </p:nvPr>
        </p:nvSpPr>
        <p:spPr>
          <a:xfrm>
            <a:off x="838200" y="1825625"/>
            <a:ext cx="10515600" cy="2030758"/>
          </a:xfrm>
        </p:spPr>
        <p:txBody>
          <a:bodyPr/>
          <a:lstStyle/>
          <a:p>
            <a:r>
              <a:rPr lang="en-US" dirty="0"/>
              <a:t>Nike Inc is planning a new digital campaign in Africa, and wants to understand who are the social media influencers are in Africa and in which area fall into (e.g. politics, fashion, art, etc.). This is key to Nike as they don’t want to be associated with the wrong influencers (ethnic and religious polarization figures for example). </a:t>
            </a:r>
            <a:endParaRPr lang="en-GB" dirty="0"/>
          </a:p>
        </p:txBody>
      </p:sp>
      <p:sp>
        <p:nvSpPr>
          <p:cNvPr id="4" name="Content Placeholder 2">
            <a:extLst>
              <a:ext uri="{FF2B5EF4-FFF2-40B4-BE49-F238E27FC236}">
                <a16:creationId xmlns:a16="http://schemas.microsoft.com/office/drawing/2014/main" id="{6ACB5291-9D19-481B-BCBD-C70EAB2FC37F}"/>
              </a:ext>
            </a:extLst>
          </p:cNvPr>
          <p:cNvSpPr txBox="1">
            <a:spLocks/>
          </p:cNvSpPr>
          <p:nvPr/>
        </p:nvSpPr>
        <p:spPr>
          <a:xfrm>
            <a:off x="838200" y="4053314"/>
            <a:ext cx="10515600" cy="2030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Analysis is done based on data scrapped from twitter</a:t>
            </a:r>
            <a:endParaRPr lang="en-GB" dirty="0"/>
          </a:p>
        </p:txBody>
      </p:sp>
    </p:spTree>
    <p:extLst>
      <p:ext uri="{BB962C8B-B14F-4D97-AF65-F5344CB8AC3E}">
        <p14:creationId xmlns:p14="http://schemas.microsoft.com/office/powerpoint/2010/main" val="124573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10FE-9A58-4D46-9232-0CE6B6D97F82}"/>
              </a:ext>
            </a:extLst>
          </p:cNvPr>
          <p:cNvSpPr>
            <a:spLocks noGrp="1"/>
          </p:cNvSpPr>
          <p:nvPr>
            <p:ph type="title"/>
          </p:nvPr>
        </p:nvSpPr>
        <p:spPr/>
        <p:txBody>
          <a:bodyPr/>
          <a:lstStyle/>
          <a:p>
            <a:r>
              <a:rPr lang="en-US" dirty="0"/>
              <a:t>Top African leaders’ Popularity Scores</a:t>
            </a:r>
            <a:endParaRPr lang="en-GB" dirty="0"/>
          </a:p>
        </p:txBody>
      </p:sp>
      <p:pic>
        <p:nvPicPr>
          <p:cNvPr id="1026" name="Picture 2">
            <a:extLst>
              <a:ext uri="{FF2B5EF4-FFF2-40B4-BE49-F238E27FC236}">
                <a16:creationId xmlns:a16="http://schemas.microsoft.com/office/drawing/2014/main" id="{DABC04B7-3EB4-4766-A553-70AE756E99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3384" y="1602077"/>
            <a:ext cx="7259541" cy="5008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1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20E8-B2B4-4E6B-B72D-B1DBBAF00A66}"/>
              </a:ext>
            </a:extLst>
          </p:cNvPr>
          <p:cNvSpPr>
            <a:spLocks noGrp="1"/>
          </p:cNvSpPr>
          <p:nvPr>
            <p:ph type="title"/>
          </p:nvPr>
        </p:nvSpPr>
        <p:spPr/>
        <p:txBody>
          <a:bodyPr/>
          <a:lstStyle/>
          <a:p>
            <a:r>
              <a:rPr lang="en-US" dirty="0"/>
              <a:t>Top African leaders’ Reach Score</a:t>
            </a:r>
            <a:endParaRPr lang="en-GB" dirty="0"/>
          </a:p>
        </p:txBody>
      </p:sp>
      <p:pic>
        <p:nvPicPr>
          <p:cNvPr id="2050" name="Picture 2">
            <a:extLst>
              <a:ext uri="{FF2B5EF4-FFF2-40B4-BE49-F238E27FC236}">
                <a16:creationId xmlns:a16="http://schemas.microsoft.com/office/drawing/2014/main" id="{1C4F656A-9C0A-4722-9E13-1A134FAB4F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481" y="1576085"/>
            <a:ext cx="6687047" cy="490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1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75A0-815A-4D76-B9B9-2AD30073936B}"/>
              </a:ext>
            </a:extLst>
          </p:cNvPr>
          <p:cNvSpPr>
            <a:spLocks noGrp="1"/>
          </p:cNvSpPr>
          <p:nvPr>
            <p:ph type="title"/>
          </p:nvPr>
        </p:nvSpPr>
        <p:spPr/>
        <p:txBody>
          <a:bodyPr/>
          <a:lstStyle/>
          <a:p>
            <a:r>
              <a:rPr lang="en-US" dirty="0"/>
              <a:t>Top African Personalities Popularity Score</a:t>
            </a:r>
            <a:endParaRPr lang="en-GB" dirty="0"/>
          </a:p>
        </p:txBody>
      </p:sp>
      <p:pic>
        <p:nvPicPr>
          <p:cNvPr id="3074" name="Picture 2">
            <a:extLst>
              <a:ext uri="{FF2B5EF4-FFF2-40B4-BE49-F238E27FC236}">
                <a16:creationId xmlns:a16="http://schemas.microsoft.com/office/drawing/2014/main" id="{36CF8FE7-C354-4D62-B789-B95871FE2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365" y="1613036"/>
            <a:ext cx="6265547" cy="466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25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6D5B-D132-4F92-BB40-77E2848D3084}"/>
              </a:ext>
            </a:extLst>
          </p:cNvPr>
          <p:cNvSpPr>
            <a:spLocks noGrp="1"/>
          </p:cNvSpPr>
          <p:nvPr>
            <p:ph type="title"/>
          </p:nvPr>
        </p:nvSpPr>
        <p:spPr/>
        <p:txBody>
          <a:bodyPr/>
          <a:lstStyle/>
          <a:p>
            <a:r>
              <a:rPr lang="en-US" dirty="0"/>
              <a:t>Top African Personalities Reach Score</a:t>
            </a:r>
            <a:endParaRPr lang="en-GB" dirty="0"/>
          </a:p>
        </p:txBody>
      </p:sp>
      <p:pic>
        <p:nvPicPr>
          <p:cNvPr id="4098" name="Picture 2">
            <a:extLst>
              <a:ext uri="{FF2B5EF4-FFF2-40B4-BE49-F238E27FC236}">
                <a16:creationId xmlns:a16="http://schemas.microsoft.com/office/drawing/2014/main" id="{E6CA40D2-768F-4E03-944B-9A30BDA35F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4459" y="1686216"/>
            <a:ext cx="6372313" cy="48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8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0D48-6C3B-4780-9066-050318D15543}"/>
              </a:ext>
            </a:extLst>
          </p:cNvPr>
          <p:cNvSpPr>
            <a:spLocks noGrp="1"/>
          </p:cNvSpPr>
          <p:nvPr>
            <p:ph type="title"/>
          </p:nvPr>
        </p:nvSpPr>
        <p:spPr/>
        <p:txBody>
          <a:bodyPr/>
          <a:lstStyle/>
          <a:p>
            <a:r>
              <a:rPr lang="en-US" dirty="0"/>
              <a:t>Limitations </a:t>
            </a:r>
            <a:endParaRPr lang="en-GB" dirty="0"/>
          </a:p>
        </p:txBody>
      </p:sp>
      <p:sp>
        <p:nvSpPr>
          <p:cNvPr id="3" name="Content Placeholder 2">
            <a:extLst>
              <a:ext uri="{FF2B5EF4-FFF2-40B4-BE49-F238E27FC236}">
                <a16:creationId xmlns:a16="http://schemas.microsoft.com/office/drawing/2014/main" id="{E66EB664-8C3C-44F7-8A5F-B8E8FF65208C}"/>
              </a:ext>
            </a:extLst>
          </p:cNvPr>
          <p:cNvSpPr>
            <a:spLocks noGrp="1"/>
          </p:cNvSpPr>
          <p:nvPr>
            <p:ph idx="1"/>
          </p:nvPr>
        </p:nvSpPr>
        <p:spPr/>
        <p:txBody>
          <a:bodyPr/>
          <a:lstStyle/>
          <a:p>
            <a:r>
              <a:rPr lang="en-US" dirty="0"/>
              <a:t>It was hard to gather mentions which was needed for the analysis. </a:t>
            </a:r>
            <a:endParaRPr lang="en-GB" dirty="0"/>
          </a:p>
        </p:txBody>
      </p:sp>
    </p:spTree>
    <p:extLst>
      <p:ext uri="{BB962C8B-B14F-4D97-AF65-F5344CB8AC3E}">
        <p14:creationId xmlns:p14="http://schemas.microsoft.com/office/powerpoint/2010/main" val="337863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AFC5-1B08-4428-8E44-9944E7972BC8}"/>
              </a:ext>
            </a:extLst>
          </p:cNvPr>
          <p:cNvSpPr>
            <a:spLocks noGrp="1"/>
          </p:cNvSpPr>
          <p:nvPr>
            <p:ph type="title"/>
          </p:nvPr>
        </p:nvSpPr>
        <p:spPr/>
        <p:txBody>
          <a:bodyPr/>
          <a:lstStyle/>
          <a:p>
            <a:r>
              <a:rPr lang="en-US" dirty="0"/>
              <a:t>Recommendations </a:t>
            </a:r>
            <a:endParaRPr lang="en-GB" dirty="0"/>
          </a:p>
        </p:txBody>
      </p:sp>
      <p:sp>
        <p:nvSpPr>
          <p:cNvPr id="3" name="Content Placeholder 2">
            <a:extLst>
              <a:ext uri="{FF2B5EF4-FFF2-40B4-BE49-F238E27FC236}">
                <a16:creationId xmlns:a16="http://schemas.microsoft.com/office/drawing/2014/main" id="{36E642F4-D4B4-4466-9BA8-E260B448DBFD}"/>
              </a:ext>
            </a:extLst>
          </p:cNvPr>
          <p:cNvSpPr>
            <a:spLocks noGrp="1"/>
          </p:cNvSpPr>
          <p:nvPr>
            <p:ph idx="1"/>
          </p:nvPr>
        </p:nvSpPr>
        <p:spPr/>
        <p:txBody>
          <a:bodyPr/>
          <a:lstStyle/>
          <a:p>
            <a:r>
              <a:rPr lang="en-US" dirty="0"/>
              <a:t>•	Nike Inc should consider partnering with the following for their marketing Campaigns </a:t>
            </a:r>
          </a:p>
          <a:p>
            <a:pPr marL="0" indent="0">
              <a:buNone/>
            </a:pPr>
            <a:r>
              <a:rPr lang="en-US" dirty="0"/>
              <a:t>        a)  Trevor Noah</a:t>
            </a:r>
          </a:p>
          <a:p>
            <a:pPr marL="0" indent="0">
              <a:buNone/>
            </a:pPr>
            <a:r>
              <a:rPr lang="en-US" dirty="0"/>
              <a:t>         b) Julius S Malema</a:t>
            </a:r>
          </a:p>
          <a:p>
            <a:r>
              <a:rPr lang="en-US" dirty="0"/>
              <a:t>•	Nike Inc should use #Covid19 while marketing to reach many     audience</a:t>
            </a:r>
          </a:p>
          <a:p>
            <a:endParaRPr lang="en-GB" dirty="0"/>
          </a:p>
        </p:txBody>
      </p:sp>
    </p:spTree>
    <p:extLst>
      <p:ext uri="{BB962C8B-B14F-4D97-AF65-F5344CB8AC3E}">
        <p14:creationId xmlns:p14="http://schemas.microsoft.com/office/powerpoint/2010/main" val="255057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D1D6-8768-4EA9-9575-112CE7CCDF0A}"/>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THANK YOU</a:t>
            </a:r>
            <a:endParaRPr lang="en-GB" dirty="0"/>
          </a:p>
        </p:txBody>
      </p:sp>
    </p:spTree>
    <p:extLst>
      <p:ext uri="{BB962C8B-B14F-4D97-AF65-F5344CB8AC3E}">
        <p14:creationId xmlns:p14="http://schemas.microsoft.com/office/powerpoint/2010/main" val="375094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165</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NIKE DIGITAL CAMPAIGN</vt:lpstr>
      <vt:lpstr>INTRODUCTION</vt:lpstr>
      <vt:lpstr>Top African leaders’ Popularity Scores</vt:lpstr>
      <vt:lpstr>Top African leaders’ Reach Score</vt:lpstr>
      <vt:lpstr>Top African Personalities Popularity Score</vt:lpstr>
      <vt:lpstr>Top African Personalities Reach Score</vt:lpstr>
      <vt:lpstr>Limitations </vt:lpstr>
      <vt:lpstr>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 DIGITAL CAMPAIGN</dc:title>
  <dc:creator>Kipruto Kemboi</dc:creator>
  <cp:lastModifiedBy>Kipruto Kemboi</cp:lastModifiedBy>
  <cp:revision>3</cp:revision>
  <dcterms:created xsi:type="dcterms:W3CDTF">2020-07-23T15:42:17Z</dcterms:created>
  <dcterms:modified xsi:type="dcterms:W3CDTF">2020-07-23T16:24:12Z</dcterms:modified>
</cp:coreProperties>
</file>