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70" r:id="rId7"/>
    <p:sldId id="262" r:id="rId8"/>
    <p:sldId id="263" r:id="rId9"/>
    <p:sldId id="265" r:id="rId10"/>
    <p:sldId id="267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9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5:18:56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41 116 0 0,'-24'-11'883'0'0,"16"6"-285"0"0,0 1-1 0 0,0 0 1 0 0,-1 1 0 0 0,1 0-1 0 0,-1 0 1 0 0,0 0 0 0 0,-17-1 0 0 0,41 12 5273 0 0,7 5-4682 0 0,400 139 1864 0 0,-241-93-3034 0 0,972 356 711 0 0,-37 94-434 0 0,-87 101 23 0 0,-960-564-253 0 0,3-3 1 0 0,88 39 0 0 0,-123-72 51 0 0,-2-14-4220 0 0,-33 3 3698 0 0,1 0 1 0 0,-1 0-1 0 0,0 0 1 0 0,0 0-1 0 0,0-1 1 0 0,0 1 0 0 0,0-1-1 0 0,0 1 1 0 0,-1-1-1 0 0,1 0 1 0 0,0 0-1 0 0,-1 0 1 0 0,1 0-1 0 0,-1 0 1 0 0,0 0-1 0 0,0 0 1 0 0,0 0 0 0 0,0 0-1 0 0,0-1 1 0 0,0 1-1 0 0,0 0 1 0 0,-1-1-1 0 0,1 1 1 0 0,-1 0-1 0 0,0-1 1 0 0,0 1-1 0 0,0-1 1 0 0,0-2-1 0 0,-3-11-1217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46.5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37 192 0 0,'5'-29'18846'0'0,"-5"28"-18558"0"0,-2 0-241 0 0,0 0 0 0 0,0 0 0 0 0,0 0 0 0 0,0 1 0 0 0,0-1 0 0 0,0 1 1 0 0,1-1-1 0 0,-1 1 0 0 0,0 0 0 0 0,0 0 0 0 0,0 0 0 0 0,0 0 0 0 0,-3 0 0 0 0,3 1-18 0 0,-1-1-1 0 0,1 1 1 0 0,-1 0 0 0 0,1 0-1 0 0,0 0 1 0 0,-1 0-1 0 0,1 0 1 0 0,0 0 0 0 0,0 1-1 0 0,-1-1 1 0 0,1 1 0 0 0,0-1-1 0 0,0 1 1 0 0,1 0-1 0 0,-1 0 1 0 0,0 0 0 0 0,1 0-1 0 0,-1 0 1 0 0,1 0-1 0 0,0 0 1 0 0,-2 4 0 0 0,-26 58-2 0 0,23-46 4 0 0,-10 27-41 0 0,3 1 0 0 0,2 1 1 0 0,2 0-1 0 0,-6 79 1 0 0,15-119-9 0 0,-1-1 0 0 0,1 0 0 0 0,0 0 0 0 0,1 1 0 0 0,0-1 0 0 0,0 0 0 0 0,0 0 0 0 0,1 0 0 0 0,-1 0 0 0 0,2 0 0 0 0,-1 0 0 0 0,3 6 0 0 0,-3-10-20 0 0,-1 0-1 0 0,1 0 1 0 0,-1 0-1 0 0,1 0 1 0 0,0 0-1 0 0,-1-1 1 0 0,1 1-1 0 0,0 0 1 0 0,0-1-1 0 0,0 1 1 0 0,1-1 0 0 0,-1 0-1 0 0,0 0 1 0 0,0 0-1 0 0,1 0 1 0 0,-1 0-1 0 0,0 0 1 0 0,1-1-1 0 0,-1 1 1 0 0,1-1-1 0 0,-1 1 1 0 0,1-1 0 0 0,-1 0-1 0 0,1 0 1 0 0,0 0-1 0 0,-1-1 1 0 0,1 1-1 0 0,-1 0 1 0 0,0-1-1 0 0,1 0 1 0 0,2-1-1 0 0,7-2-197 0 0,-1-2 0 0 0,1 1 0 0 0,-1-1 0 0 0,-1-1 1 0 0,1 0-1 0 0,-1-1 0 0 0,-1 0 0 0 0,1 0 0 0 0,10-12 0 0 0,71-94-2383 0 0,-78 97 2158 0 0,17-25-311 0 0,-27 37 707 0 0,-20 28 232 0 0,14-20-65 0 0,0 2-1 0 0,0-1 1 0 0,1 0-1 0 0,-1 0 1 0 0,1 1-1 0 0,0 0 1 0 0,1-1-1 0 0,-1 1 1 0 0,1 0-1 0 0,0 0 1 0 0,0 0-1 0 0,0 0 1 0 0,0-1-1 0 0,1 1 1 0 0,0 0-1 0 0,0 0 0 0 0,1 0 1 0 0,-1 0-1 0 0,1 0 1 0 0,0 0-1 0 0,3 9 1 0 0,-2-10-82 0 0,0 0 0 0 0,0 0 0 0 0,1-1 0 0 0,0 1 0 0 0,-1 0 0 0 0,1-1 0 0 0,0 0 0 0 0,1 0 0 0 0,-1 0 1 0 0,0 0-1 0 0,1 0 0 0 0,0-1 0 0 0,0 1 0 0 0,-1-1 0 0 0,2 0 0 0 0,-1 0 0 0 0,0 0 0 0 0,0-1 0 0 0,0 0 0 0 0,1 0 0 0 0,-1 0 0 0 0,1 0 0 0 0,-1 0 0 0 0,7-1 0 0 0,2 0-50 0 0,0 0 0 0 0,0-1 0 0 0,0 0 0 0 0,0-1 0 0 0,0-1 0 0 0,0 0 0 0 0,-1-1 0 0 0,20-8-1 0 0,-24 8 10 0 0,1 0-1 0 0,-1 0 1 0 0,0-1-1 0 0,0 0 1 0 0,0-1-1 0 0,-1 0 0 0 0,0 0 1 0 0,0-1-1 0 0,0 1 1 0 0,-1-1-1 0 0,0-1 1 0 0,8-12-1 0 0,-13 17 22 0 0,0 1 0 0 0,-1 0 0 0 0,0-1 0 0 0,1 1 0 0 0,-1 0 0 0 0,0-1 0 0 0,0 1 0 0 0,-1 0 0 0 0,1-1 0 0 0,0 1 0 0 0,-1 0 0 0 0,1-1 0 0 0,-1 1 0 0 0,0 0 0 0 0,0 0 0 0 0,0-1 0 0 0,0 1 0 0 0,0 0 0 0 0,0 0 0 0 0,0 0 0 0 0,-1 0 0 0 0,1 1 0 0 0,-1-1 0 0 0,0 0 0 0 0,1 0 0 0 0,-3-1 0 0 0,-6-6-63 0 0,1 0 0 0 0,-1 1 0 0 0,-18-12 1 0 0,20 15-116 0 0,0 1 1 0 0,-1-1-1 0 0,1 1 1 0 0,-1 1-1 0 0,1 0 1 0 0,-1 0-1 0 0,0 0 0 0 0,-1 1 1 0 0,1 1-1 0 0,-12-2 1 0 0,17 4-43 0 0,0-1 1 0 0,1 0-1 0 0,-1 1 1 0 0,0-1-1 0 0,0 1 1 0 0,1 0-1 0 0,-1 0 1 0 0,1 1-1 0 0,-1-1 1 0 0,1 1-1 0 0,0-1 1 0 0,-1 1-1 0 0,1 0 1 0 0,0 1-1 0 0,0-1 1 0 0,0 0-1 0 0,1 1 1 0 0,-1 0 0 0 0,0-1-1 0 0,1 1 1 0 0,0 0-1 0 0,0 0 1 0 0,0 1-1 0 0,0-1 1 0 0,0 0-1 0 0,1 1 1 0 0,-1-1-1 0 0,-1 7 1 0 0,0-2-631 0 0,1 1 1 0 0,0 1 0 0 0,1-1 0 0 0,-1 0 0 0 0,1 18-1 0 0,1-1-523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47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0 796 0 0,'14'28'4988'0'0,"-10"-6"-3776"0"0,-2 0 1 0 0,0 33-1 0 0,0 7-7 0 0,9 177-208 0 0,-8-200-1038 0 0,-1-36-95 0 0,-2-26-57 0 0,0-31-253 0 0,3-117-886 0 0,-1 142 1244 0 0,2 1-1 0 0,0 0 1 0 0,17-52 0 0 0,-21 77 99 0 0,1 0-1 0 0,0 0 1 0 0,0 1 0 0 0,1-1-1 0 0,-1 0 1 0 0,0 0-1 0 0,1 1 1 0 0,0-1 0 0 0,0 1-1 0 0,0 0 1 0 0,0-1 0 0 0,0 1-1 0 0,0 0 1 0 0,3-2-1 0 0,-4 4-2 0 0,1-1 0 0 0,-1 1-1 0 0,0 0 1 0 0,1 0-1 0 0,-1 0 1 0 0,1 0-1 0 0,-1 0 1 0 0,1 0 0 0 0,-1 0-1 0 0,0 0 1 0 0,1 1-1 0 0,-1-1 1 0 0,1 0 0 0 0,-1 1-1 0 0,0 0 1 0 0,0-1-1 0 0,1 1 1 0 0,-1 0-1 0 0,0-1 1 0 0,0 1 0 0 0,0 0-1 0 0,1 0 1 0 0,-1 0-1 0 0,0 0 1 0 0,0 0-1 0 0,-1 0 1 0 0,1 0 0 0 0,0 0-1 0 0,0 1 1 0 0,0-1-1 0 0,-1 0 1 0 0,1 2 0 0 0,8 13-2 0 0,0 0 1 0 0,-2 1 0 0 0,0 0 0 0 0,-1 0 0 0 0,5 24-1 0 0,-9-33-5 0 0,4 12-15 0 0,0-1 1 0 0,1-1-1 0 0,15 29 1 0 0,-21-47 11 0 0,-1 1 0 0 0,1-1 0 0 0,-1 1 0 0 0,1-1 0 0 0,-1 0-1 0 0,1 1 1 0 0,-1-1 0 0 0,1 1 0 0 0,0-1 0 0 0,-1 0 0 0 0,1 0 0 0 0,0 1 0 0 0,-1-1 0 0 0,1 0 0 0 0,0 0 0 0 0,0 0 0 0 0,-1 0 0 0 0,1 0 0 0 0,0 0 0 0 0,-1 0 0 0 0,1 0-1 0 0,0 0 1 0 0,-1 0 0 0 0,1 0 0 0 0,0 0 0 0 0,-1-1 0 0 0,1 1 0 0 0,0 0 0 0 0,-1 0 0 0 0,1-1 0 0 0,0 1 0 0 0,-1 0 0 0 0,1-1 0 0 0,-1 1 0 0 0,1-1 0 0 0,-1 1 0 0 0,1-1-1 0 0,-1 1 1 0 0,1-1 0 0 0,-1 1 0 0 0,1-1 0 0 0,-1 1 0 0 0,1-1 0 0 0,-1 0 0 0 0,1 0 0 0 0,19-28-97 0 0,41-130 316 0 0,-61 158-195 0 0,1 0 0 0 0,-1 0-1 0 0,0 0 1 0 0,0 1 0 0 0,1-1-1 0 0,-1 0 1 0 0,0 1 0 0 0,1-1-1 0 0,-1 0 1 0 0,1 1 0 0 0,-1-1 0 0 0,1 0-1 0 0,-1 1 1 0 0,1-1 0 0 0,-1 1-1 0 0,1-1 1 0 0,0 1 0 0 0,-1-1-1 0 0,1 1 1 0 0,0 0 0 0 0,-1-1 0 0 0,1 1-1 0 0,0 0 1 0 0,0-1 0 0 0,-1 1-1 0 0,1 0 1 0 0,0 0 0 0 0,0 0-1 0 0,-1 0 1 0 0,1-1 0 0 0,0 1-1 0 0,0 0 1 0 0,0 0 0 0 0,1 1 0 0 0,0 0-5 0 0,0 0 0 0 0,-1 1 0 0 0,1-1 0 0 0,0 0 1 0 0,-1 1-1 0 0,1 0 0 0 0,0-1 0 0 0,-1 1 1 0 0,0 0-1 0 0,1 0 0 0 0,-1 0 0 0 0,1 2 0 0 0,29 71-76 0 0,-30-70 87 0 0,24 94-517 0 0,-21-77-667 0 0,1 0 1 0 0,0 0 0 0 0,2 0-1 0 0,1-1 1 0 0,13 28-1 0 0,-11-34-286 0 0,0-5 176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48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26 490 548 0 0,'7'16'715'0'0,"-2"-1"1"0"0,1 2-1 0 0,-2-1 0 0 0,-1 1 1 0 0,0-1-1 0 0,0 1 0 0 0,-1 19 0 0 0,5 32 269 0 0,-5-59-888 0 0,8 51 589 0 0,19 62-1 0 0,-62-246-1067 0 0,6 0 0 0 0,-14-160 0 0 0,38 244 366 0 0,1 0 0 0 0,4-58-1 0 0,0 83 39 0 0,0 1 0 0 0,0 0 0 0 0,2 0 0 0 0,-1 0-1 0 0,2 1 1 0 0,0-1 0 0 0,0 1 0 0 0,1 0 0 0 0,1 0 0 0 0,10-14-1 0 0,-16 25-7 0 0,0 0 0 0 0,0 1 0 0 0,1-1 0 0 0,-1 1 0 0 0,0-1 0 0 0,1 1 0 0 0,-1-1 0 0 0,1 1 0 0 0,-1 0 0 0 0,1-1 0 0 0,-1 1 0 0 0,1 0 0 0 0,0 0 0 0 0,0 0 0 0 0,0 1 0 0 0,-1-1 0 0 0,1 0 0 0 0,0 1 0 0 0,0-1 0 0 0,0 1 0 0 0,0-1 0 0 0,0 1 0 0 0,0 0 0 0 0,0 0 0 0 0,0 0 0 0 0,0 0 0 0 0,0 0 0 0 0,0 1 0 0 0,0-1 0 0 0,0 1 0 0 0,0-1 0 0 0,0 1 0 0 0,2 1 0 0 0,0 0-1 0 0,-1 0 0 0 0,1 1-1 0 0,-1-1 1 0 0,0 1 0 0 0,0 0-1 0 0,0 0 1 0 0,0 0 0 0 0,-1 1-1 0 0,1-1 1 0 0,-1 1 0 0 0,0-1-1 0 0,0 1 1 0 0,0 0-1 0 0,2 7 1 0 0,2 10-19 0 0,-1 1-1 0 0,-1 0 1 0 0,-1 0 0 0 0,-1 0-1 0 0,-1 0 1 0 0,-1 0-1 0 0,-1 0 1 0 0,0 0 0 0 0,-2 0-1 0 0,-1 0 1 0 0,-8 26-1 0 0,9-37-69 0 0,-2 0 0 0 0,0 0 0 0 0,0-1 0 0 0,-1 1-1 0 0,0-1 1 0 0,-9 10 0 0 0,13-17-101 0 0,1 0 1 0 0,-1-1-1 0 0,-1 1 0 0 0,1 0 0 0 0,0-1 0 0 0,-1 1 1 0 0,1-1-1 0 0,-1 0 0 0 0,0 0 0 0 0,0 0 1 0 0,0 0-1 0 0,0 0 0 0 0,0-1 0 0 0,0 1 1 0 0,0-1-1 0 0,0 0 0 0 0,-1 0 0 0 0,1 0 1 0 0,0-1-1 0 0,-1 1 0 0 0,1-1 0 0 0,-1 1 0 0 0,1-1 1 0 0,-7-1-1 0 0,9 1 65 0 0,0-1-1 0 0,0 1 1 0 0,0-1-1 0 0,0 1 1 0 0,1-1 0 0 0,-1 1-1 0 0,0-1 1 0 0,0 1-1 0 0,0-1 1 0 0,1 0 0 0 0,-1 0-1 0 0,0 1 1 0 0,0-1-1 0 0,1 0 1 0 0,-1 0 0 0 0,1 0-1 0 0,-1 0 1 0 0,1 0-1 0 0,-1 0 1 0 0,1 0 0 0 0,0 0-1 0 0,-1-1 1 0 0,1-6-478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48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96 188 0 0,'15'-16'4218'0'0,"-6"16"-694"0"0,0 28 841 0 0,-1 6-4644 0 0,23 67 439 0 0,-26-78-153 0 0,1 0 0 0 0,1 0 0 0 0,2-1-1 0 0,0 0 1 0 0,1-1 0 0 0,18 30 0 0 0,-27-50-4 0 0,-1-1 1 0 0,0 1-1 0 0,1 0 1 0 0,0 0-1 0 0,-1-1 1 0 0,1 1-1 0 0,-1-1 1 0 0,1 1-1 0 0,0 0 1 0 0,0-1-1 0 0,-1 1 1 0 0,1-1-1 0 0,0 1 1 0 0,0-1 0 0 0,-1 0-1 0 0,1 1 1 0 0,0-1-1 0 0,0 0 1 0 0,0 0-1 0 0,0 1 1 0 0,0-1-1 0 0,0 0 1 0 0,-1 0-1 0 0,1 0 1 0 0,0 0-1 0 0,0 0 1 0 0,2 0-1 0 0,-1-1 0 0 0,-1 0-1 0 0,1 0 1 0 0,0 0-1 0 0,-1 0 1 0 0,1 0-1 0 0,-1 0 1 0 0,1-1-1 0 0,-1 1 0 0 0,0 0 1 0 0,1-1-1 0 0,-1 1 1 0 0,2-3-1 0 0,1-3-6 0 0,0 0 0 0 0,0 0 0 0 0,-1-1 0 0 0,1 1-1 0 0,1-11 1 0 0,19-102-43 0 0,-18 78 53 0 0,3 0 0 0 0,1 0 0 0 0,16-41 0 0 0,-25 81-2 0 0,0 0 0 0 0,-1 0 0 0 0,1 0 0 0 0,0 0 0 0 0,0 0 1 0 0,0 0-1 0 0,0 0 0 0 0,0 0 0 0 0,1 0 0 0 0,-1 1 0 0 0,0-1 0 0 0,1 0 0 0 0,0 1 1 0 0,-1 0-1 0 0,1-1 0 0 0,0 1 0 0 0,0 0 0 0 0,-1-1 0 0 0,1 1 0 0 0,0 0 0 0 0,0 1 1 0 0,4-2-1 0 0,-3 2 0 0 0,-1 0 0 0 0,0 0 1 0 0,0 1-1 0 0,0-1 0 0 0,0 1 1 0 0,0-1-1 0 0,0 1 0 0 0,1 0 1 0 0,-1 0-1 0 0,-1 0 0 0 0,1 0 1 0 0,0 1-1 0 0,0-1 0 0 0,0 0 1 0 0,-1 1-1 0 0,1-1 0 0 0,0 1 1 0 0,1 2-1 0 0,4 5-40 0 0,0 0 1 0 0,0 1-1 0 0,-1 0 1 0 0,0 0-1 0 0,-1 1 1 0 0,0 0-1 0 0,4 12 0 0 0,-7-17-25 0 0,36 145-6441 0 0,-29-127 2394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48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88 160 0 0,'24'-88'3437'0'0,"-32"142"583"0"0,5 68-2930 0 0,1-3-968 0 0,-1-81-215 0 0,0 1-246 0 0,2 54 0 0 0,1-84-190 0 0,1 1 0 0 0,0 0 0 0 0,1-1 1 0 0,0 0-1 0 0,0 1 0 0 0,1-1 0 0 0,0 0 0 0 0,1 0 0 0 0,0 0 0 0 0,10 15 0 0 0,-4-12-699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49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590 97 684 0 0,'1'-2'179'0'0,"1"0"0"0"0,-1-1-1 0 0,-1 1 1 0 0,1-1 0 0 0,0 1-1 0 0,-1-1 1 0 0,1 1 0 0 0,-1-1 0 0 0,0 0-1 0 0,1 1 1 0 0,-2-1 0 0 0,1 1 0 0 0,0-1-1 0 0,0 0 1 0 0,-1 1 0 0 0,1-1-1 0 0,-1 1 1 0 0,0-1 0 0 0,0 1 0 0 0,0-1-1 0 0,0 1 1 0 0,0 0 0 0 0,-2-4 0 0 0,-1 3-70 0 0,1 1-1 0 0,-1-1 1 0 0,1 1 0 0 0,-1-1 0 0 0,0 1 0 0 0,0 0 0 0 0,0 0 0 0 0,0 1 0 0 0,0-1 0 0 0,0 1 0 0 0,-1 0 0 0 0,1 0 0 0 0,-7 0 0 0 0,-19-3-22 0 0,0 2 0 0 0,-1 0 0 0 0,1 3 0 0 0,-1 0 0 0 0,1 2 0 0 0,0 2 0 0 0,-41 10 0 0 0,46-8-297 0 0,0 1-1 0 0,1 1 1 0 0,0 1 0 0 0,0 1 0 0 0,-25 17-1 0 0,43-25-136 0 0,1 0 1 0 0,0 1-1 0 0,0 0 0 0 0,0 0 0 0 0,0 0 0 0 0,0 1 0 0 0,1 0 0 0 0,0 0 1 0 0,0 0-1 0 0,0 0 0 0 0,1 1 0 0 0,0-1 0 0 0,-5 11 0 0 0,3-1-646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49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42 245 56 0 0,'2'-1'242'0'0,"23"-10"1065"0"0,0-1 0 0 0,0-1-1 0 0,29-22 1 0 0,-47 30-1341 0 0,-1 0 0 0 0,1-1 1 0 0,-1 0-1 0 0,0 0 0 0 0,-1-1 0 0 0,1 1 1 0 0,-1-1-1 0 0,-1 0 0 0 0,1-1 1 0 0,-1 1-1 0 0,-1-1 0 0 0,1 0 0 0 0,-1 0 1 0 0,-1 0-1 0 0,3-12 0 0 0,-4 18 39 0 0,0 1 0 0 0,-1-1 0 0 0,1 0 0 0 0,-1 0 1 0 0,0 0-1 0 0,0 0 0 0 0,1 0 0 0 0,-1 0 0 0 0,-1 0 0 0 0,1 0 0 0 0,0 0 0 0 0,0 1 0 0 0,-1-1 0 0 0,1 0 1 0 0,-1 0-1 0 0,1 0 0 0 0,-1 0 0 0 0,0 1 0 0 0,0-1 0 0 0,0 0 0 0 0,0 1 0 0 0,0-1 0 0 0,-1-1 0 0 0,0 2 4 0 0,0 0-1 0 0,0 0 0 0 0,1 1 1 0 0,-1-1-1 0 0,0 1 0 0 0,0 0 1 0 0,1-1-1 0 0,-1 1 1 0 0,0 0-1 0 0,0 0 0 0 0,0 0 1 0 0,0 0-1 0 0,0 0 0 0 0,1 1 1 0 0,-1-1-1 0 0,0 0 0 0 0,0 1 1 0 0,0 0-1 0 0,-1 0 0 0 0,-9 4 15 0 0,1 0-1 0 0,-1 1 0 0 0,1 0 1 0 0,0 1-1 0 0,-15 13 0 0 0,13-9-10 0 0,1 1 0 0 0,0 1 0 0 0,0 0 0 0 0,1 1 0 0 0,1 0 0 0 0,1 1 0 0 0,0-1 0 0 0,-8 19 0 0 0,14-27-10 0 0,0 0-1 0 0,1 0 0 0 0,0 0 1 0 0,0 1-1 0 0,0-1 1 0 0,1 0-1 0 0,0 1 1 0 0,0-1-1 0 0,1 1 1 0 0,-1-1-1 0 0,2 1 1 0 0,-1-1-1 0 0,1 1 0 0 0,0-1 1 0 0,0 1-1 0 0,0-1 1 0 0,1 0-1 0 0,0 1 1 0 0,0-1-1 0 0,1 0 1 0 0,0 0-1 0 0,0-1 1 0 0,0 1-1 0 0,7 8 1 0 0,-6-10-4 0 0,1 0 1 0 0,0 0-1 0 0,0-1 1 0 0,0 0 0 0 0,0 1-1 0 0,0-2 1 0 0,1 1-1 0 0,-1-1 1 0 0,1 1 0 0 0,0-1-1 0 0,-1-1 1 0 0,1 1-1 0 0,0-1 1 0 0,0 0 0 0 0,0-1-1 0 0,0 1 1 0 0,0-1-1 0 0,0-1 1 0 0,0 1 0 0 0,0-1-1 0 0,0 0 1 0 0,0 0-1 0 0,8-3 1 0 0,5-1-34 0 0,1-1 0 0 0,-1-1 1 0 0,0-1-1 0 0,0 0 0 0 0,26-18 0 0 0,-1-2 17 0 0,70-60 0 0 0,-97 73 16 0 0,0-2 0 0 0,-1 0 0 0 0,-1 0 0 0 0,0-2 0 0 0,-1 0 0 0 0,14-27 0 0 0,-29 47 2 0 0,0 1 0 0 0,0-1-1 0 0,0 1 1 0 0,-1-1-1 0 0,1 0 1 0 0,0 1 0 0 0,-1-1-1 0 0,1 0 1 0 0,-1 0-1 0 0,1 0 1 0 0,-1 0 0 0 0,0 0-1 0 0,0-1 1 0 0,1 1-1 0 0,-1 0 1 0 0,0-1-1 0 0,0 1 1 0 0,0-1 0 0 0,1 0-1 0 0,-1 0 1 0 0,0 1-1 0 0,0-1 1 0 0,0-1 0 0 0,0 1-1 0 0,0 0 1 0 0,1 0-1 0 0,-1-1 1 0 0,0 1-1 0 0,0-1 1 0 0,0 1 0 0 0,1-1-1 0 0,-1 0 1 0 0,0 1-1 0 0,1-1 1 0 0,-1 0 0 0 0,0 0-1 0 0,1 0 1 0 0,-1-1-1 0 0,1 1 1 0 0,0 0 0 0 0,-1-1-1 0 0,1 1 1 0 0,0 0-1 0 0,0-1 1 0 0,0 0-1 0 0,0 1 1 0 0,0-1 0 0 0,0 1-1 0 0,0-1 1 0 0,1 0-1 0 0,-1 0 1 0 0,1 0 0 0 0,-1 1-1 0 0,1-1 1 0 0,0 0-1 0 0,-1 0 1 0 0,1-3-1 0 0,1 17 64 0 0,1 0-1 0 0,1-1 1 0 0,-1 1-1 0 0,2-1 0 0 0,0 1 1 0 0,0-1-1 0 0,1 0 1 0 0,0-1-1 0 0,1 1 0 0 0,0-1 1 0 0,8 10-1 0 0,15 30 323 0 0,-20-33-349 0 0,3 4 21 0 0,-1 0-1 0 0,-1 1 0 0 0,-1 0 0 0 0,0 1 1 0 0,6 33-1 0 0,-14-51-87 0 0,0 1-1 0 0,-1-1 1 0 0,1 1 0 0 0,-1-1-1 0 0,0 0 1 0 0,-1 1 0 0 0,1-1-1 0 0,-1 1 1 0 0,0-1 0 0 0,-1 0-1 0 0,1 1 1 0 0,-1-1 0 0 0,0 0-1 0 0,0 0 1 0 0,-1 0 0 0 0,0 0-1 0 0,1-1 1 0 0,-2 1 0 0 0,1-1-1 0 0,0 0 1 0 0,-1 0 0 0 0,0 0-1 0 0,0 0 1 0 0,0 0 0 0 0,0-1-1 0 0,-1 0 1 0 0,1 0 0 0 0,-1 0-1 0 0,-9 4 1 0 0,5-4-418 0 0,-1 1-1 0 0,0-1 1 0 0,1-1 0 0 0,-1 0-1 0 0,0 0 1 0 0,-1-1 0 0 0,1 0-1 0 0,-16-2 1 0 0,-4 0-703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1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88 300 0 0,'-5'-48'2689'0'0,"5"16"2111"0"0,0 25-3105 0 0,5 371 7849 0 0,69 488-8954 0 0,-58-738-765 0 0,-9-54-934 0 0,2 0 0 0 0,31 105 0 0 0,-39-163 745 0 0,-1 0 0 0 0,1 1 0 0 0,0-1-1 0 0,0 0 1 0 0,0 0 0 0 0,1 0 0 0 0,-1 0 0 0 0,0 0 0 0 0,1 0-1 0 0,-1 0 1 0 0,1 0 0 0 0,0 0 0 0 0,0-1 0 0 0,2 2 0 0 0,-3-2 129 0 0,0-1 1 0 0,0 0-1 0 0,0 0 1 0 0,0 0-1 0 0,0 1 1 0 0,1-1-1 0 0,-1-1 1 0 0,0 1-1 0 0,0 0 1 0 0,0 0-1 0 0,0 0 1 0 0,0 0-1 0 0,0-1 1 0 0,1 1-1 0 0,-1-1 1 0 0,0 1 0 0 0,0-1-1 0 0,0 1 1 0 0,0-1-1 0 0,0 1 1 0 0,-1-1-1 0 0,1 0 1 0 0,0 0-1 0 0,0 1 1 0 0,0-1-1 0 0,0 0 1 0 0,-1 0-1 0 0,1 0 1 0 0,0 0-1 0 0,-1 0 1 0 0,1 0 0 0 0,-1 0-1 0 0,1-1 1 0 0,9-15-1540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1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0 264 0 0,'-10'34'8497'0'0,"-14"64"-4714"0"0,16-42-2739 0 0,3 0 0 0 0,2 0 1 0 0,8 108-1 0 0,40 166-696 0 0,-18-184-560 0 0,6-1 0 0 0,86 231 0 0 0,-79-288-3282 0 0,-50-148-7302 0 0,-4 27 9285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2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38 20 0 0,'-29'21'2609'0'0,"18"-6"1937"0"0,14-14-4201 0 0,-1 0 0 0 0,1 0-1 0 0,-1 0 1 0 0,1 0-1 0 0,0 0 1 0 0,-1 0 0 0 0,1-1-1 0 0,0 0 1 0 0,0 1-1 0 0,-1-1 1 0 0,1 0 0 0 0,4-1-1 0 0,1 2 336 0 0,192 11 1620 0 0,214-15 0 0 0,199-42-2558 0 0,-239 15 403 0 0,-351 28-349 0 0,271-11 453 0 0,-146 20-2262 0 0,-107-1-1445 0 0,60 14-1 0 0,-96-19 2928 0 0,1 1 1 0 0,-1 0 0 0 0,0 0 0 0 0,0 0-1 0 0,0 1 1 0 0,0 0 0 0 0,0 0 0 0 0,4 3-1 0 0,11 10-1433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5:18:57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2783 132 116 0 0,'59'-31'1727'0'0,"101"-37"0"0"0,-139 61-1322 0 0,0 0 0 0 0,0 2 1 0 0,1 0-1 0 0,-1 2 0 0 0,1 0 1 0 0,0 2-1 0 0,0 0 0 0 0,40 4 0 0 0,-61-3-392 0 0,1 0-1 0 0,-1 1 0 0 0,0-1 0 0 0,0 0 1 0 0,0 0-1 0 0,1 1 0 0 0,-1-1 0 0 0,0 1 1 0 0,0-1-1 0 0,0 1 0 0 0,0-1 0 0 0,0 1 1 0 0,0 0-1 0 0,0-1 0 0 0,0 1 0 0 0,0 0 1 0 0,0 0-1 0 0,0 0 0 0 0,0 0 0 0 0,-1 0 1 0 0,1 0-1 0 0,0 0 0 0 0,-1 0 1 0 0,1 0-1 0 0,0 0 0 0 0,-1 0 0 0 0,0 1 1 0 0,1-1-1 0 0,-1 0 0 0 0,0 0 0 0 0,1 0 1 0 0,-1 1-1 0 0,0-1 0 0 0,0 0 0 0 0,0 0 1 0 0,0 1-1 0 0,0-1 0 0 0,0 0 0 0 0,-1 0 1 0 0,1 0-1 0 0,0 1 0 0 0,-1-1 0 0 0,1 0 1 0 0,-1 0-1 0 0,1 0 0 0 0,-1 0 0 0 0,0 2 1 0 0,-2 4 23 0 0,-1 1 0 0 0,0-1 0 0 0,-1 1 0 0 0,1-1 0 0 0,-10 10 0 0 0,-24 24 314 0 0,-2-2 0 0 0,-68 52 0 0 0,-104 58 606 0 0,117-84-681 0 0,-482 317 850 0 0,-15 11 790 0 0,-222 161 568 0 0,668-449-1858 0 0,-193 183-1 0 0,304-254-458 0 0,2 1 0 0 0,1 2 0 0 0,2 1 0 0 0,-36 61 0 0 0,62-92-174 0 0,0 0 0 0 0,0 0 1 0 0,-1 0-1 0 0,0-1 0 0 0,0 1 0 0 0,-1-1 1 0 0,0-1-1 0 0,-9 8 0 0 0,14-13-82 0 0,1 0 1 0 0,-1 0-1 0 0,1 0 1 0 0,-1 0-1 0 0,0 0 1 0 0,1 0-1 0 0,-1 0 0 0 0,1-1 1 0 0,-1 1-1 0 0,1 0 1 0 0,-1 0-1 0 0,1-1 1 0 0,-1 1-1 0 0,1 0 1 0 0,-1-1-1 0 0,1 1 0 0 0,-1 0 1 0 0,1-1-1 0 0,0 1 1 0 0,-1-1-1 0 0,1 1 1 0 0,0-1-1 0 0,-1 1 1 0 0,1-1-1 0 0,0 1 0 0 0,0-1 1 0 0,-1 1-1 0 0,1-1 1 0 0,0 1-1 0 0,0-1 1 0 0,0 1-1 0 0,0-1 0 0 0,0 0 1 0 0,0 1-1 0 0,0-1 1 0 0,0 1-1 0 0,0-1 1 0 0,0 1-1 0 0,0-1 1 0 0,0 0-1 0 0,0 1 0 0 0,0-1 1 0 0,1 0-1 0 0,-1-26-4276 0 0,11-8-1162 0 0,-1 17 3164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3.8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72 0 0,'-4'16'8227'0'0,"-11"56"-4238"0"0,13-55-3663 0 0,1 0 0 0 0,1 0-1 0 0,1 0 1 0 0,0 0-1 0 0,1-1 1 0 0,1 1-1 0 0,0 0 1 0 0,1-1-1 0 0,1 1 1 0 0,1-1-1 0 0,0 0 1 0 0,1-1 0 0 0,1 0-1 0 0,0 0 1 0 0,1 0-1 0 0,1-1 1 0 0,15 17-1 0 0,-21-27-329 0 0,0-1-1 0 0,0 0 1 0 0,0 0-1 0 0,0 0 1 0 0,0-1 0 0 0,1 0-1 0 0,-1 1 1 0 0,1-2-1 0 0,0 1 1 0 0,0 0-1 0 0,0-1 1 0 0,0 0-1 0 0,0 0 1 0 0,0 0-1 0 0,0-1 1 0 0,0 0-1 0 0,0 0 1 0 0,0 0 0 0 0,0 0-1 0 0,0-1 1 0 0,0 0-1 0 0,0 0 1 0 0,0 0-1 0 0,-1-1 1 0 0,1 0-1 0 0,0 0 1 0 0,-1 0-1 0 0,1 0 1 0 0,6-5-1 0 0,-3 2-287 0 0,0 0 0 0 0,0-1 0 0 0,0 0 0 0 0,-1-1 0 0 0,0 1 0 0 0,10-13 0 0 0,-13 13-310 0 0,1-1 0 0 0,-1 1 0 0 0,0-1 1 0 0,-1 1-1 0 0,1-1 0 0 0,-1 0 0 0 0,-1-1 0 0 0,3-7 0 0 0,-2 2-703 0 0,0-1 0 0 0,-1 0 0 0 0,0 0 0 0 0,-2 0 0 0 0,1 0 0 0 0,-3-15 0 0 0,-2 13 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4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45 128 0 0,'-10'-45'21372'0'0,"55"52"-40086"0"0,-35-5 16760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4.7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32 808 0 0,'4'-10'10298'0'0,"7"4"-5808"0"0,20 3-3839 0 0,-16 2-69 0 0,26-3-574 0 0,53-4-3371 0 0,-85 8 1153 0 0,0 1 0 0 0,0 0 0 0 0,0 0 0 0 0,13 4 0 0 0,-17-3 963 0 0,-4 2 174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5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60 676 0 0,'-9'-9'7845'0'0,"14"6"-7266"0"0,-1 0 0 0 0,1 0 0 0 0,0 1-1 0 0,1-1 1 0 0,-1 1 0 0 0,0 0-1 0 0,6-1 1 0 0,6-3-269 0 0,-4 1-580 0 0,0 1 0 0 0,1 0 0 0 0,-1 1 0 0 0,1 0 1 0 0,-1 1-1 0 0,21 0 0 0 0,83 5-9383 0 0,-102-1 8358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5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8 620 0 0,'0'-1'142'0'0,"0"1"-1"0"0,-1-1 0 0 0,1 1 1 0 0,0-1-1 0 0,-1 1 1 0 0,1 0-1 0 0,0-1 1 0 0,-1 1-1 0 0,1 0 1 0 0,0-1-1 0 0,-1 1 1 0 0,1 0-1 0 0,-1-1 1 0 0,1 1-1 0 0,0 0 1 0 0,-1 0-1 0 0,1-1 0 0 0,-1 1 1 0 0,1 0-1 0 0,-1 0 1 0 0,1 0-1 0 0,-1 0 1 0 0,1 0-1 0 0,-1 0 1 0 0,1 0-1 0 0,-1 0 1 0 0,1 0-1 0 0,-1 0 1 0 0,1 0-1 0 0,-1 0 1 0 0,1 0-1 0 0,-1 0 0 0 0,1 0 1 0 0,-1 1-1 0 0,1-1 1 0 0,-1 0-1 0 0,1 0 1 0 0,-1 0-1 0 0,0 1 1 0 0,-7 26 2324 0 0,5-6-2213 0 0,1 0 0 0 0,1-1 0 0 0,1 1 0 0 0,0 0 0 0 0,7 38 0 0 0,31 102-5071 0 0,-27-120 2104 0 0,-5-12 1159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6.2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50 668 0 0,'2'-19'704'0'0,"8"-12"12722"0"0,-9 31-13319 0 0,1 26 1655 0 0,-2 39-1280 0 0,5 136-31 0 0,15 161-896 0 0,-18-318-506 0 0,-2-42 557 0 0,0 0 0 0 0,0 1 0 0 0,1-1 0 0 0,-1 0 0 0 0,0 1 0 0 0,1-1 0 0 0,-1 0 0 0 0,1 0 0 0 0,0 0 0 0 0,0 1 0 0 0,0-1 0 0 0,0 0 0 0 0,0 0 0 0 0,1-1 0 0 0,1 4 0 0 0,-2-5 168 0 0,0 0 0 0 0,0 0 1 0 0,0 0-1 0 0,0-1 0 0 0,0 1 1 0 0,0 0-1 0 0,0-1 0 0 0,0 1 1 0 0,0-1-1 0 0,0 1 0 0 0,0-1 1 0 0,0 1-1 0 0,-1-1 0 0 0,1 1 1 0 0,0-1-1 0 0,0 0 0 0 0,-1 1 1 0 0,1-1-1 0 0,0 0 0 0 0,-1 0 1 0 0,1 0-1 0 0,-1 0 0 0 0,1 1 1 0 0,-1-1-1 0 0,1 0 0 0 0,-1 0 1 0 0,0 0-1 0 0,1 0 0 0 0,-1-2 1 0 0,4-3-977 0 0,5-5-194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6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10 916 0 0,'14'-7'2057'0'0,"-6"5"1314"0"0,-21 25-2220 0 0,-15 30-275 0 0,-37 95 0 0 0,-16 31-1184 0 0,81-178 309 0 0,-1 0-11 0 0,1 0 0 0 0,-1 1 0 0 0,1-1 0 0 0,-1 0 1 0 0,0 0-1 0 0,1 0 0 0 0,-1 0 0 0 0,0 0 1 0 0,0 0-1 0 0,0 0 0 0 0,0 0 0 0 0,0 0 0 0 0,0 0 1 0 0,0 0-1 0 0,0 0 0 0 0,0-1 0 0 0,0 1 0 0 0,0 0 1 0 0,0-1-1 0 0,-1 1 0 0 0,1-1 0 0 0,0 1 1 0 0,-2-1-1 0 0,2 0 17 0 0,1 0 0 0 0,-1-1 1 0 0,1 1-1 0 0,-1-1 0 0 0,1 1 1 0 0,0-1-1 0 0,-1 1 0 0 0,1-1 1 0 0,-1 1-1 0 0,1-1 0 0 0,0 1 1 0 0,0-1-1 0 0,-1 1 0 0 0,1-1 1 0 0,0 1-1 0 0,0-1 0 0 0,0 0 1 0 0,-1 1-1 0 0,1-1 0 0 0,0 1 0 0 0,0-1 1 0 0,0 0-1 0 0,0 1 0 0 0,0-1 1 0 0,0 0-1 0 0,0 1 0 0 0,0-1 1 0 0,1 1-1 0 0,-1-1 0 0 0,0 0 1 0 0,0 1-1 0 0,0-1 0 0 0,1 1 1 0 0,-1-1-1 0 0,0 1 0 0 0,1-1 1 0 0,-1 1-1 0 0,0-1 0 0 0,1 1 1 0 0,-1-1-1 0 0,1 1 0 0 0,-1-1 1 0 0,1 1-1 0 0,-1 0 0 0 0,2-1 0 0 0,13 1 697 0 0,1 2 0 0 0,-1 0-1 0 0,0 0 1 0 0,0 1 0 0 0,0 1 0 0 0,26 11-1 0 0,83 47-176 0 0,-29-13-6523 0 0,-89-46 4961 0 0,0 0 0 0 0,-1 0 0 0 0,1 0 0 0 0,-1 1 0 0 0,8 7 0 0 0,-2 0-585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4:59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9 920 0 0,'-1'-9'6871'0'0,"-9"23"-6311"0"0,-10 15 52 0 0,2 2-1 0 0,1 0 1 0 0,1 1 0 0 0,2 1 0 0 0,1 0-1 0 0,1 1 1 0 0,-8 42 0 0 0,3 10 610 0 0,-10 156 0 0 0,23-143-852 0 0,4 1 0 0 0,5 0-1 0 0,3-1 1 0 0,34 148 0 0 0,-37-224-340 0 0,1 1 0 0 0,1-1 0 0 0,2-1 1 0 0,0 0-1 0 0,1 0 0 0 0,24 38 1 0 0,-28-52-135 0 0,0 0 1 0 0,0 0 0 0 0,0-1-1 0 0,1 0 1 0 0,0 0 0 0 0,1 0-1 0 0,-1-1 1 0 0,1 0 0 0 0,1-1-1 0 0,-1 0 1 0 0,1 0 0 0 0,0-1 0 0 0,0 0-1 0 0,0 0 1 0 0,0-1 0 0 0,1 0-1 0 0,-1-1 1 0 0,1 0 0 0 0,11 1-1 0 0,35-4-5934 0 0,-22 0-979 0 0,-28 1 5329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0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96 348 0 0,'3'7'11111'0'0,"10"52"-7166"0"0,52 329-2076 0 0,-57-354-1880 0 0,-5-19-101 0 0,-10-33 16 0 0,3 2 86 0 0,1 1-1 0 0,1-1 0 0 0,0 0 0 0 0,1 0 1 0 0,2-29-1 0 0,0 14 0 0 0,-1-7-7 0 0,3 0 0 0 0,1 0-1 0 0,12-54 1 0 0,-11 72 26 0 0,1 0 0 0 0,0 0 0 0 0,2 1-1 0 0,0 0 1 0 0,1 0 0 0 0,1 1 0 0 0,1 0-1 0 0,13-16 1 0 0,-22 32 2 0 0,-1-1-1 0 0,1 1 1 0 0,0-1-1 0 0,1 1 1 0 0,-1 0-1 0 0,0 0 1 0 0,0 0-1 0 0,1 0 1 0 0,-1 0-1 0 0,1 1 1 0 0,0-1-1 0 0,0 1 1 0 0,-1 0 0 0 0,1 0-1 0 0,0 0 1 0 0,0 0-1 0 0,0 0 1 0 0,4 0-1 0 0,-5 1 3 0 0,1 0 0 0 0,-1 1-1 0 0,0-1 1 0 0,1 1 0 0 0,-1 0 0 0 0,0-1 0 0 0,1 1-1 0 0,-1 0 1 0 0,0 0 0 0 0,0 1 0 0 0,0-1-1 0 0,0 0 1 0 0,0 1 0 0 0,0-1 0 0 0,0 1-1 0 0,0 0 1 0 0,2 3 0 0 0,3 5 15 0 0,0 0 0 0 0,-1 0 1 0 0,-1 0-1 0 0,1 1 0 0 0,-2 0 0 0 0,1 0 1 0 0,4 21-1 0 0,10 41 24 0 0,31 161-111 0 0,-33-116-980 0 0,-3-41-3958 0 0,-14-76 4836 0 0,0-1 0 0 0,0 1 0 0 0,0-1 0 0 0,0 1 0 0 0,0 0 0 0 0,0-1 0 0 0,0 1 0 0 0,1-1 0 0 0,-1 1 0 0 0,0 0 0 0 0,0-1 0 0 0,1 1 0 0 0,-1-1 0 0 0,0 1 0 0 0,1-1 0 0 0,-1 1 0 0 0,1-1 0 0 0,-1 1 0 0 0,0-1 0 0 0,1 0 0 0 0,-1 1 0 0 0,1-1 0 0 0,-1 0 0 0 0,1 1 0 0 0,0-1 0 0 0,-1 0 0 0 0,1 1 0 0 0,-1-1 0 0 0,1 0 0 0 0,-1 0 0 0 0,1 0 0 0 0,0 0 0 0 0,-1 0 0 0 0,1 1 0 0 0,-1-1 0 0 0,1 0 0 0 0,0 0 0 0 0,-1 0 0 0 0,1-1 0 0 0,-1 1 0 0 0,1 0 0 0 0,0 0 0 0 0,-1 0 0 0 0,1 0 0 0 0,-1-1 0 0 0,1 1 0 0 0,0 0 0 0 0,-1 0 0 0 0,1-1 0 0 0,-1 1 0 0 0,1 0 0 0 0,-1-1 0 0 0,1 1 0 0 0,0-2 0 0 0,8-6-1552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1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1 688 0 0,'2'47'10229'0'0,"0"-22"-9407"0"0,2 0 1 0 0,0 0 0 0 0,15 44-1 0 0,-15-56-548 0 0,1 0 0 0 0,1 0 0 0 0,0-1 0 0 0,1 0 0 0 0,0 0 0 0 0,17 20-1 0 0,-22-30-321 0 0,1 0 0 0 0,-1 0 0 0 0,0 1 0 0 0,1-2-1 0 0,-1 1 1 0 0,1 0 0 0 0,0 0 0 0 0,0-1 0 0 0,0 0-1 0 0,0 1 1 0 0,0-1 0 0 0,0 0 0 0 0,0-1 0 0 0,6 2-1 0 0,-6-2-251 0 0,1 0-1 0 0,-1-1 1 0 0,1 1-1 0 0,-1-1 1 0 0,0 0-1 0 0,1 0 0 0 0,-1 0 1 0 0,0 0-1 0 0,1 0 1 0 0,-1-1-1 0 0,0 0 0 0 0,0 0 1 0 0,0 0-1 0 0,0 0 1 0 0,-1 0-1 0 0,5-4 1 0 0,-4 3-602 0 0,0 0 1 0 0,-1 0 0 0 0,1 0 0 0 0,-1-1 0 0 0,0 1 0 0 0,0-1 0 0 0,0 1-1 0 0,0-1 1 0 0,1-4 0 0 0,-2 1-219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5:18:59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2423 160 0 0,'25'22'13095'0'0,"-24"-22"-12915"0"0,2-5 65 0 0,0 0 0 0 0,0-1 1 0 0,0 1-1 0 0,-1-1 0 0 0,1 1 0 0 0,-1-1 1 0 0,1-8-1 0 0,0 0-105 0 0,-1 0 1 0 0,-1 0-1 0 0,0-1 0 0 0,-2-25 1 0 0,-5-8-279 0 0,-16-65 0 0 0,21 105 208 0 0,-124-506-165 0 0,15 66-18 0 0,40 124 38 0 0,1-106-32 0 0,58 163 21 0 0,11 262 81 0 0,0 1 1 0 0,0-1 0 0 0,1 0-1 0 0,-1 0 1 0 0,1 1 0 0 0,0-1-1 0 0,1 1 1 0 0,-1-1 0 0 0,1 1-1 0 0,0-1 1 0 0,0 1 0 0 0,0 0-1 0 0,1 0 1 0 0,-1 0 0 0 0,1 0-1 0 0,0 0 1 0 0,0 1 0 0 0,1-1-1 0 0,-1 1 1 0 0,1 0 0 0 0,-1 0-1 0 0,1 0 1 0 0,0 0 0 0 0,0 1-1 0 0,0 0 1 0 0,1 0 0 0 0,-1 0-1 0 0,1 0 1 0 0,-1 0 0 0 0,1 1-1 0 0,-1 0 1 0 0,9-1 0 0 0,14-2 5 0 0,0 2 0 0 0,1 0 0 0 0,-1 2 0 0 0,43 5 0 0 0,-23-1 20 0 0,230 6-34 0 0,372 19-412 0 0,-23 24 262 0 0,-173-13 181 0 0,698-15-197 0 0,-292-44 702 0 0,-479 13-488 0 0,1205-41-702 0 0,-397 7 1085 0 0,89-5-726 0 0,104 19 386 0 0,-1222 26-24 0 0,-15-2-37 0 0,-61-1-54 0 0,1 3-1 0 0,0 4 0 0 0,131 22 0 0 0,-197-21-28 0 0,0 1 1 0 0,-1 1 0 0 0,1 1-1 0 0,-1 0 1 0 0,18 13-1 0 0,77 57-551 0 0,-90-61 607 0 0,-1 1 0 0 0,0 1 0 0 0,-2 1-1 0 0,0 1 1 0 0,-1 0 0 0 0,-1 1 0 0 0,-2 1-1 0 0,0 1 1 0 0,-1 0 0 0 0,-1 1 0 0 0,-2 0-1 0 0,0 1 1 0 0,9 36 0 0 0,-5 3 60 0 0,-3 0 1 0 0,-3 1 0 0 0,1 133-1 0 0,-8-113-18 0 0,-2 25-43 0 0,-17 123 0 0 0,-1-14-168 0 0,19-63-200 0 0,20 161 0 0 0,-16-265-437 0 0,10 58-8379 0 0,-11-96 7675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1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37 48 0 0,'-10'-36'21094'0'0,"33"42"-26765"0"0,5 2-3354 0 0,-19-2 6386 0 0,1-2 392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2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60 0 0,'9'0'12596'0'0,"-3"12"-8825"0"0,-2-3-3828 0 0,6 43 477 0 0,5 77 1 0 0,-10-77-444 0 0,-1-4-297 0 0,1 16-1958 0 0,3-23-2784 0 0,-8-40 4690 0 0,0 0 1 0 0,1 0 0 0 0,-1 0 0 0 0,1 0 0 0 0,-1 0-1 0 0,1 0 1 0 0,-1 0 0 0 0,1 0 0 0 0,0 0 0 0 0,-1 0 0 0 0,6 4-2228 0 0,-5-4 2228 0 0,0-1 0 0 0,2 1 0 0 0,5-1-990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3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351 20 860 0 0,'6'-4'2995'0'0,"-6"3"-2845"0"0,0 1 0 0 0,0 0 0 0 0,0-1-1 0 0,0 1 1 0 0,0 0 0 0 0,0-1 0 0 0,0 1 0 0 0,0-1-1 0 0,0 1 1 0 0,-2-6 2546 0 0,1 5-2546 0 0,-24-3 2449 0 0,-37 8-1635 0 0,61-4-856 0 0,-34 4-79 0 0,0 2-1 0 0,-52 15 1 0 0,37-3-2407 0 0,3 7-3286 0 0,41-20 4069 0 0,1 1 156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4.6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1 857 1140 0 0,'1'-2'10351'0'0,"9"11"-8717"0"0,140 149 1580 0 0,-104-115-2989 0 0,2-2 0 0 0,2-3-1 0 0,2-2 1 0 0,1-1-1 0 0,76 35 1 0 0,-127-69-223 0 0,1 0 0 0 0,-1 0 0 0 0,1 0 0 0 0,0 0 0 0 0,-1-1 0 0 0,1 1 0 0 0,-1-1 1 0 0,1 1-1 0 0,0-1 0 0 0,5 0 0 0 0,-7 0-3 0 0,-1-1 0 0 0,1 1 0 0 0,0 0-1 0 0,0 0 1 0 0,0-1 0 0 0,0 1 0 0 0,0-1 0 0 0,0 1 0 0 0,-1-1 0 0 0,1 1 0 0 0,0-1 0 0 0,0 1 0 0 0,-1-1 0 0 0,1 1 0 0 0,0-1 0 0 0,-1 0 0 0 0,1 0-1 0 0,-1 1 1 0 0,1-1 0 0 0,-1 0 0 0 0,2-1 0 0 0,-1-3-8 0 0,0 1 0 0 0,0-1 0 0 0,-1 1 0 0 0,1-1 0 0 0,-1 1 0 0 0,0-1 0 0 0,0 1 0 0 0,-1-1 0 0 0,1 1 0 0 0,-1-1 0 0 0,-2-6 0 0 0,-125-399-1549 0 0,17 67-239 0 0,99 299 1643 0 0,-18-81-70 0 0,28 112 285 0 0,0 0 1 0 0,1-1-1 0 0,0 1 1 0 0,1-1-1 0 0,1 1 1 0 0,0-1-1 0 0,4-14 1 0 0,1-19 899 0 0,-6 46-998 0 0,0 1-95 0 0,0-2 124 0 0,0 2 56 0 0,5-3 171 0 0,0 1 0 0 0,1 0-1 0 0,-1 0 1 0 0,1 0-1 0 0,-1 0 1 0 0,1 1 0 0 0,6-1-1 0 0,336-37 1046 0 0,-177 22-1241 0 0,14 0-3 0 0,120-15 124 0 0,-302 31-149 0 0,1 1 5 0 0,-1-1 0 0 0,0 1-1 0 0,0 0 1 0 0,0 0 0 0 0,1 0 0 0 0,-1 0 0 0 0,0 0 0 0 0,0 1 0 0 0,0-1-1 0 0,0 1 1 0 0,1 0 0 0 0,-1 0 0 0 0,0 0 0 0 0,4 3 0 0 0,-4 0-87 0 0,2 2 81 0 0,-2-10-97 0 0,-3 4 109 0 0,-10 64-322 0 0,6-47-163 0 0,2 0 0 0 0,0 0 0 0 0,1 25 0 0 0,6 53-6208 0 0,-5-85 5469 0 0,2 0 1 0 0,-1-1 0 0 0,1 1-1 0 0,1 0 1 0 0,4 13-1 0 0,7-3-498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6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29 324 0 0,'8'7'6970'0'0,"-3"11"-3890"0"0,-1 29-2298 0 0,-2-26 206 0 0,7 61 614 0 0,8 49-184 0 0,-11-88-1261 0 0,-5-31-154 0 0,1 0 0 0 0,0 0 0 0 0,6 17 0 0 0,-11-45-31 0 0,0 0 1 0 0,1 0-1 0 0,1-1 1 0 0,1 1-1 0 0,1-18 1 0 0,9-103-124 0 0,-9 120 170 0 0,1 0 1 0 0,1 1-1 0 0,1-1 0 0 0,1 1 0 0 0,0 0 0 0 0,1 0 0 0 0,0 0 0 0 0,11-17 0 0 0,-17 31-2 0 0,1 1 1 0 0,0-1-1 0 0,0 1 0 0 0,0-1 0 0 0,0 1 0 0 0,0-1 0 0 0,0 1 0 0 0,0 0 0 0 0,0-1 0 0 0,0 1 0 0 0,0 0 0 0 0,1 0 0 0 0,-1 0 0 0 0,1 0 1 0 0,-1 0-1 0 0,1 0 0 0 0,-1 0 0 0 0,1 0 0 0 0,-1 1 0 0 0,1-1 0 0 0,0 1 0 0 0,-1-1 0 0 0,1 1 0 0 0,0 0 0 0 0,0-1 0 0 0,-1 1 1 0 0,1 0-1 0 0,0 0 0 0 0,0 0 0 0 0,-1 0 0 0 0,1 1 0 0 0,0-1 0 0 0,0 0 0 0 0,-1 1 0 0 0,1-1 0 0 0,0 1 0 0 0,-1 0 0 0 0,1-1 0 0 0,-1 1 1 0 0,1 0-1 0 0,-1 0 0 0 0,1 0 0 0 0,-1 0 0 0 0,0 0 0 0 0,1 0 0 0 0,-1 1 0 0 0,0-1 0 0 0,0 0 0 0 0,0 1 0 0 0,0-1 0 0 0,2 3 0 0 0,5 7 60 0 0,-1 1-1 0 0,1-1 1 0 0,-2 1-1 0 0,0 0 0 0 0,5 14 1 0 0,10 38-112 0 0,18 91 0 0 0,-15-53-1943 0 0,-18-74 621 0 0,-4-18 7 0 0,0 0-1 0 0,1 0 1 0 0,0 0-1 0 0,0-1 1 0 0,1 1-1 0 0,0-1 1 0 0,9 14 0 0 0,-7-14-322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6.6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1 508 0 0,'2'7'4515'0'0,"6"24"-2667"0"0,-3 56 756 0 0,-5-78-2264 0 0,2-1 0 0 0,-1 0 0 0 0,1 1 0 0 0,1-1 0 0 0,-1 0 0 0 0,1 0 0 0 0,8 14-1 0 0,-1-5 425 0 0,-9-15-706 0 0,0 0 0 0 0,0 1 0 0 0,1-1 0 0 0,-1 0 0 0 0,0 0 0 0 0,1 1 0 0 0,0-1 0 0 0,0 0 0 0 0,-1-1 0 0 0,1 1 0 0 0,0 0 0 0 0,0 0 0 0 0,1-1 0 0 0,-1 0 0 0 0,0 1 0 0 0,0-1 0 0 0,4 1 0 0 0,2 0-147 0 0,0 0-1 0 0,0 0 1 0 0,-1-1-1 0 0,1-1 1 0 0,1 1-1 0 0,-1-1 1 0 0,0-1-1 0 0,11-1 1 0 0,-16 2-171 0 0,-1-1 1 0 0,0 1-1 0 0,0-1 1 0 0,1 0-1 0 0,-1 0 1 0 0,0 1-1 0 0,0-1 0 0 0,0-1 1 0 0,0 1-1 0 0,0 0 1 0 0,0 0-1 0 0,0-1 1 0 0,0 1-1 0 0,1-3 0 0 0,-2 3-40 0 0,0-1-1 0 0,0 1 1 0 0,-1 0-1 0 0,1-1 1 0 0,-1 1-1 0 0,1 0 1 0 0,-1-1-1 0 0,0 1 1 0 0,0-1-1 0 0,1 1 1 0 0,-1-1-1 0 0,0 1 1 0 0,0-1-1 0 0,0 1 1 0 0,-1-1-1 0 0,1 1 1 0 0,0-1-1 0 0,0 1 1 0 0,-1 0-1 0 0,1-1 1 0 0,-1 1-1 0 0,1-1 1 0 0,-1 1-1 0 0,-1-2 1 0 0,-3-8-967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7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24 772 0 0,'-5'-23'20251'0'0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07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1 328 0 0,'1'-1'12257'0'0,"8"9"-12144"0"0,34 29 2310 0 0,62 65 1 0 0,88 136-2132 0 0,-137-157-309 0 0,-3 2 0 0 0,-4 3 0 0 0,-4 1 0 0 0,-4 3-1 0 0,-3 1 1 0 0,-5 2 0 0 0,-3 1 0 0 0,17 104 0 0 0,-38-145-168 0 0,-2-1 0 0 0,-3 1 0 0 0,-2 0 0 0 0,-2 0 1 0 0,-3 1-1 0 0,-1-2 0 0 0,-4 1 0 0 0,-1-1 0 0 0,-3 0 0 0 0,-24 67 0 0 0,21-83-986 0 0,-2-1-1 0 0,-1 0 0 0 0,-2-2 1 0 0,-2 0-1 0 0,0-1 0 0 0,-3-1 1 0 0,0-1-1 0 0,-2-1 0 0 0,-1-2 1 0 0,-1-1-1 0 0,-46 33 0 0 0,20-24-353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2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303 77 504 0 0,'1'0'70'0'0,"-1"0"1"0"0,0 0-1 0 0,0 0 0 0 0,0 0 0 0 0,0 0 1 0 0,1 0-1 0 0,-1 0 0 0 0,0 0 1 0 0,0 0-1 0 0,0 0 0 0 0,4-2 1757 0 0,-3 2-1756 0 0,-1 0-1 0 0,0 0 0 0 0,0 0 1 0 0,0 0-1 0 0,0-1 0 0 0,0 1 0 0 0,0 0 1 0 0,0 0-1 0 0,0 0 0 0 0,0-1 1 0 0,0 1-1 0 0,0 0 0 0 0,0 0 0 0 0,0 0 1 0 0,0 0-1 0 0,0-1 0 0 0,-11-10 2821 0 0,-27-14 603 0 0,30 20-2854 0 0,1 1-610 0 0,0 0-1 0 0,0 0 1 0 0,0 1-1 0 0,-1 0 1 0 0,0 0-1 0 0,0 0 1 0 0,0 1-1 0 0,0 1 1 0 0,0-1 0 0 0,0 1-1 0 0,0 1 1 0 0,-8-1-1 0 0,10 1-4 0 0,1 1 0 0 0,-1-1-1 0 0,1 1 1 0 0,0 0 0 0 0,0 0 0 0 0,-1 1-1 0 0,1-1 1 0 0,0 1 0 0 0,0 0 0 0 0,1 1-1 0 0,-1-1 1 0 0,0 1 0 0 0,1 0 0 0 0,-1 0-1 0 0,1 1 1 0 0,0-1 0 0 0,0 1 0 0 0,-6 7-1 0 0,3-1 54 0 0,2 0 0 0 0,-1 0 0 0 0,1 0 0 0 0,1 1 0 0 0,0 0 0 0 0,0 0-1 0 0,1 0 1 0 0,1 0 0 0 0,-3 22 0 0 0,4-24-29 0 0,1 0 1 0 0,-1 0-1 0 0,2 0 1 0 0,-1 0-1 0 0,1 1 1 0 0,1-1-1 0 0,-1 0 1 0 0,1-1-1 0 0,1 1 0 0 0,0 0 1 0 0,0-1-1 0 0,1 1 1 0 0,5 8-1 0 0,-8-14-44 0 0,1-1 0 0 0,-1 0 0 0 0,1-1 0 0 0,-1 1 0 0 0,1 0 0 0 0,-1 0 0 0 0,1-1 0 0 0,0 1-1 0 0,0-1 1 0 0,0 1 0 0 0,0-1 0 0 0,0 0 0 0 0,0 0 0 0 0,0 0 0 0 0,1 0 0 0 0,-1 0 0 0 0,0 0 0 0 0,0-1 0 0 0,1 1 0 0 0,-1-1 0 0 0,4 1-1 0 0,-3-1-9 0 0,1-1 0 0 0,0 1-1 0 0,0-1 1 0 0,-1 0 0 0 0,1 0-1 0 0,-1 0 1 0 0,1-1 0 0 0,-1 1-1 0 0,1-1 1 0 0,-1 0 0 0 0,0 0-1 0 0,5-3 1 0 0,1-3-21 0 0,0 1 0 0 0,-1-2 1 0 0,0 1-1 0 0,0-1 0 0 0,-1 0 0 0 0,0-1 0 0 0,10-18 0 0 0,-8 9-77 0 0,-2 0-1 0 0,0 0 0 0 0,-1 0 1 0 0,-1-1-1 0 0,-1 1 0 0 0,-1-1 1 0 0,0-1-1 0 0,-2 1 0 0 0,-1-22 0 0 0,0 41 149 0 0,14 38 146 0 0,52 255-37 0 0,-26-96 344 0 0,-28-145-299 0 0,-2 1 0 0 0,-2 0 0 0 0,-3 0 0 0 0,-2 0 0 0 0,-2 1-1 0 0,-2 0 1 0 0,-12 76 0 0 0,10-119-197 0 0,1 0 0 0 0,-1 1-1 0 0,-1-1 1 0 0,0-1-1 0 0,0 1 1 0 0,-1-1-1 0 0,0 1 1 0 0,0-1 0 0 0,-1-1-1 0 0,-14 17 1 0 0,17-22-14 0 0,0 0 1 0 0,-1 0-1 0 0,1 0 1 0 0,-1 0-1 0 0,0-1 1 0 0,0 1-1 0 0,0-1 1 0 0,0 0-1 0 0,0 0 1 0 0,0-1 0 0 0,0 1-1 0 0,-1-1 1 0 0,1 0-1 0 0,-1 0 1 0 0,1 0-1 0 0,-1-1 1 0 0,1 1-1 0 0,-1-1 1 0 0,1 0-1 0 0,-1-1 1 0 0,0 1-1 0 0,1-1 1 0 0,-1 0-1 0 0,1 0 1 0 0,0 0-1 0 0,-1 0 1 0 0,-6-4-1 0 0,0 0-315 0 0,0-1 0 0 0,1 0 0 0 0,0 0 0 0 0,0-1 0 0 0,1 0 0 0 0,-10-10 0 0 0,13 11-251 0 0,0 0 0 0 0,1-1 1 0 0,-1 0-1 0 0,1 0 0 0 0,1 0 1 0 0,-1-1-1 0 0,1 0 0 0 0,1 0 1 0 0,-1 0-1 0 0,1 0 0 0 0,1 0 0 0 0,0-1 1 0 0,0 1-1 0 0,-1-15 0 0 0,-1-8-1061 0 0,3-1 238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2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6 696 0 0,'14'-1'6791'0'0,"-14"1"-6658"0"0,0-1 0 0 0,0 1 0 0 0,0 0 0 0 0,0 0 1 0 0,0-1-1 0 0,0 1 0 0 0,0 0 0 0 0,0-1 0 0 0,0 1 0 0 0,0 0 0 0 0,0-1 1 0 0,16 25 3896 0 0,-14-21-3890 0 0,49 165 3109 0 0,-9 1-5633 0 0,-30-138-56 0 0,-9-27 1383 0 0,-2 0 1 0 0,1 0-1 0 0,0 0 1 0 0,-1 0-1 0 0,0 0 0 0 0,0 0 1 0 0,1 7-1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5:19:01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1 412 4 0 0,'30'23'10437'0'0,"-26"-16"-10033"0"0,-1 0 1 0 0,0 0-1 0 0,0 1 0 0 0,0-1 1 0 0,-1 0-1 0 0,0 1 0 0 0,0 0 1 0 0,0 11-1 0 0,4 9-122 0 0,-6-26-272 0 0,16 62 180 0 0,27 70 0 0 0,-36-116-183 0 0,1 0 1 0 0,1 0-1 0 0,0-1 0 0 0,1 0 1 0 0,1-1-1 0 0,1 0 0 0 0,0-1 1 0 0,22 21-1 0 0,-29-32 3 0 0,1 1 0 0 0,0-1 0 0 0,1-1 0 0 0,-1 1 0 0 0,0-1 1 0 0,1 0-1 0 0,0-1 0 0 0,0 0 0 0 0,0 0 0 0 0,0 0 0 0 0,0-1 0 0 0,0 0 0 0 0,1 0 0 0 0,10-1 0 0 0,13-1 55 0 0,0-1-1 0 0,36-9 0 0 0,-4 2 2 0 0,709-16-305 0 0,-283 20 111 0 0,348 1 188 0 0,-280 33-28 0 0,1103-14 28 0 0,-1225-36 9 0 0,205-2-42 0 0,463-43-283 0 0,-921 50 282 0 0,290-26-47 0 0,511-41 396 0 0,-117 33-656 0 0,-655 45 54 0 0,32-3 228 0 0,-190 3 11 0 0,1-2 0 0 0,79-21 0 0 0,-63 12-3 0 0,0 4 0 0 0,1 2 0 0 0,90 1 0 0 0,3-1 38 0 0,-132 5-2 0 0,51-14 0 0 0,-34 7-91 0 0,-27 8-26 0 0,39-9 373 0 0,-58 12-289 0 0,-1 1-1 0 0,1-1 0 0 0,-1 0 0 0 0,1 0 0 0 0,-1 0 1 0 0,1-1-1 0 0,-1 1 0 0 0,0 0 0 0 0,0-1 0 0 0,0 0 1 0 0,1 1-1 0 0,-2-1 0 0 0,1 0 0 0 0,0 0 0 0 0,0 0 1 0 0,0 0-1 0 0,1-4 0 0 0,-2 2-18 0 0,0 0-1 0 0,-1 0 0 0 0,1 0 1 0 0,-1 0-1 0 0,0 0 1 0 0,0 0-1 0 0,-1 0 1 0 0,1 0-1 0 0,-1 0 1 0 0,0 0-1 0 0,0 0 1 0 0,-2-5-1 0 0,-22-49-158 0 0,20 47 118 0 0,-5-10-571 0 0,1 0 0 0 0,1-1 0 0 0,1 0 0 0 0,-6-35 0 0 0,11 47-64 0 0,1 1 0 0 0,1-1 0 0 0,-1 0 0 0 0,1 0 0 0 0,1 1 0 0 0,0-1 0 0 0,0 0 1 0 0,1 1-1 0 0,0-1 0 0 0,1 1 0 0 0,0-1 0 0 0,1 1 0 0 0,5-11 0 0 0,6-7-977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3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1 123 28 0 0,'0'-1'202'0'0,"0"-7"379"0"0,-1-1 1 0 0,1 1-1 0 0,0 0 0 0 0,1 0 1 0 0,0 0-1 0 0,1-1 0 0 0,-1 1 1 0 0,1 0-1 0 0,1 1 0 0 0,0-1 1 0 0,0 0-1 0 0,7-11 0 0 0,-10 19-643 0 0,0-1 0 0 0,0 1 0 0 0,1-1 0 0 0,-1 1 0 0 0,0 0 0 0 0,1-1 0 0 0,-1 1 0 0 0,0 0 0 0 0,1 0-1 0 0,-1-1 1 0 0,0 1 0 0 0,1 0 0 0 0,-1 0 0 0 0,1 0 0 0 0,-1-1 0 0 0,1 1 0 0 0,-1 0 0 0 0,0 0 0 0 0,1 0 0 0 0,-1 0 0 0 0,1 0-1 0 0,-1 0 1 0 0,1 0 0 0 0,-1 0 0 0 0,1 0 0 0 0,-1 0 0 0 0,0 0 0 0 0,1 0 0 0 0,-1 0 0 0 0,1 1 0 0 0,-1-1 0 0 0,1 0-1 0 0,-1 0 1 0 0,0 0 0 0 0,1 1 0 0 0,-1-1 0 0 0,1 0 0 0 0,-1 0 0 0 0,0 1 0 0 0,1-1 0 0 0,-1 0 0 0 0,0 1 0 0 0,0-1-1 0 0,1 1 1 0 0,15 21-3509 0 0,-14-19 3514 0 0,3 10-1024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3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0 211 324 0 0,'1'0'207'0'0,"1"0"1"0"0,-1 0-1 0 0,0 0 1 0 0,0 1-1 0 0,0-1 0 0 0,0 0 1 0 0,0 0-1 0 0,0 1 1 0 0,0-1-1 0 0,0 1 0 0 0,0-1 1 0 0,0 1-1 0 0,0 0 1 0 0,0-1-1 0 0,0 1 0 0 0,0 0 1 0 0,0-1-1 0 0,-1 1 1 0 0,1 0-1 0 0,0 0 0 0 0,0 0 1 0 0,-1 0-1 0 0,1 0 1 0 0,-1 0-1 0 0,1 0 0 0 0,-1 0 1 0 0,1 0-1 0 0,0 2 1 0 0,19 42 438 0 0,-15-33-238 0 0,6 10-222 0 0,1 0-1 0 0,1-1 1 0 0,1 0 0 0 0,1-1 0 0 0,1-1 0 0 0,0-1 0 0 0,2 0-1 0 0,0-1 1 0 0,1 0 0 0 0,0-2 0 0 0,39 24 0 0 0,-56-38-150 0 0,-1 0-1 0 0,1 0 1 0 0,0 0 0 0 0,0 0 0 0 0,-1 0 0 0 0,1-1-1 0 0,0 1 1 0 0,0-1 0 0 0,0 1 0 0 0,-1-1-1 0 0,1 1 1 0 0,0-1 0 0 0,0 0 0 0 0,0 0 0 0 0,0 0-1 0 0,0 0 1 0 0,0-1 0 0 0,0 1 0 0 0,0 0-1 0 0,0-1 1 0 0,-1 1 0 0 0,1-1 0 0 0,2 0 0 0 0,-2-1-19 0 0,-1 0 1 0 0,1 1-1 0 0,-1-1 1 0 0,1 0 0 0 0,-1 1-1 0 0,0-1 1 0 0,0 0-1 0 0,0 0 1 0 0,0 0 0 0 0,0 0-1 0 0,0 0 1 0 0,-1 0-1 0 0,1-1 1 0 0,-1 1-1 0 0,1 0 1 0 0,-1-4 0 0 0,1-9-15 0 0,-1 0 1 0 0,-1 0 0 0 0,0 0 0 0 0,-5-22 0 0 0,-44-163-35 0 0,11 56-697 0 0,38 141 562 0 0,1 0 1 0 0,-1-1-1 0 0,1 1 0 0 0,0 0 1 0 0,0 0-1 0 0,0 0 0 0 0,1 0 1 0 0,-1 0-1 0 0,1 0 0 0 0,-1 0 1 0 0,1 0-1 0 0,0 0 1 0 0,0 0-1 0 0,3-5 0 0 0,-4 7 31 0 0,1 0 1 0 0,0 0-1 0 0,-1 1 0 0 0,1-1 0 0 0,0 0 1 0 0,0 0-1 0 0,0 0 0 0 0,0 1 0 0 0,-1-1 1 0 0,1 0-1 0 0,0 1 0 0 0,0-1 0 0 0,0 1 1 0 0,1-1-1 0 0,-1 1 0 0 0,0-1 0 0 0,0 1 0 0 0,0 0 1 0 0,0 0-1 0 0,0 0 0 0 0,0-1 0 0 0,0 1 1 0 0,1 0-1 0 0,-1 0 0 0 0,0 0 0 0 0,0 1 1 0 0,0-1-1 0 0,0 0 0 0 0,0 0 0 0 0,1 1 1 0 0,-1-1-1 0 0,0 0 0 0 0,0 1 0 0 0,0-1 1 0 0,0 1-1 0 0,0 0 0 0 0,0-1 0 0 0,0 1 0 0 0,-1 0 1 0 0,1-1-1 0 0,1 2 0 0 0,12 9-1021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4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12 236 676 0 0,'8'3'475'0'0,"1"0"0"0"0,-1-1 0 0 0,0-1 0 0 0,0 1 0 0 0,1-1 0 0 0,-1-1 1 0 0,1 0-1 0 0,-1 0 0 0 0,1 0 0 0 0,14-4 0 0 0,-20 3-430 0 0,1 0 0 0 0,-1-1 0 0 0,0 0 0 0 0,1 1 0 0 0,-1-1 0 0 0,0 0 0 0 0,0-1 1 0 0,0 1-1 0 0,0 0 0 0 0,-1-1 0 0 0,1 0 0 0 0,-1 0 0 0 0,1 1 0 0 0,-1-1 0 0 0,0-1 0 0 0,0 1 0 0 0,0 0 0 0 0,-1 0 1 0 0,1-1-1 0 0,-1 1 0 0 0,0-1 0 0 0,0 1 0 0 0,0-1 0 0 0,0 0 0 0 0,-1 1 0 0 0,1-7 0 0 0,1-2-43 0 0,-2-1-1 0 0,1 1 1 0 0,-2 0 0 0 0,1-1-1 0 0,-2 1 1 0 0,0 0-1 0 0,0-1 1 0 0,-1 1 0 0 0,0 0-1 0 0,-9-17 1 0 0,12 28-2 0 0,-1 0 1 0 0,0 0-1 0 0,0 0 1 0 0,1 1-1 0 0,-1-1 1 0 0,0 0-1 0 0,0 0 1 0 0,0 1-1 0 0,0-1 1 0 0,0 1-1 0 0,0-1 1 0 0,0 1-1 0 0,0-1 1 0 0,0 1 0 0 0,0 0-1 0 0,-1-1 1 0 0,1 1-1 0 0,0 0 1 0 0,0 0-1 0 0,0 0 1 0 0,0 0-1 0 0,0 0 1 0 0,-1 0-1 0 0,1 0 1 0 0,0 0-1 0 0,0 1 1 0 0,0-1-1 0 0,0 0 1 0 0,0 1-1 0 0,0-1 1 0 0,0 0-1 0 0,0 1 1 0 0,0 0 0 0 0,0-1-1 0 0,0 1 1 0 0,0-1-1 0 0,0 1 1 0 0,-1 1-1 0 0,-37 28 30 0 0,31-20-24 0 0,-1 1 0 0 0,1 0 0 0 0,1 1 0 0 0,0 0 0 0 0,1 0 1 0 0,0 1-1 0 0,1 0 0 0 0,1 0 0 0 0,0 0 0 0 0,0 0 0 0 0,1 1 0 0 0,1-1 0 0 0,0 1 1 0 0,1 19-1 0 0,0-15 3 0 0,2-1 1 0 0,0 1 0 0 0,1-1 0 0 0,0 0-1 0 0,2 0 1 0 0,0 0 0 0 0,1 0-1 0 0,0 0 1 0 0,2-1 0 0 0,15 30-1 0 0,-19-41 27 0 0,0-1 1 0 0,0 0-1 0 0,1 1 0 0 0,-1-1 0 0 0,1 0 0 0 0,0-1 0 0 0,0 1 0 0 0,1-1 1 0 0,-1 0-1 0 0,1 0 0 0 0,-1 0 0 0 0,1 0 0 0 0,0-1 0 0 0,0 0 0 0 0,0 0 1 0 0,0 0-1 0 0,1-1 0 0 0,-1 1 0 0 0,10 0 0 0 0,-11-2-23 0 0,0 0 0 0 0,0 0 0 0 0,0-1 0 0 0,0 1 0 0 0,0-1 0 0 0,0 0 0 0 0,0 0 0 0 0,0 0 0 0 0,0 0 1 0 0,-1-1-1 0 0,1 0 0 0 0,-1 1 0 0 0,1-1 0 0 0,-1-1 0 0 0,1 1 0 0 0,-1 0 0 0 0,0-1 0 0 0,0 0 0 0 0,0 0 0 0 0,-1 1 0 0 0,1-2 0 0 0,-1 1 0 0 0,0 0 0 0 0,1 0 0 0 0,-1-1 0 0 0,2-6 0 0 0,1-2-10 0 0,-2 0 0 0 0,0 1 0 0 0,0-1-1 0 0,-1 0 1 0 0,0-1 0 0 0,-1 1 0 0 0,-1 0 0 0 0,0 0 0 0 0,-2-13 0 0 0,1-15 2 0 0,-2 20 17 0 0,-2-11 96 0 0,4 31-84 0 0,1 0-1 0 0,0-1 0 0 0,0 1 1 0 0,0-1-1 0 0,0 1 0 0 0,0-1 0 0 0,0 1 1 0 0,0-1-1 0 0,0 1 0 0 0,0-1 1 0 0,0 1-1 0 0,0-1 0 0 0,0 1 1 0 0,0-1-1 0 0,0 1 0 0 0,0-1 1 0 0,1 1-1 0 0,-1 0 0 0 0,0-1 1 0 0,0 1-1 0 0,1-1 0 0 0,-1 1 1 0 0,0-1-1 0 0,0 1 0 0 0,1 0 0 0 0,-1-1 1 0 0,0 1-1 0 0,1 0 0 0 0,-1-1 1 0 0,1 1-1 0 0,-1 0 0 0 0,0 0 1 0 0,1-1-1 0 0,-1 1 0 0 0,1 0 1 0 0,-1 0-1 0 0,1-1 0 0 0,4 4 25 0 0,0 0-1 0 0,-1 0 0 0 0,1 0 1 0 0,-1 0-1 0 0,0 1 1 0 0,0 0-1 0 0,-1 0 0 0 0,1 0 1 0 0,-1 0-1 0 0,0 0 1 0 0,3 5-1 0 0,23 35-60 0 0,-17-25-20 0 0,0 1 1 0 0,2-2-1 0 0,0 0 1 0 0,1 0-1 0 0,0-1 0 0 0,30 24 1 0 0,-44-41 20 0 0,0 1 1 0 0,-1 0-1 0 0,1-1 1 0 0,0 1 0 0 0,0-1-1 0 0,0 0 1 0 0,-1 1 0 0 0,1-1-1 0 0,0 0 1 0 0,0 1-1 0 0,0-1 1 0 0,0 0 0 0 0,0 0-1 0 0,0 0 1 0 0,0 1-1 0 0,0-1 1 0 0,0 0 0 0 0,0-1-1 0 0,-1 1 1 0 0,1 0-1 0 0,0 0 1 0 0,0 0 0 0 0,0 0-1 0 0,0-1 1 0 0,0 1 0 0 0,0 0-1 0 0,0-1 1 0 0,-1 1-1 0 0,2-1 1 0 0,0-1-1 0 0,-1 0 0 0 0,1 1 0 0 0,-1-1 0 0 0,0 0-1 0 0,1 0 1 0 0,-1 0 0 0 0,0 0 0 0 0,0 0 0 0 0,0 0 0 0 0,0 0 0 0 0,0-4 0 0 0,2-6-7 0 0,-1 1 0 0 0,0-1 0 0 0,-1-20 0 0 0,-1-80 253 0 0,0 112-230 0 0,0-1 0 0 0,0 1 1 0 0,0-1-1 0 0,0 1 0 0 0,0-1 0 0 0,0 1 0 0 0,0-1 1 0 0,0 1-1 0 0,0-1 0 0 0,0 1 0 0 0,0 0 0 0 0,0-1 1 0 0,0 1-1 0 0,0-1 0 0 0,0 1 0 0 0,1-1 1 0 0,-1 1-1 0 0,0-1 0 0 0,0 1 0 0 0,1 0 0 0 0,-1-1 1 0 0,0 1-1 0 0,0 0 0 0 0,1-1 0 0 0,-1 1 0 0 0,0 0 1 0 0,1-1-1 0 0,-1 1 0 0 0,1 0 0 0 0,-1-1 0 0 0,0 1 1 0 0,1 0-1 0 0,-1 0 0 0 0,1 0 0 0 0,-1-1 1 0 0,0 1-1 0 0,1 0 0 0 0,0 0 0 0 0,19 9 179 0 0,16 25-421 0 0,-36-34 209 0 0,54 60-1557 0 0,-22-23-768 0 0,2-2 0 0 0,45 38 0 0 0,-43-44 903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4.8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1 900 0 0,'2'24'8645'0'0,"2"5"-4173"0"0,14 71-3046 0 0,-12-68-621 0 0,0 8-1080 0 0,5 25-2396 0 0,3-28-5489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5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87 508 0 0,'6'-27'1916'0'0,"-5"21"-1394"0"0,0 0 0 0 0,0 0 0 0 0,1-1-1 0 0,0 1 1 0 0,0 0 0 0 0,0 1 0 0 0,5-9 0 0 0,-6 14-578 0 0,-1-1 0 0 0,1 1 0 0 0,-1 0 1 0 0,0-1-1 0 0,1 1 0 0 0,-1 0 1 0 0,1 0-1 0 0,-1-1 0 0 0,1 1 1 0 0,-1 0-1 0 0,1 0 0 0 0,-1 0 0 0 0,1 0 1 0 0,-1 0-1 0 0,1 0 0 0 0,0-1 1 0 0,-1 1-1 0 0,1 1 0 0 0,-1-1 0 0 0,1 0 1 0 0,-1 0-1 0 0,1 0 0 0 0,-1 0 1 0 0,1 0-1 0 0,-1 0 0 0 0,1 0 1 0 0,-1 1-1 0 0,1-1 0 0 0,-1 0 0 0 0,1 0 1 0 0,-1 1-1 0 0,0-1 0 0 0,1 0 1 0 0,-1 1-1 0 0,1-1 0 0 0,-1 1 0 0 0,0-1 1 0 0,1 0-1 0 0,-1 2 0 0 0,16 17-2619 0 0,-10-8 1572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5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0 352 780 0 0,'6'18'1177'0'0,"-2"1"0"0"0,0-1-1 0 0,-1 1 1 0 0,1 27 0 0 0,5 32 1002 0 0,-1-31-1254 0 0,-6-28-701 0 0,1 0 1 0 0,1 0-1 0 0,1-1 0 0 0,0 0 1 0 0,13 30-1 0 0,-18-48-192 0 0,0 1-1 0 0,1-1 1 0 0,-1 0-1 0 0,0 1 1 0 0,0-1-1 0 0,0 0 0 0 0,0 1 1 0 0,1-1-1 0 0,-1 1 1 0 0,0-1-1 0 0,0 0 1 0 0,1 0-1 0 0,-1 1 0 0 0,0-1 1 0 0,1 0-1 0 0,-1 1 1 0 0,0-1-1 0 0,1 0 1 0 0,-1 0-1 0 0,0 0 0 0 0,1 1 1 0 0,-1-1-1 0 0,0 0 1 0 0,1 0-1 0 0,-1 0 1 0 0,1 0-1 0 0,-1 0 0 0 0,1 0 1 0 0,-1 0-1 0 0,0 1 1 0 0,1-1-1 0 0,-1-1 1 0 0,1 1-1 0 0,-1 0 0 0 0,0 0 1 0 0,1 0-1 0 0,-1 0 1 0 0,1 0-1 0 0,-1 0 1 0 0,0 0-1 0 0,1 0 0 0 0,-1-1 1 0 0,1 1-1 0 0,-1 0 1 0 0,1-1-1 0 0,14-23 463 0 0,5-34-361 0 0,49-231 5 0 0,-69 287-103 0 0,1 0 0 0 0,-1-1 1 0 0,1 1-1 0 0,0-1 0 0 0,-1 1 1 0 0,1 0-1 0 0,0 0 0 0 0,0-1 1 0 0,1 1-1 0 0,-1 0 0 0 0,0 0 1 0 0,1 0-1 0 0,-1 0 0 0 0,1 0 1 0 0,0 1-1 0 0,-1-1 0 0 0,1 0 1 0 0,0 1-1 0 0,0-1 0 0 0,0 1 1 0 0,0 0-1 0 0,0-1 0 0 0,1 1 1 0 0,-1 0-1 0 0,0 1 0 0 0,4-2 1 0 0,-4 2-23 0 0,1 0 1 0 0,-1 1-1 0 0,1-1 1 0 0,-1 1 0 0 0,1-1-1 0 0,-1 1 1 0 0,0 0 0 0 0,1 0-1 0 0,-1 0 1 0 0,0 0 0 0 0,0 0-1 0 0,0 1 1 0 0,1-1 0 0 0,-1 1-1 0 0,-1-1 1 0 0,1 1 0 0 0,0 0-1 0 0,0 0 1 0 0,-1 0-1 0 0,1 0 1 0 0,-1 0 0 0 0,1 0-1 0 0,-1 0 1 0 0,0 0 0 0 0,1 4-1 0 0,15 30-820 0 0,-2 1-1 0 0,10 39 0 0 0,18 44-8658 0 0,-38-111 7894 0 0</inkml:trace>
  <inkml:trace contextRef="#ctx0" brushRef="#br0" timeOffset="1">435 68 380 0 0,'4'-37'1975'0'0,"-4"35"-1776"0"0,1 0-1 0 0,-1 0 0 0 0,0 1 1 0 0,1-1-1 0 0,-1 0 0 0 0,1 0 0 0 0,0 0 1 0 0,0 1-1 0 0,-1-1 0 0 0,1 0 0 0 0,0 1 1 0 0,0-1-1 0 0,1 1 0 0 0,-1-1 0 0 0,0 1 1 0 0,2-2-1 0 0,-1 5-45 0 0,-1 0 0 0 0,0-1 0 0 0,0 1 0 0 0,0 0 0 0 0,0 0 0 0 0,0 0 0 0 0,-1 0 0 0 0,1 1 0 0 0,0-1 0 0 0,-1 0 1 0 0,1 2-1 0 0,-1-1 17 0 0,11 45 441 0 0,-2 0-1 0 0,4 91 1 0 0,-6-49-548 0 0,0 8-212 0 0,7 59-1936 0 0,-10-135 389 0 0,1 0-1 0 0,11 32 1 0 0,-7-35 291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5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455 124 336 0 0,'1'-4'140'0'0,"-1"0"0"0"0,0 0 0 0 0,0 0 0 0 0,-1 0 0 0 0,1 0 0 0 0,-1 1 0 0 0,0-1-1 0 0,0 0 1 0 0,0 0 0 0 0,0 1 0 0 0,-1-1 0 0 0,0 1 0 0 0,1-1 0 0 0,-1 1 0 0 0,0 0 0 0 0,-1-1 0 0 0,1 1 0 0 0,0 0 0 0 0,-1 0 0 0 0,0 1 0 0 0,0-1-1 0 0,0 1 1 0 0,0-1 0 0 0,0 1 0 0 0,0 0 0 0 0,-1 0 0 0 0,1 0 0 0 0,-1 1 0 0 0,1-1 0 0 0,-1 1 0 0 0,-6-2 0 0 0,-10-3-21 0 0,0 0 1 0 0,0 1 0 0 0,-1 2 0 0 0,0 0-1 0 0,1 1 1 0 0,-1 1 0 0 0,-35 2-1 0 0,46 0-297 0 0,0 1-1 0 0,1-1 1 0 0,-1 1-1 0 0,0 1 0 0 0,1 0 1 0 0,-1 0-1 0 0,1 1 1 0 0,0 0-1 0 0,0 1 1 0 0,0-1-1 0 0,1 2 0 0 0,0-1 1 0 0,0 1-1 0 0,0 1 1 0 0,1 0-1 0 0,0 0 0 0 0,0 0 1 0 0,-6 9-1 0 0,3 2-837 0 0,4 2 34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6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0 262 420 0 0,'29'-4'1898'0'0,"66"-12"1705"0"0,-81 13-3443 0 0,1-1-1 0 0,-1-1 0 0 0,0 0 0 0 0,0-1 0 0 0,0-1 0 0 0,-1 0 1 0 0,20-14-1 0 0,-19 11-151 0 0,-1-1 1 0 0,0 0 0 0 0,0-1-1 0 0,17-22 1 0 0,-27 31-16 0 0,-1-1-1 0 0,0 1 1 0 0,1-1 0 0 0,-1 0-1 0 0,-1 0 1 0 0,1 0 0 0 0,-1 0-1 0 0,1 0 1 0 0,-1 0 0 0 0,1-8-1 0 0,-2 9 3 0 0,0 1-1 0 0,0 0 0 0 0,0-1 0 0 0,-1 1 0 0 0,1-1 1 0 0,-1 1-1 0 0,0 0 0 0 0,1 0 0 0 0,-1-1 0 0 0,0 1 1 0 0,0 0-1 0 0,-1 0 0 0 0,1 0 0 0 0,0 0 1 0 0,-1 0-1 0 0,1 0 0 0 0,-1 0 0 0 0,1 1 0 0 0,-1-1 1 0 0,0 1-1 0 0,-2-2 0 0 0,1 1-7 0 0,0 1-1 0 0,1 0 1 0 0,-1 0-1 0 0,-1 0 1 0 0,1 0-1 0 0,0 1 1 0 0,0-1 0 0 0,0 1-1 0 0,0 0 1 0 0,0 0-1 0 0,0 0 1 0 0,-1 0-1 0 0,1 0 1 0 0,0 1 0 0 0,0-1-1 0 0,0 1 1 0 0,0 0-1 0 0,0 0 1 0 0,0 0-1 0 0,0 0 1 0 0,0 1-1 0 0,1-1 1 0 0,-1 1 0 0 0,0 0-1 0 0,-3 3 1 0 0,-6 3-15 0 0,2 0 0 0 0,-1 0 1 0 0,1 1-1 0 0,-15 17 1 0 0,15-13 14 0 0,1-1 1 0 0,0 1 0 0 0,1 1 0 0 0,1-1 0 0 0,0 1 0 0 0,1 0 0 0 0,0 1-1 0 0,1 0 1 0 0,-6 30 0 0 0,10-39 12 0 0,0 0 0 0 0,1 0 0 0 0,0 0 0 0 0,0 0-1 0 0,0 0 1 0 0,0 0 0 0 0,1 0 0 0 0,0 0 0 0 0,0 0 0 0 0,1 0-1 0 0,0 0 1 0 0,0-1 0 0 0,0 1 0 0 0,0-1 0 0 0,1 1 0 0 0,0-1-1 0 0,0 0 1 0 0,1 0 0 0 0,-1 0 0 0 0,1 0 0 0 0,0-1 0 0 0,1 0 0 0 0,-1 0-1 0 0,1 0 1 0 0,-1 0 0 0 0,1 0 0 0 0,0-1 0 0 0,8 4 0 0 0,-4-4-2 0 0,-1 1 1 0 0,0-2-1 0 0,1 1 1 0 0,-1-1-1 0 0,1-1 1 0 0,0 0-1 0 0,0 0 1 0 0,0 0-1 0 0,-1-1 0 0 0,1-1 1 0 0,0 1-1 0 0,0-1 1 0 0,0-1-1 0 0,-1 0 1 0 0,1 0-1 0 0,-1 0 1 0 0,1-1-1 0 0,-1-1 1 0 0,8-4-1 0 0,-7 4-2 0 0,1-1 0 0 0,-1 0 0 0 0,0-1 0 0 0,-1 0 0 0 0,0-1 0 0 0,0 1 0 0 0,0-1 0 0 0,-1-1 1 0 0,0 0-1 0 0,0 0 0 0 0,-1 0 0 0 0,0-1 0 0 0,0 0 0 0 0,-1 0 0 0 0,7-15 0 0 0,-12 20 4 0 0,1 1 0 0 0,-1 0 0 0 0,0-1 0 0 0,0 1 0 0 0,0-1 0 0 0,-1 1 0 0 0,1-1 0 0 0,-1 1 0 0 0,1-1 0 0 0,-1 1 0 0 0,0 0 0 0 0,-1-1 0 0 0,1 1 0 0 0,-1 0 0 0 0,1 0 0 0 0,-1 0 1 0 0,0 0-1 0 0,-2-3 0 0 0,2 4 4 0 0,1-1 1 0 0,-1 1-1 0 0,0 0 1 0 0,0-1-1 0 0,0 1 1 0 0,0 0-1 0 0,0 0 1 0 0,0 1-1 0 0,-1-1 1 0 0,1 0 0 0 0,0 1-1 0 0,-1-1 1 0 0,0 1-1 0 0,1 0 1 0 0,-1 0-1 0 0,0 0 1 0 0,1 0-1 0 0,-1 0 1 0 0,0 1-1 0 0,0-1 1 0 0,0 1-1 0 0,-3 0 1 0 0,6 0-4 0 0,-1 0 0 0 0,0 0 0 0 0,0 1 0 0 0,1-1 0 0 0,-1 0 0 0 0,0 0 0 0 0,1 1 0 0 0,-1-1 0 0 0,0 0 0 0 0,1 1 0 0 0,-1-1 0 0 0,1 1 0 0 0,-1-1 0 0 0,0 1 0 0 0,1-1 0 0 0,-1 1 0 0 0,1 0 0 0 0,-1-1 1 0 0,1 1-1 0 0,0-1 0 0 0,-1 1 0 0 0,1 0 0 0 0,0 0 0 0 0,-1-1 0 0 0,1 1 0 0 0,0 0 0 0 0,0-1 0 0 0,0 1 0 0 0,-1 1 0 0 0,5 30 30 0 0,18 27 18 0 0,-15-46-59 0 0,0-1 0 0 0,1 0 0 0 0,0 0 0 0 0,0-1 0 0 0,13 12 0 0 0,-16-18 3 0 0,0 0-1 0 0,0 0 1 0 0,1-1 0 0 0,0 0-1 0 0,-1 0 1 0 0,2 0 0 0 0,-1-1-1 0 0,0 1 1 0 0,0-2 0 0 0,1 1 0 0 0,0-1-1 0 0,8 2 1 0 0,-12-3 4 0 0,-1-1-1 0 0,1 0 1 0 0,-1 1 0 0 0,1-1 0 0 0,-1-1-1 0 0,1 1 1 0 0,0 0 0 0 0,-1-1 0 0 0,1 1-1 0 0,-1-1 1 0 0,0 0 0 0 0,1 0-1 0 0,-1 0 1 0 0,1 0 0 0 0,-1 0 0 0 0,0 0-1 0 0,0-1 1 0 0,0 1 0 0 0,0-1 0 0 0,3-2-1 0 0,-2 0-1 0 0,0 0-1 0 0,1 0 0 0 0,-2 0 0 0 0,1-1 0 0 0,0 1 1 0 0,-1-1-1 0 0,0 0 0 0 0,0 1 0 0 0,2-10 1 0 0,-1-1-6 0 0,0-1 0 0 0,-1 0 0 0 0,-1 1 1 0 0,0-1-1 0 0,-3-27 0 0 0,-12-69 43 0 0,14 111-30 0 0,0 0 1 0 0,0 1 0 0 0,0-1 0 0 0,0 1-1 0 0,0-1 1 0 0,0 1 0 0 0,0-1 0 0 0,0 0-1 0 0,0 1 1 0 0,0-1 0 0 0,0 1-1 0 0,-1-1 1 0 0,1 1 0 0 0,0-1 0 0 0,0 1-1 0 0,-1-1 1 0 0,1 1 0 0 0,0-1 0 0 0,-1 1-1 0 0,1-1 1 0 0,0 1 0 0 0,-1 0 0 0 0,1-1-1 0 0,-1 1 1 0 0,1 0 0 0 0,-1-1 0 0 0,1 1-1 0 0,-1 1-1 0 0,1-1 1 0 0,0 0 0 0 0,0 0 0 0 0,0 1 0 0 0,-1-1 0 0 0,1 0-1 0 0,0 1 1 0 0,0-1 0 0 0,0 1 0 0 0,0-1 0 0 0,-1 0 0 0 0,1 1 0 0 0,0-1-1 0 0,0 0 1 0 0,0 1 0 0 0,0-1 0 0 0,0 1 0 0 0,0-1 0 0 0,0 0-1 0 0,0 1 1 0 0,0-1 0 0 0,0 1 0 0 0,1-1 0 0 0,-1 0 0 0 0,0 1 0 0 0,0-1-1 0 0,0 0 1 0 0,0 1 0 0 0,0-1 0 0 0,1 0 0 0 0,-1 1 0 0 0,0-1-1 0 0,0 0 1 0 0,1 1 0 0 0,-1-1 0 0 0,0 0 0 0 0,1 0 0 0 0,-1 1 0 0 0,5 12 9 0 0,0 1 0 0 0,-1 0 0 0 0,3 25-1 0 0,1 0-9 0 0,4 6 0 0 0,14 53-2 0 0,26 200 0 0 0,-51-289-1 0 0,0 1 0 0 0,-1-1 0 0 0,-1 1 0 0 0,1-1-1 0 0,-2 1 1 0 0,1-1 0 0 0,-1 0 0 0 0,-1 0 0 0 0,1 0 0 0 0,-2 0 0 0 0,1 0 0 0 0,-1 0 0 0 0,0-1 0 0 0,-1 0 0 0 0,0 0-1 0 0,-1 0 1 0 0,1-1 0 0 0,-8 8 0 0 0,5-7-4 0 0,-1-1-1 0 0,0 0 1 0 0,-1 0 0 0 0,1-1-1 0 0,-1 0 1 0 0,-1 0 0 0 0,1-1-1 0 0,-1-1 1 0 0,0 0-1 0 0,0 0 1 0 0,0-1 0 0 0,0-1-1 0 0,0 0 1 0 0,-19 1 0 0 0,3-3-501 0 0,0-1 1 0 0,0-2 0 0 0,0 0 0 0 0,1-2-1 0 0,-1-1 1 0 0,1-1 0 0 0,1-1 0 0 0,-1-2-1 0 0,-40-21 1 0 0,16 5-652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7.8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0 326 60 0 0,'38'2'5285'0'0,"-25"-1"-3923"0"0,0-1 0 0 0,0 0 1 0 0,20-3-1 0 0,-18 1-939 0 0,0-1 0 0 0,0-1 0 0 0,0 0 0 0 0,-1-1-1 0 0,0 0 1 0 0,22-12 0 0 0,-33 15-463 0 0,1 0-1 0 0,0-1 1 0 0,-1 0-1 0 0,1 1 1 0 0,-1-1 0 0 0,0 0-1 0 0,0 0 1 0 0,0-1-1 0 0,-1 1 1 0 0,1-1 0 0 0,-1 1-1 0 0,1-1 1 0 0,-1 0-1 0 0,-1 0 1 0 0,1 0-1 0 0,0 0 1 0 0,-1 0 0 0 0,0 0-1 0 0,0 0 1 0 0,0-1-1 0 0,0 1 1 0 0,-1 0 0 0 0,0 0-1 0 0,0-1 1 0 0,0 1-1 0 0,0-1 1 0 0,-2-5-1 0 0,2 7-66 0 0,-1 0-1 0 0,1 0 0 0 0,-1 1 0 0 0,0-1 1 0 0,0 0-1 0 0,0 1 0 0 0,0-1 0 0 0,0 0 1 0 0,-1 1-1 0 0,1 0 0 0 0,-1-1 1 0 0,0 1-1 0 0,1 0 0 0 0,-1 0 0 0 0,0 0 1 0 0,0 0-1 0 0,-1 0 0 0 0,1 0 0 0 0,0 0 1 0 0,-1 1-1 0 0,1-1 0 0 0,-1 1 0 0 0,1 0 1 0 0,-1 0-1 0 0,1 0 0 0 0,-1 0 0 0 0,0 0 1 0 0,0 1-1 0 0,0-1 0 0 0,1 1 0 0 0,-1-1 1 0 0,0 1-1 0 0,0 0 0 0 0,-3 1 0 0 0,1-1 78 0 0,1 1 0 0 0,0-1-1 0 0,0 1 1 0 0,0 0-1 0 0,0 0 1 0 0,0 1 0 0 0,0 0-1 0 0,0-1 1 0 0,0 1 0 0 0,1 0-1 0 0,-1 1 1 0 0,0-1-1 0 0,1 1 1 0 0,0-1 0 0 0,0 1-1 0 0,0 0 1 0 0,0 0 0 0 0,0 0-1 0 0,0 1 1 0 0,1-1-1 0 0,0 1 1 0 0,-4 6 0 0 0,2-1 30 0 0,1-1 1 0 0,0 1-1 0 0,0 0 1 0 0,1 0-1 0 0,0 0 1 0 0,0 1-1 0 0,1-1 1 0 0,1 0-1 0 0,-1 1 1 0 0,2-1-1 0 0,-1 0 1 0 0,1 1 0 0 0,0-1-1 0 0,1 0 1 0 0,0 0-1 0 0,1 0 1 0 0,0 0-1 0 0,0 0 1 0 0,1 0-1 0 0,0-1 1 0 0,0 0-1 0 0,1 0 1 0 0,0 0-1 0 0,1 0 1 0 0,-1-1-1 0 0,2 0 1 0 0,-1 0-1 0 0,1 0 1 0 0,0-1-1 0 0,0 0 1 0 0,13 8-1 0 0,-1-5-121 0 0,0-1 1 0 0,1 0-1 0 0,0-1 0 0 0,1-1 0 0 0,-1-1 0 0 0,1-1 0 0 0,0-1 0 0 0,0 0 0 0 0,0-2 0 0 0,0-1 0 0 0,32-3 0 0 0,-50 3 121 0 0,-1 0 0 0 0,0 0 0 0 0,0-1 0 0 0,0 1 0 0 0,0-1 0 0 0,0 1 0 0 0,0-1-1 0 0,0 0 1 0 0,0 0 0 0 0,0 0 0 0 0,0 0 0 0 0,0 0 0 0 0,0 0 0 0 0,-1-1 0 0 0,1 1 0 0 0,0 0 0 0 0,-1-1 0 0 0,0 0 0 0 0,1 1 0 0 0,-1-1 0 0 0,0 0 0 0 0,1 0 0 0 0,-1 1 0 0 0,0-1-1 0 0,0 0 1 0 0,-1 0 0 0 0,1 0 0 0 0,0 0 0 0 0,-1 0 0 0 0,1-1 0 0 0,-1 1 0 0 0,0 0 0 0 0,1 0 0 0 0,-1 0 0 0 0,-1-4 0 0 0,0-8-3 0 0,0 0 0 0 0,-1 1-1 0 0,-1-1 1 0 0,-7-22 0 0 0,1 4-6 0 0,4 11 10 0 0,1 1-1 0 0,1-1 1 0 0,0 0 0 0 0,1-34-1 0 0,3 48 1 0 0,0 0-1 0 0,0 0 1 0 0,0 0-1 0 0,1 0 1 0 0,0 1-1 0 0,0-1 1 0 0,1 0-1 0 0,0 1 1 0 0,0 0-1 0 0,1-1 1 0 0,-1 1-1 0 0,1 0 1 0 0,1 1-1 0 0,-1-1 1 0 0,1 1-1 0 0,0 0 1 0 0,7-6-1 0 0,-2 3 5 0 0,0 0 0 0 0,0 1 0 0 0,1 1 0 0 0,0-1 0 0 0,0 2 0 0 0,0-1 0 0 0,1 2 0 0 0,0-1 0 0 0,0 2 0 0 0,0 0 0 0 0,0 0 0 0 0,0 1 0 0 0,1 0 0 0 0,-1 1 0 0 0,19 1 0 0 0,-30 0-6 0 0,0 0 0 0 0,-1 0 1 0 0,1 0-1 0 0,0 1 0 0 0,0-1 1 0 0,0 0-1 0 0,-1 0 0 0 0,1 0 1 0 0,0 1-1 0 0,0-1 1 0 0,-1 1-1 0 0,1-1 0 0 0,0 0 1 0 0,0 1-1 0 0,-1-1 0 0 0,1 1 1 0 0,-1-1-1 0 0,1 1 0 0 0,0 0 1 0 0,-1-1-1 0 0,1 1 0 0 0,-1 0 1 0 0,0-1-1 0 0,1 1 0 0 0,-1 0 1 0 0,1 0-1 0 0,-1-1 1 0 0,0 1-1 0 0,1 1 0 0 0,-1 0 0 0 0,0 0 0 0 0,0 0 0 0 0,-1 1 0 0 0,1-1 0 0 0,0 0 0 0 0,-1 0 0 0 0,1 0 0 0 0,-1 0 0 0 0,0 0 0 0 0,0 0 0 0 0,-1 3 0 0 0,-37 50-2 0 0,35-50 5 0 0,0-1 1 0 0,1 1 0 0 0,-1-1-1 0 0,1 1 1 0 0,0 0 0 0 0,0 0 0 0 0,1 1 0 0 0,-1-1-1 0 0,1 0 1 0 0,0 1 0 0 0,-2 10 0 0 0,4-13 5 0 0,0 0 1 0 0,0 0-1 0 0,1-1 1 0 0,-1 1-1 0 0,0 0 0 0 0,1 0 1 0 0,0 0-1 0 0,0 0 1 0 0,0 0-1 0 0,0-1 1 0 0,0 1-1 0 0,0-1 0 0 0,1 1 1 0 0,-1-1-1 0 0,1 1 1 0 0,0-1-1 0 0,0 0 1 0 0,0 1-1 0 0,0-1 1 0 0,0 0-1 0 0,0 0 0 0 0,1-1 1 0 0,3 4-1 0 0,11 6 242 0 0,8 7-22 0 0,0 1 0 0 0,41 40-1 0 0,-61-54-235 0 0,0 0-1 0 0,-1 1 1 0 0,0-1 0 0 0,1 1-1 0 0,-2 0 1 0 0,1 0-1 0 0,-1 0 1 0 0,0 0 0 0 0,0 0-1 0 0,0 1 1 0 0,-1 0-1 0 0,0-1 1 0 0,-1 1 0 0 0,1 0-1 0 0,-1 0 1 0 0,-1 0 0 0 0,1 0-1 0 0,-2 12 1 0 0,0-14-212 0 0,-1 0 0 0 0,1 0 0 0 0,-1 0 1 0 0,0 0-1 0 0,-1-1 0 0 0,1 1 1 0 0,-1-1-1 0 0,0 1 0 0 0,0-1 0 0 0,-1 0 1 0 0,1 0-1 0 0,-1 0 0 0 0,0 0 0 0 0,0-1 1 0 0,0 0-1 0 0,0 0 0 0 0,-1 0 0 0 0,1 0 1 0 0,-1-1-1 0 0,0 1 0 0 0,0-1 0 0 0,0 0 1 0 0,0-1-1 0 0,0 1 0 0 0,-7 0 1 0 0,-17 5-997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8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0 243 456 0 0,'13'-8'5821'0'0,"-14"31"-1419"0"0,-1-5-4283 0 0,4 26 594 0 0,1-1 0 0 0,3 0 0 0 0,17 72 1 0 0,-23-115-716 0 0,0 0 0 0 0,0 0-1 0 0,0 0 1 0 0,0 0 0 0 0,0 0 0 0 0,0 1 0 0 0,0-1 0 0 0,0 0 0 0 0,0 0 0 0 0,0 0 0 0 0,0 0 0 0 0,0 0 0 0 0,0 1 0 0 0,0-1 0 0 0,0 0 0 0 0,0 0 0 0 0,0 0 0 0 0,0 0 0 0 0,0 0 0 0 0,0 0 0 0 0,0 1 0 0 0,0-1 0 0 0,0 0 0 0 0,1 0 0 0 0,-1 0 0 0 0,0 0 0 0 0,0 0 0 0 0,0 0 0 0 0,0 0 0 0 0,0 0-1 0 0,0 0 1 0 0,0 1 0 0 0,0-1 0 0 0,1 0 0 0 0,-1 0 0 0 0,0 0 0 0 0,0 0 0 0 0,0 0 0 0 0,0 0 0 0 0,0 0 0 0 0,0 0 0 0 0,1 0 0 0 0,-1 0 0 0 0,0 0 0 0 0,0 0 0 0 0,0 0 0 0 0,0 0 0 0 0,0 0 0 0 0,0 0 0 0 0,1 0 0 0 0,-1 0 0 0 0,0 0 0 0 0,0 0 0 0 0,0 0 0 0 0,0 0 0 0 0,0 0 0 0 0,0 0-1 0 0,1 0 1 0 0,-1 0 0 0 0,0-1 0 0 0,0 1 0 0 0,0 0 0 0 0,0 0 0 0 0,0 0 0 0 0,0 0 0 0 0,0 0 0 0 0,0 0 0 0 0,7-15-58 0 0,4-29 28 0 0,-9 36 14 0 0,8-39-37 0 0,3-58 0 0 0,-10 66 25 0 0,2 1 0 0 0,20-75-1 0 0,-19 92 31 0 0,-4 14 5 0 0,0-1 0 0 0,0 0-1 0 0,1 1 1 0 0,0 0 0 0 0,1 0 0 0 0,-1 0-1 0 0,1 0 1 0 0,0 0 0 0 0,1 1-1 0 0,8-10 1 0 0,-12 15-1 0 0,0 1 0 0 0,0-1 0 0 0,0 0-1 0 0,0 1 1 0 0,0-1 0 0 0,0 1 0 0 0,1-1-1 0 0,-1 1 1 0 0,0 0 0 0 0,0-1 0 0 0,1 1-1 0 0,-1 0 1 0 0,0 0 0 0 0,0 0 0 0 0,1 0 0 0 0,-1 0-1 0 0,0 0 1 0 0,0 0 0 0 0,1 0 0 0 0,-1 1-1 0 0,0-1 1 0 0,0 0 0 0 0,0 1 0 0 0,0-1-1 0 0,1 1 1 0 0,-1-1 0 0 0,0 1 0 0 0,0 0 0 0 0,0 0-1 0 0,0-1 1 0 0,0 1 0 0 0,0 0 0 0 0,0 0-1 0 0,-1 0 1 0 0,1 0 0 0 0,0 0 0 0 0,0 0-1 0 0,0 1 1 0 0,3 4 3 0 0,0-1 0 0 0,0 1 0 0 0,0 0 0 0 0,-1-1 0 0 0,0 1 0 0 0,2 7 0 0 0,65 225-817 0 0,-62-201-89 0 0,-6-24-217 0 0,0 0 1 0 0,1-1-1 0 0,1 1 1 0 0,0-1-1 0 0,0 1 1 0 0,1-1-1 0 0,1 0 1 0 0,11 17-1 0 0,-8-22-184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5:26:46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0 474 176 0 0,'1'1'12550'0'0,"37"-22"-11796"0"0,-21 11-495 0 0,-4 3-239 0 0,0 0-56 0 0,0-1 0 0 0,0 0-1 0 0,-1 0 1 0 0,-1-1 0 0 0,1-1-1 0 0,-1 0 1 0 0,-1 0 0 0 0,12-16 0 0 0,-11 10 7 0 0,-1 1 1 0 0,-1-2 0 0 0,0 1-1 0 0,11-33 1 0 0,-17 40 32 0 0,1-1 0 0 0,-1 1 0 0 0,2-1 1 0 0,-1 1-1 0 0,1 0 0 0 0,1 1 0 0 0,-1-1 0 0 0,1 1 0 0 0,1 0 0 0 0,0 1 0 0 0,0 0 0 0 0,0 0 0 0 0,1 0 0 0 0,0 1 0 0 0,0 0 1 0 0,1 0-1 0 0,-1 1 0 0 0,1 0 0 0 0,0 1 0 0 0,1 0 0 0 0,-1 0 0 0 0,1 1 0 0 0,18-4 0 0 0,-19 6-5 0 0,1-1 1 0 0,-1 1-1 0 0,1 0 0 0 0,0 1 0 0 0,-1 1 0 0 0,1-1 1 0 0,0 1-1 0 0,-1 1 0 0 0,1 0 0 0 0,-1 0 0 0 0,0 1 0 0 0,0 0 1 0 0,1 0-1 0 0,-2 1 0 0 0,1 1 0 0 0,9 5 0 0 0,60 23-6 0 0,-70-32 5 0 0,0 1 0 0 0,-1-1 1 0 0,1-1-1 0 0,0 1 0 0 0,0-1 0 0 0,0-1 1 0 0,-1 0-1 0 0,1 0 0 0 0,0 0 0 0 0,-1-1 1 0 0,1 0-1 0 0,-1 0 0 0 0,1-1 0 0 0,-1 0 0 0 0,0 0 1 0 0,10-7-1 0 0,7-5-8 0 0,0-2-1 0 0,-1 0 1 0 0,21-22 0 0 0,-21 26 110 0 0,-22 13-94 0 0,0 0-1 0 0,-1 1 0 0 0,1-1 1 0 0,-1 0-1 0 0,1 0 1 0 0,-1 0-1 0 0,1 0 0 0 0,0 1 1 0 0,-1-1-1 0 0,1 0 0 0 0,-1 1 1 0 0,1-1-1 0 0,-1 0 0 0 0,1 1 1 0 0,-1-1-1 0 0,0 1 1 0 0,1-1-1 0 0,-1 0 0 0 0,1 1 1 0 0,-1-1-1 0 0,0 1 0 0 0,1-1 1 0 0,-1 1-1 0 0,0 0 0 0 0,0-1 1 0 0,1 1-1 0 0,-1-1 1 0 0,0 1-1 0 0,0-1 0 0 0,0 1 1 0 0,0 0-1 0 0,0-1 0 0 0,0 1 1 0 0,0-1-1 0 0,0 1 0 0 0,0 0 1 0 0,0-1-1 0 0,0 1 1 0 0,0-1-1 0 0,-1 2 0 0 0,4 5-2 0 0,0 1 0 0 0,0-1 0 0 0,0 0 0 0 0,1-1 0 0 0,0 1 0 0 0,0 0 0 0 0,0-1 0 0 0,1 0 0 0 0,8 8 0 0 0,-8-8-8 0 0,4 5 4 0 0,0 0 1 0 0,1-1 0 0 0,1 0-1 0 0,-1 0 1 0 0,14 8-1 0 0,-19-15-2 0 0,0 0 0 0 0,0-1-1 0 0,0 0 1 0 0,0 1 0 0 0,0-2-1 0 0,1 1 1 0 0,-1-1 0 0 0,1 0-1 0 0,-1 0 1 0 0,1 0 0 0 0,-1-1-1 0 0,1 0 1 0 0,0 0 0 0 0,-1 0-1 0 0,11-2 1 0 0,134-37-72 0 0,-35 8 30 0 0,-66 19 70 0 0,-20 3 54 0 0,1 2-1 0 0,0 2 1 0 0,39-3 0 0 0,-63 7-78 0 0,1 1 1 0 0,0 0-1 0 0,-1 0 1 0 0,1 1-1 0 0,-1-1 1 0 0,1 2-1 0 0,-1-1 1 0 0,1 1-1 0 0,-1 0 1 0 0,0 0-1 0 0,0 1 1 0 0,0-1-1 0 0,0 1 1 0 0,0 1-1 0 0,-1-1 1 0 0,1 1-1 0 0,-1 0 1 0 0,0 0-1 0 0,0 1 1 0 0,7 9-1 0 0,-4-3-3 0 0,0 1-1 0 0,-1 0 0 0 0,-1 1 0 0 0,0 0 1 0 0,-1 0-1 0 0,0 0 0 0 0,-1 1 0 0 0,3 15 1 0 0,-5-23-148 0 0,21 67 556 0 0,-2-43-1187 0 0,-21-29 644 0 0,1 0-1 0 0,0 0 1 0 0,0-1-1 0 0,0 1 0 0 0,0 0 1 0 0,1-1-1 0 0,-1 1 1 0 0,0-1-1 0 0,0 1 0 0 0,0-1 1 0 0,0 0-1 0 0,0 1 1 0 0,1-1-1 0 0,-1 0 0 0 0,0 0 1 0 0,0 0-1 0 0,1 0 1 0 0,-1 0-1 0 0,0 0 0 0 0,0 0 1 0 0,0 0-1 0 0,3-1 1 0 0,-2 0-296 0 0,0 0 0 0 0,0-1 0 0 0,0 1 0 0 0,0-1 0 0 0,0 0 0 0 0,0 0 0 0 0,0 0 0 0 0,-1 0 0 0 0,1 0 0 0 0,-1 0 0 0 0,1 0 0 0 0,-1 0 0 0 0,0-1 0 0 0,0 1 0 0 0,0 0 0 0 0,2-5 0 0 0,-2-9-1158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9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4 784 0 0,'5'-3'7892'0'0,"6"26"-5752"0"0,7 38-2061 0 0,-15-37-483 0 0,2-1 0 0 0,10 36 0 0 0,-12-51-292 0 0,-1-1 0 0 0,1 0 0 0 0,1 0 0 0 0,-1 0 0 0 0,1 0 0 0 0,0-1 0 0 0,1 1 0 0 0,-1-1 0 0 0,1 0 0 0 0,1 0 0 0 0,10 9 0 0 0,-2-8-551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39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2 812 0 0,'1'0'180'0'0,"0"-1"0"0"0,0 1 0 0 0,1 0 0 0 0,-1 0 0 0 0,0-1 0 0 0,0 1 0 0 0,0 0 0 0 0,1 0 0 0 0,-1 0 1 0 0,0 1-1 0 0,0-1 0 0 0,0 0 0 0 0,1 0 0 0 0,-1 1 0 0 0,0-1 0 0 0,0 0 0 0 0,0 1 0 0 0,0-1 0 0 0,0 1 0 0 0,0 0 0 0 0,0-1 0 0 0,0 1 0 0 0,0 0 0 0 0,0 0 0 0 0,0-1 0 0 0,0 1 0 0 0,0 0 0 0 0,-1 0 0 0 0,1 0 0 0 0,0 0 0 0 0,-1 0 1 0 0,1 0-1 0 0,-1 0 0 0 0,1 0 0 0 0,-1 0 0 0 0,1 1 0 0 0,0 0 0 0 0,15 53 427 0 0,-14-45-405 0 0,1 5-211 0 0,0-1-1 0 0,-2 1 1 0 0,0 0-1 0 0,0-1 0 0 0,-1 1 1 0 0,-3 17-1 0 0,-13 46-2940 0 0,15-75 2686 0 0,0-1-1 0 0,0 1 1 0 0,0-1-1 0 0,0 1 0 0 0,-1-1 1 0 0,1 0-1 0 0,-1 1 0 0 0,0-1 1 0 0,0 0-1 0 0,-3 3 1 0 0,-6 7-1152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0.2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64 28 0 0,'5'7'4746'0'0,"4"13"-3193"0"0,12 105 2608 0 0,-6-24-2501 0 0,-9-66-1353 0 0,-3-16-237 0 0,1-1 0 0 0,0 0 0 0 0,10 24 0 0 0,-14-42-72 0 0,0 0 0 0 0,0 0 1 0 0,0 0-1 0 0,0 0 0 0 0,0 0 1 0 0,0 0-1 0 0,0 0 0 0 0,0-1 1 0 0,0 1-1 0 0,0 0 0 0 0,0 0 1 0 0,0 0-1 0 0,0 0 0 0 0,0 0 1 0 0,0 0-1 0 0,0-1 1 0 0,0 1-1 0 0,0 0 0 0 0,0 0 1 0 0,0 0-1 0 0,0 0 0 0 0,0 0 1 0 0,0 0-1 0 0,0 0 0 0 0,0 0 1 0 0,0 0-1 0 0,0-1 0 0 0,0 1 1 0 0,0 0-1 0 0,1 0 1 0 0,-1 0-1 0 0,0 0 0 0 0,0 0 1 0 0,0 0-1 0 0,0 0 0 0 0,0 0 1 0 0,0 0-1 0 0,0 0 0 0 0,0 0 1 0 0,1 0-1 0 0,-1 0 0 0 0,0 0 1 0 0,0 0-1 0 0,0 0 0 0 0,0 0 1 0 0,0 0-1 0 0,0 0 1 0 0,0 0-1 0 0,1 0 0 0 0,-1 0 1 0 0,0 0-1 0 0,0 0 0 0 0,0 0 1 0 0,0 0-1 0 0,0 0 0 0 0,0 0 1 0 0,0 0-1 0 0,1 0 0 0 0,-1 0 1 0 0,0 0-1 0 0,0 0 1 0 0,0 0-1 0 0,0 0 0 0 0,0 0 1 0 0,0 1-1 0 0,0-1 0 0 0,0 0 1 0 0,5-19-50 0 0,0-23 0 0 0,-6-27-30 0 0,-1 35 63 0 0,1 0 1 0 0,2-1 0 0 0,2 1-1 0 0,1 0 1 0 0,12-50 0 0 0,-15 81 27 0 0,0 0-1 0 0,0-1 1 0 0,0 1 0 0 0,0 0-1 0 0,0 0 1 0 0,1 0 0 0 0,-1 1 0 0 0,1-1-1 0 0,0 0 1 0 0,0 0 0 0 0,0 1 0 0 0,0-1-1 0 0,1 1 1 0 0,-1 0 0 0 0,0 0-1 0 0,1 0 1 0 0,0 0 0 0 0,0 0 0 0 0,-1 0-1 0 0,1 1 1 0 0,0-1 0 0 0,0 1-1 0 0,0 0 1 0 0,0 0 0 0 0,1 0 0 0 0,-1 0-1 0 0,0 1 1 0 0,0-1 0 0 0,1 1 0 0 0,-1 0-1 0 0,0 0 1 0 0,0 0 0 0 0,1 0-1 0 0,-1 1 1 0 0,0-1 0 0 0,1 1 0 0 0,-1 0-1 0 0,0 0 1 0 0,4 1 0 0 0,1 2-4 0 0,1-1 0 0 0,-1 1 1 0 0,-1 0-1 0 0,1 1 0 0 0,0 0 0 0 0,-1 0 1 0 0,0 1-1 0 0,0-1 0 0 0,-1 2 0 0 0,0-1 1 0 0,0 1-1 0 0,0 0 0 0 0,7 12 1 0 0,-1 5-433 0 0,0 0 0 0 0,-2 2 0 0 0,0-1 0 0 0,8 41 0 0 0,3 51-7595 0 0,-19-101 6660 0 0,2-3 200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0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24 744 0 0,'0'-1'143'0'0,"0"0"1"0"0,0 0-1 0 0,0 0 1 0 0,0 0-1 0 0,0 0 1 0 0,1 0-1 0 0,-1 0 0 0 0,0 0 1 0 0,1 1-1 0 0,-1-1 1 0 0,0 0-1 0 0,1 0 0 0 0,-1 0 1 0 0,1 0-1 0 0,0 0 1 0 0,-1 1-1 0 0,1-1 1 0 0,0 0-1 0 0,-1 0 0 0 0,1 1 1 0 0,0-1-1 0 0,0 1 1 0 0,-1-1-1 0 0,1 1 0 0 0,0-1 1 0 0,0 1-1 0 0,0-1 1 0 0,0 1-1 0 0,0-1 0 0 0,0 1 1 0 0,0 0-1 0 0,0 0 1 0 0,0 0-1 0 0,0 0 1 0 0,0-1-1 0 0,0 1 0 0 0,0 0 1 0 0,0 0-1 0 0,0 1 1 0 0,1-1-1 0 0,2 0 15 0 0,-1 1 1 0 0,0 0-1 0 0,1-1 0 0 0,-1 1 1 0 0,0 0-1 0 0,0 0 0 0 0,0 1 1 0 0,0-1-1 0 0,0 1 0 0 0,0 0 1 0 0,4 3-1 0 0,-3-2-147 0 0,0 1 0 0 0,-1 0 0 0 0,0 0 0 0 0,0 1 0 0 0,0-1 0 0 0,0 1 0 0 0,0 0 0 0 0,-1-1 1 0 0,0 1-1 0 0,0 0 0 0 0,0 0 0 0 0,-1 1 0 0 0,2 8 0 0 0,-1 4 48 0 0,-1 1 1 0 0,-1 30-1 0 0,-1-15-35 0 0,-9 15 98 0 0,50-53 518 0 0,29-9-502 0 0,-52 9-1080 0 0,1 0 1 0 0,0 1 0 0 0,26 0-1 0 0,-14 5-3038 0 0,-21 0 2777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1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2 436 0 0,'2'0'227'0'0,"0"-1"0"0"0,0 1 1 0 0,1 0-1 0 0,-1 0 0 0 0,0 0 0 0 0,0 0 0 0 0,0 0 1 0 0,1 0-1 0 0,-1 1 0 0 0,0-1 0 0 0,0 1 0 0 0,0-1 1 0 0,0 1-1 0 0,0 0 0 0 0,0 0 0 0 0,0 0 0 0 0,0 0 1 0 0,0 0-1 0 0,0 0 0 0 0,0 1 0 0 0,1 0 0 0 0,1 2-33 0 0,-1 0-1 0 0,0 0 0 0 0,1 1 1 0 0,-1-1-1 0 0,-1 1 0 0 0,1-1 0 0 0,-1 1 1 0 0,3 8-1 0 0,1 5-118 0 0,-1 0 0 0 0,0 1 0 0 0,2 35-1 0 0,-6-37-461 0 0,-1-1 0 0 0,-1 1 0 0 0,-1-1 0 0 0,0 1 0 0 0,-1-1 0 0 0,0 0 0 0 0,-2 0 0 0 0,0 0-1 0 0,-10 21 1 0 0,1-17-942 0 0,-1-4 40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1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7 380 0 0,'28'-6'7657'0'0,"3"8"-4284"0"0,32 19-5505 0 0,-11-5-5210 0 0,-36-13 5930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1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19 364 0 0,'8'-4'760'0'0,"0"1"0"0"0,0 0-1 0 0,0 1 1 0 0,0 0 0 0 0,1 0 0 0 0,14-1-1 0 0,-16 3-1269 0 0,-1 0 0 0 0,1 1 0 0 0,0 0 0 0 0,0 0 0 0 0,-1 0-1 0 0,1 1 1 0 0,0-1 0 0 0,11 7 0 0 0,-7-2-533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2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9 112 0 0,'5'-2'575'0'0,"0"1"-1"0"0,-1-1 1 0 0,1 1-1 0 0,0 0 1 0 0,0 0 0 0 0,1 1-1 0 0,9-1 1 0 0,19 3-449 0 0,1 1-3861 0 0,-29-3 2947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2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8 102 192 0 0,'-5'-8'5029'0'0,"5"8"-4922"0"0,-1 1 49 0 0,1 0 0 0 0,0-1 1 0 0,-1 1-1 0 0,1 0 0 0 0,0 0 1 0 0,0-1-1 0 0,0 1 1 0 0,-1 0-1 0 0,1 0 0 0 0,0 0 1 0 0,0-1-1 0 0,0 1 0 0 0,0 0 1 0 0,0 0-1 0 0,0-1 0 0 0,0 1 1 0 0,1 0-1 0 0,-1 0 0 0 0,0-1 1 0 0,0 1-1 0 0,1 1 0 0 0,12 57 1265 0 0,8 107-1 0 0,-20-158-1397 0 0,10 86-273 0 0,-9-125 227 0 0,2 1 0 0 0,1 1 1 0 0,19-59-1 0 0,-24 87 22 0 0,11-39 114 0 0,2 1-1 0 0,2 0 1 0 0,1 1-1 0 0,25-42 1 0 0,-41 78-79 0 0,1 1 1 0 0,0 0-1 0 0,0-1 1 0 0,0 1 0 0 0,0-1-1 0 0,0 1 1 0 0,0 0-1 0 0,0 0 1 0 0,0 0 0 0 0,0 0-1 0 0,0 0 1 0 0,1 0-1 0 0,-1 0 1 0 0,1 0-1 0 0,-1 0 1 0 0,0 0 0 0 0,1 1-1 0 0,-1-1 1 0 0,1 1-1 0 0,0-1 1 0 0,-1 1 0 0 0,1-1-1 0 0,-1 1 1 0 0,1 0-1 0 0,0 0 1 0 0,-1 0-1 0 0,1 0 1 0 0,-1 0 0 0 0,1 0-1 0 0,0 0 1 0 0,-1 1-1 0 0,1-1 1 0 0,-1 1 0 0 0,1-1-1 0 0,1 2 1 0 0,0-1-6 0 0,1 1 1 0 0,-1 0 0 0 0,-1 1-1 0 0,1-1 1 0 0,0 0-1 0 0,-1 1 1 0 0,1 0 0 0 0,-1-1-1 0 0,1 1 1 0 0,-1 0-1 0 0,0 0 1 0 0,-1 0 0 0 0,1 1-1 0 0,0-1 1 0 0,1 5 0 0 0,10 39-284 0 0,-1 1 1 0 0,-3 1 0 0 0,6 86 0 0 0,-6-40-3978 0 0,-8-84 3161 0 0,-1-7 471 0 0,0 0 1 0 0,1 0 0 0 0,-1 0 0 0 0,1 0-1 0 0,0-1 1 0 0,0 1 0 0 0,0 0 0 0 0,0-1-1 0 0,3 6 1 0 0,1-4-660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3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17 576 0 0,'-2'-17'5608'0'0,"-1"31"-2942"0"0,-2 34-904 0 0,5 14-1607 0 0,3 1-1 0 0,3-1 1 0 0,20 87-1 0 0,-24-139-393 0 0,12 30-2622 0 0,-13-39 2618 0 0,0 1 1 0 0,0-1-1 0 0,0 0 1 0 0,0 0-1 0 0,1 0 0 0 0,-1 0 1 0 0,0 0-1 0 0,0 0 1 0 0,1-1-1 0 0,-1 1 1 0 0,0 0-1 0 0,1-1 0 0 0,-1 1 1 0 0,1-1-1 0 0,-1 1 1 0 0,1-1-1 0 0,-1 0 0 0 0,1 1 1 0 0,-1-1-1 0 0,1 0 1 0 0,-1 0-1 0 0,1 0 1 0 0,-1 0-1 0 0,1-1 0 0 0,2 1 1 0 0,2-2-913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5:26:47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1071 132 0 0,'-1'0'242'0'0,"1"-1"-1"0"0,-1 0 1 0 0,0 0-1 0 0,0 1 1 0 0,0-1 0 0 0,1 0-1 0 0,-1 0 1 0 0,0 0 0 0 0,1 0-1 0 0,-1 0 1 0 0,1 0-1 0 0,-1 0 1 0 0,1 0 0 0 0,-1 0-1 0 0,1 0 1 0 0,0 0-1 0 0,-1 0 1 0 0,1-1 0 0 0,0 1-1 0 0,0 0 1 0 0,0 0-1 0 0,0 0 1 0 0,0 0 0 0 0,0 0-1 0 0,1-2 1 0 0,-1-45-285 0 0,0 33 629 0 0,2-9-303 0 0,0 0 0 0 0,1 0 0 0 0,1 0-1 0 0,2 0 1 0 0,0 1 0 0 0,12-27 0 0 0,65-132 184 0 0,-76 168-498 0 0,57-82 89 0 0,-49 75 20 0 0,0 1 0 0 0,1 1 1 0 0,1 0-1 0 0,1 1 0 0 0,39-30 0 0 0,113-65 680 0 0,-92 64-639 0 0,-1 2 33 0 0,115-54 0 0 0,-171 93-150 0 0,0 0 0 0 0,0 2 1 0 0,0 0-1 0 0,1 2 0 0 0,0 0 0 0 0,39-1 0 0 0,138 13-46 0 0,-46 0 38 0 0,72 3-19 0 0,4 1-18 0 0,-218-12 39 0 0,28 0 7 0 0,-37-2-7 0 0,0 1 0 0 0,-1-1 0 0 0,1 1 0 0 0,0 0 0 0 0,0-1 0 0 0,0 1 1 0 0,0 0-1 0 0,0 0 0 0 0,0 1 0 0 0,1-1 0 0 0,-1 0 0 0 0,0 1 0 0 0,0-1 0 0 0,3 1 0 0 0,13-5 22 0 0,-15 4-19 0 0,-2 1 10 0 0,-4-2-777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3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9 184 0 0,'0'0'109'0'0,"0"-1"0"0"0,0 1 0 0 0,0 0 0 0 0,0-1 0 0 0,1 1 0 0 0,-1-1 0 0 0,0 1 0 0 0,0 0-1 0 0,0-1 1 0 0,1 1 0 0 0,-1 0 0 0 0,0-1 0 0 0,0 1 0 0 0,1 0 0 0 0,-1-1 0 0 0,0 1 0 0 0,1 0 0 0 0,-1 0 0 0 0,0-1 0 0 0,1 1 0 0 0,-1 0 0 0 0,1 0 0 0 0,-1 0 0 0 0,0-1 0 0 0,1 1-1 0 0,-1 0 1 0 0,1 0 0 0 0,-1 0 0 0 0,0 0 0 0 0,1 0 0 0 0,0 0 0 0 0,-1 0-60 0 0,0 0-1 0 0,-1 0 1 0 0,1 0-1 0 0,0 0 1 0 0,0 0-1 0 0,0 0 1 0 0,0 0-1 0 0,0 1 98 0 0,-1-1-98 0 0,1 0 1 0 0,0 0-1 0 0,0 0 1 0 0,0 0-1 0 0,0 0 1 0 0,0 1-1 0 0,0-1 1 0 0,0 0-1 0 0,0 0 1 0 0,0 0 0 0 0,0 0-1 0 0,0 0 1 0 0,0 1-1 0 0,0-1 1 0 0,0 0-1 0 0,0 0 1 0 0,0 0-1 0 0,0 0 1 0 0,0 0-1 0 0,0 1 1 0 0,0-1-1 0 0,0 0 1 0 0,0 0-1 0 0,0 0 1 0 0,0 0-1 0 0,0 0 1 0 0,0 1-1 0 0,0-1 1 0 0,0 0-1 0 0,0 0 1 0 0,0 0-1 0 0,1 1 195 0 0,-1-1-195 0 0,0 0 1 0 0,0 0 0 0 0,0 0-1 0 0,0 0 1 0 0,0 0-1 0 0,1 0 1 0 0,-5 6 135 0 0,0-1 1 0 0,1 0-1 0 0,-1 1 1 0 0,1 0-1 0 0,0 0 1 0 0,1 0 0 0 0,-3 7-1 0 0,-3 7 64 0 0,-96 162 314 0 0,98-170-666 0 0,0-1 0 0 0,-1 1 0 0 0,0-1 0 0 0,-1 0-1 0 0,-13 14 1 0 0,21-25 59 0 0,0 0 0 0 0,-1 1 0 0 0,1-1-1 0 0,0 0 1 0 0,0 0 0 0 0,0 1 0 0 0,0-1 0 0 0,-1 0-1 0 0,1 0 1 0 0,0 1 0 0 0,0-1 0 0 0,-1 0 0 0 0,1 0 0 0 0,0 0-1 0 0,0 1 1 0 0,-1-1 0 0 0,1 0 0 0 0,0 0 0 0 0,-1 0-1 0 0,1 0 1 0 0,0 0 0 0 0,-1 0 0 0 0,1 1 0 0 0,0-1 0 0 0,-1 0-1 0 0,1 0 1 0 0,0 0 0 0 0,0 0 0 0 0,-1 0 0 0 0,1 0-1 0 0,0 0 1 0 0,-1-1 0 0 0,1 1 0 0 0,0 0 0 0 0,-1 0 0 0 0,1 0-1 0 0,0 0 1 0 0,-1 0 0 0 0,1-1 0 0 0,0-13-1702 0 0,11-19-1213 0 0,-6 26 2150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4.0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48 0 0,'5'-9'7028'0'0,"30"32"-3018"0"0,-24-17-3431 0 0,51 30 359 0 0,29 18-2429 0 0,-81-46-546 0 0,0-1 1 0 0,-1 1-1 0 0,14 16 1 0 0,-16-14 518 0 0,-5 0 210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6:09.9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614 1 164 0 0,'2'8'3126'0'0,"-4"-3"-2666"0"0,-24 8 361 0 0,17-7-735 0 0,-1-1-1 0 0,0-1 1 0 0,0 0 0 0 0,-10 3-1 0 0,-10 1 53 0 0,0 1 0 0 0,1 2 0 0 0,-52 26 0 0 0,66-28-75 0 0,1-1-1 0 0,0 2 0 0 0,1 0 1 0 0,0 0-1 0 0,1 1 0 0 0,0 1 1 0 0,0 0-1 0 0,-18 27 1 0 0,-7 16 70 0 0,4 3 0 0 0,2 0 0 0 0,2 2 0 0 0,-35 107 1 0 0,56-137 31 0 0,1 0 0 0 0,1 0-1 0 0,2 1 1 0 0,1-1 0 0 0,2 1 0 0 0,0 0 0 0 0,2 0 0 0 0,2-1 0 0 0,1 1 0 0 0,1-1 0 0 0,11 36 0 0 0,-5-27 68 0 0,1-1 0 0 0,2 0 0 0 0,2-1 0 0 0,31 52 1 0 0,76 138-86 0 0,-46-81-130 0 0,-57-110-3 0 0,-2 1 1 0 0,-2 0 0 0 0,-2 1 0 0 0,-1 1-1 0 0,15 75 1 0 0,-24-84-12 0 0,-1 1-1 0 0,-1-1 1 0 0,-1 1-1 0 0,-2 0 1 0 0,-1-1-1 0 0,-2 1 1 0 0,-1-1-1 0 0,-12 44 1 0 0,-100 242 10 0 0,109-297-4 0 0,-62 136 78 0 0,69-154-81 0 0,0 0 0 0 0,0 0 1 0 0,1 0-1 0 0,-1 0 1 0 0,0 1-1 0 0,1-1 0 0 0,-1 0 1 0 0,1 0-1 0 0,0 1 1 0 0,-1-1-1 0 0,1 0 0 0 0,0 1 1 0 0,0-1-1 0 0,0 0 1 0 0,0 1-1 0 0,0-1 1 0 0,0 0-1 0 0,0 1 0 0 0,0-1 1 0 0,0 0-1 0 0,1 0 1 0 0,-1 1-1 0 0,1-1 0 0 0,-1 0 1 0 0,1 0-1 0 0,-1 1 1 0 0,1-1-1 0 0,0 0 0 0 0,-1 0 1 0 0,1 0-1 0 0,0 0 1 0 0,0 0-1 0 0,0 0 0 0 0,0 0 1 0 0,0 0-1 0 0,0 0 1 0 0,0-1-1 0 0,0 1 0 0 0,2 1 1 0 0,12 12 24 0 0,23 30-22 0 0,-3 1 0 0 0,-2 2 0 0 0,-1 2-1 0 0,-3 0 1 0 0,34 82 0 0 0,-33-60 1 0 0,-5 1 0 0 0,-2 2 0 0 0,-3 0 0 0 0,-4 2 0 0 0,-3 0 0 0 0,-3 0 0 0 0,-1 82 0 0 0,1 510 89 0 0,-10-664-97 0 0,5 101-23 0 0,31 189 0 0 0,-31-265 68 0 0,2 0 0 0 0,1 0 0 0 0,2-1 0 0 0,0 0 0 0 0,2 0 0 0 0,1-1 0 0 0,2-1 0 0 0,0 0 0 0 0,1-1 0 0 0,2-1 0 0 0,27 29 0 0 0,-35-43-308 0 0,14 13-800 0 0,-4-11-4653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6:10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1880 17 524 0 0,'6'-3'411'0'0,"1"0"1"0"0,-1 1-1 0 0,0 0 0 0 0,1 0 1 0 0,-1 1-1 0 0,1 0 0 0 0,-1 0 0 0 0,8 0 1 0 0,-14 1-172 0 0,-2 3-190 0 0,0-1 1 0 0,-1 1 0 0 0,0 0-1 0 0,1-1 1 0 0,-1 0 0 0 0,0 1-1 0 0,0-1 1 0 0,0 0 0 0 0,-1-1-1 0 0,1 1 1 0 0,-5 1 0 0 0,6-2-12 0 0,-99 54 358 0 0,-152 112 1 0 0,-77 91-128 0 0,204-153-216 0 0,5 5 0 0 0,5 5 0 0 0,5 6 0 0 0,6 4-1 0 0,5 5 1 0 0,-160 275 0 0 0,29 33 238 0 0,187-367 1042 0 0,38-61-528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6:11.7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52 125 336 0 0,'20'-75'3404'0'0,"5"25"6521"0"0,-25 65-8587 0 0,-7 19-768 0 0,-9 49 318 0 0,-10 166-1 0 0,0 8-753 0 0,6-120-94 0 0,18-111 4 0 0,2-26-38 0 0,0 1-1 0 0,0-1 0 0 0,0 1 1 0 0,1-1-1 0 0,-1 0 1 0 0,0 1-1 0 0,0-1 1 0 0,0 1-1 0 0,1-1 1 0 0,-1 1-1 0 0,0-1 1 0 0,0 0-1 0 0,1 1 1 0 0,-1-1-1 0 0,0 0 1 0 0,1 1-1 0 0,-1-1 1 0 0,1 0-1 0 0,-1 1 1 0 0,0-1-1 0 0,1 0 1 0 0,-1 0-1 0 0,1 0 1 0 0,-1 1-1 0 0,0-1 1 0 0,2 0-1 0 0,1 0 13 0 0,1 0 0 0 0,0-1-1 0 0,0 1 1 0 0,-1-1 0 0 0,1 0-1 0 0,-1 0 1 0 0,1 0 0 0 0,5-4-1 0 0,11-2-158 0 0,53-13 58 0 0,2 3 0 0 0,1 4 0 0 0,109-7 0 0 0,-181 20 87 0 0,34-6-74 0 0,-37 6 61 0 0,-1 0 1 0 0,1 0-1 0 0,-1 0 0 0 0,1 0 1 0 0,-1 0-1 0 0,1 0 1 0 0,-1 0-1 0 0,0 0 1 0 0,1 0-1 0 0,-1-1 1 0 0,1 1-1 0 0,-1 0 1 0 0,1 0-1 0 0,-1-1 1 0 0,1 1-1 0 0,-1 0 1 0 0,0 0-1 0 0,1-1 1 0 0,-1 1-1 0 0,1 0 1 0 0,-1-1-1 0 0,0 1 1 0 0,0-1-1 0 0,1 1 1 0 0,-1 0-1 0 0,0-1 1 0 0,0 1-1 0 0,1-1 1 0 0,-1 1-1 0 0,0-1 1 0 0,0 1-1 0 0,0-1 1 0 0,0 1-1 0 0,0-1 1 0 0,1 1-1 0 0,-1-1 0 0 0,0 1 1 0 0,0-1-1 0 0,0 1 1 0 0,0-1-1 0 0,-1 1 1 0 0,1-1-1 0 0,0 1 1 0 0,0-1-1 0 0,0 1 1 0 0,0 0-1 0 0,0-1 1 0 0,-1 1-1 0 0,1-1 1 0 0,0 1-1 0 0,0-1 1 0 0,-1 1-1 0 0,1 0 1 0 0,0-1-1 0 0,-1 1 1 0 0,0-1-1 0 0,-38-68-504 0 0,-37-58-27 0 0,-40-63-181 0 0,28 68-3859 0 0,78 107 2696 0 0,8 11 1174 0 0,-1 0 0 0 0,1 1 1 0 0,0 0-1 0 0,-1-1 0 0 0,0 1 0 0 0,0 0 1 0 0,0 0-1 0 0,0 1 0 0 0,-4-4 0 0 0,-2 3-650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03:2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2678 140 0 0,'-2'-15'2466'0'0,"-1"-24"11309"0"0,23-4-12861 0 0,15-37-944 0 0,-3-1 0 0 0,32-129 1 0 0,-21 67 104 0 0,-12 51-42 0 0,-8 22 24 0 0,2 2 1 0 0,4 1 0 0 0,2 1 0 0 0,4 2 0 0 0,47-68 0 0 0,55-52-62 0 0,-68 102 2 0 0,3 4 0 0 0,4 2 0 0 0,3 4-1 0 0,3 4 1 0 0,3 3 0 0 0,145-84 0 0 0,145-42-284 0 0,75 31-131 0 0,-208 82 315 0 0,1 1 7 0 0,-18 9 43 0 0,31-8-16 0 0,-169 54 185 0 0,0 3 0 0 0,119-8 1 0 0,-135 22-135 0 0,68-5-28 0 0,141 10-1 0 0,28 37-17 0 0,-290-34-12 0 0,20 3-284 0 0,51 1 1 0 0,-88-7 136 0 0,-1 0 1 0 0,1 0 0 0 0,-1 0 0 0 0,1 0-1 0 0,-1 0 1 0 0,1-1 0 0 0,-1 1-1 0 0,1 0 1 0 0,6-13-5533 0 0,-9-8 493 0 0,-2 11 3405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03:23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43 144 0 0,'-1'-8'1539'0'0,"0"-26"5728"0"0,2 33-7137 0 0,6 15 5447 0 0,-3 21-4613 0 0,-4-19-507 0 0,7 247 101 0 0,1 1-561 0 0,-8-264 16 0 0,0 1 0 0 0,1 0 0 0 0,-1 0 0 0 0,0 0 0 0 0,0 0 0 0 0,1-1 0 0 0,-1 1 0 0 0,1 0 0 0 0,-1 0 0 0 0,1-1 0 0 0,-1 1 0 0 0,1 0 0 0 0,-1-1 0 0 0,1 1 0 0 0,-1-1 0 0 0,1 1 0 0 0,0 0 0 0 0,-1-1 0 0 0,1 1-1 0 0,0-1 1 0 0,0 0 0 0 0,-1 1 0 0 0,1-1 0 0 0,0 0 0 0 0,0 1 0 0 0,0-1 0 0 0,0 0 0 0 0,-1 0 0 0 0,1 0 0 0 0,0 0 0 0 0,0 0 0 0 0,0 0 0 0 0,0 0 0 0 0,-1 0 0 0 0,1 0 0 0 0,0 0 0 0 0,0 0 0 0 0,0 0 0 0 0,0-1 0 0 0,-1 1 0 0 0,1 0 0 0 0,0 0 0 0 0,1-1 0 0 0,51-16 276 0 0,-36 10-214 0 0,237-88 177 0 0,-163 58-304 0 0,25-17 508 0 0,-77 34-4398 0 0,0 2-7329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17:35:47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 1 440 0 0,'-39'8'8580'0'0,"39"-7"-8402"0"0,-1-1-1 0 0,1 1 0 0 0,0-1 1 0 0,0 1-1 0 0,0-1 0 0 0,0 0 1 0 0,0 1-1 0 0,0-1 0 0 0,0 1 1 0 0,0-1-1 0 0,0 1 0 0 0,0-1 1 0 0,0 1-1 0 0,0-1 0 0 0,0 1 1 0 0,0-1-1 0 0,0 0 0 0 0,0 1 1 0 0,1 0-1 0 0,29 57 2393 0 0,-21-45-2577 0 0,-1 1-1 0 0,-1-1 1 0 0,-1 2 0 0 0,0-1 0 0 0,-1 1-1 0 0,7 27 1 0 0,-12-36-273 0 0,1 0 0 0 0,-2-1 1 0 0,1 1-1 0 0,-1 0 0 0 0,1 0 0 0 0,-1-1 1 0 0,-1 1-1 0 0,1-1 0 0 0,-1 1 0 0 0,0-1 0 0 0,-1 1 1 0 0,1-1-1 0 0,-1 0 0 0 0,0 0 0 0 0,0 0 0 0 0,0-1 1 0 0,-1 1-1 0 0,-6 5 0 0 0,-6 6-1627 0 0,-2 0 1 0 0,0-2-1 0 0,-25 16 1 0 0,28-19 1199 0 0,-19 11-634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F4C9A-3F62-4489-B6C1-59D6E4855B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984AF-8EE4-49EC-B459-E60BC61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my colleagues and I at Dickinson College would like to propose to you a new way of teaching functional programming in your computer science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984AF-8EE4-49EC-B459-E60BC610CB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central idea is to embed functional programming in core courses, so that all students will see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984AF-8EE4-49EC-B459-E60BC610CB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A646-6FF9-D91C-5E02-8D08EF07D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CD3EF-9EB4-3A18-8DD8-A7EB5D5B8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2B37-0196-6A63-657B-E73F19FB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F94C-53AE-4CAA-AA88-B2C707671112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0ED7-070E-2C06-A71A-79FE7939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0110-293B-A09D-002C-7832BB54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201-6315-8A05-FDC9-2DE608B1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0DEA-9251-DD47-9B64-0886AE7D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11AA-8148-D041-27C8-D0E4722C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5EB-3D95-4182-85BB-D8B8D74BE259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B396-117F-AA1C-E102-40F9E13F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2CE9-004F-816A-258E-E96A0153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98CC0-C284-A885-1731-EA0A4D09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028D-44DF-958F-096C-D230589B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7F92-410C-AD5E-E93F-05E811BF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3B1-C286-4E48-A06E-B9BC8F0F9EF7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368F-63FB-1375-2989-1150EB11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9468-F13E-E991-1CF1-6DC811AF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D118-984C-42D9-51B9-76984B48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F917-CA5A-459B-FDCE-86E7470B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8F85-8997-E66E-DEA9-65E511D7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77FF-4867-4337-BF32-BC0F5D0A3C57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396-8D16-A877-4327-899BA834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478E-C30C-CCC7-1520-BEFFCD3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10EC-CBF6-58CD-3C0B-9B681589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7AE6A-EA7E-515D-9355-9D0DDC4D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DA3F-42D5-A891-0E55-E9A63F1B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4A97-5E4B-42D2-8776-23DE07BC0C84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64BE-6D3E-ABCA-C42A-E48354EB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FF60-BCD7-6237-4480-E7EED774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D850-4ED5-D12B-D3A5-B581E253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4CAA-F844-96F6-FE91-04A656A5E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A7B2C-EFF2-9D35-2DDB-918D10B0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95C57-613B-874D-B51B-3C1D5C4E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9F1B-B3C1-49CE-A23C-FB72BAE9F97B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0338-64CB-D0AF-5266-2A1C5637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7C839-9550-D353-510B-9EBE1A58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8EF4-CB4C-A2A4-D5A5-8E312DAC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7594D-0864-354F-EE2A-B31EDFDD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A9C98-45E4-ED17-34E5-0E4CB336D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7F10B-D51D-6F73-A204-5A300EE9C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C662C-CBF7-36F4-F496-D7083043C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08275-5D0F-0B17-236F-EDDC12A2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AB2-D4DD-41A2-876F-3ABCC5D38D10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5DC1A-7E41-6BB6-E1F2-7D3824A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58792-E9A0-531B-483C-4997A1DD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7E3E-EBEE-E455-3DD5-CBCC7A1D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A7B7B-06E3-F6E6-E6E5-CD18738D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5EAF-0C3E-4B2E-81E5-A2AD0F2B5DC9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019F6-F075-2B48-1137-25E092C8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ADD49-93FA-8EB1-DAC0-3BBC90C7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10E0F-43E4-EBF7-C968-D7668787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739-97C1-4E14-BEC8-42231CBB54A6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6DC5E-C3C6-FC54-0209-CF02339B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0BA4D-FF26-FB4D-78E7-211516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2169-DFF2-782D-5ACB-FFFD6E49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6A08-622D-4701-8F8A-5AF37BB4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1B6F6-340F-8B78-CBA1-A24C54590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DD17-B258-3D06-EE36-C50A6FFF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320F-A899-464D-9F9A-762DC559DAF9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B66DA-2E93-AAC2-3141-85461FA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44B69-F30C-536E-5772-329F9AC1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8D8F-984D-ED30-BF5D-1DAA24EC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48269-F440-099A-FFB7-F92AA05F9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69A12-5378-E9AC-3468-6E100574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2AA8-FEF3-ECB2-E1F0-846357E8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1F2-CDE1-4E53-9905-19DE1A29442E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3613-DD60-1CAE-3805-30FC0626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3391E-EDB4-FD0D-A486-88954FE7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B215F-F83F-1DCD-5D46-D0048B4A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DF291-A8D2-AF29-C9E0-6BC1751A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3E05-A612-EB3D-DFED-DE4CC70E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7712-3C7E-49DF-AF06-323038CF884C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8BA66-ABEA-584B-83A3-913B41D4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A01D-6443-B365-902B-554C1A8C7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E1A4-849B-4113-9EE6-D83AF56B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21" Type="http://schemas.openxmlformats.org/officeDocument/2006/relationships/image" Target="../media/image22.png"/><Relationship Id="rId42" Type="http://schemas.openxmlformats.org/officeDocument/2006/relationships/customXml" Target="../ink/ink29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89" Type="http://schemas.openxmlformats.org/officeDocument/2006/relationships/image" Target="../media/image56.png"/><Relationship Id="rId112" Type="http://schemas.openxmlformats.org/officeDocument/2006/relationships/customXml" Target="../ink/ink64.xml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9" Type="http://schemas.openxmlformats.org/officeDocument/2006/relationships/image" Target="../media/image26.png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30.png"/><Relationship Id="rId40" Type="http://schemas.openxmlformats.org/officeDocument/2006/relationships/customXml" Target="../ink/ink28.xml"/><Relationship Id="rId45" Type="http://schemas.openxmlformats.org/officeDocument/2006/relationships/image" Target="../media/image34.png"/><Relationship Id="rId53" Type="http://schemas.openxmlformats.org/officeDocument/2006/relationships/image" Target="../media/image38.png"/><Relationship Id="rId58" Type="http://schemas.openxmlformats.org/officeDocument/2006/relationships/customXml" Target="../ink/ink37.xml"/><Relationship Id="rId66" Type="http://schemas.openxmlformats.org/officeDocument/2006/relationships/customXml" Target="../ink/ink41.xml"/><Relationship Id="rId74" Type="http://schemas.openxmlformats.org/officeDocument/2006/relationships/customXml" Target="../ink/ink45.xml"/><Relationship Id="rId79" Type="http://schemas.openxmlformats.org/officeDocument/2006/relationships/image" Target="../media/image51.png"/><Relationship Id="rId87" Type="http://schemas.openxmlformats.org/officeDocument/2006/relationships/image" Target="../media/image55.png"/><Relationship Id="rId102" Type="http://schemas.openxmlformats.org/officeDocument/2006/relationships/customXml" Target="../ink/ink59.xml"/><Relationship Id="rId110" Type="http://schemas.openxmlformats.org/officeDocument/2006/relationships/customXml" Target="../ink/ink63.xml"/><Relationship Id="rId5" Type="http://schemas.openxmlformats.org/officeDocument/2006/relationships/image" Target="../media/image14.png"/><Relationship Id="rId61" Type="http://schemas.openxmlformats.org/officeDocument/2006/relationships/image" Target="../media/image42.png"/><Relationship Id="rId82" Type="http://schemas.openxmlformats.org/officeDocument/2006/relationships/customXml" Target="../ink/ink49.xml"/><Relationship Id="rId90" Type="http://schemas.openxmlformats.org/officeDocument/2006/relationships/customXml" Target="../ink/ink53.xml"/><Relationship Id="rId95" Type="http://schemas.openxmlformats.org/officeDocument/2006/relationships/image" Target="../media/image59.png"/><Relationship Id="rId19" Type="http://schemas.openxmlformats.org/officeDocument/2006/relationships/image" Target="../media/image21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5.png"/><Relationship Id="rId30" Type="http://schemas.openxmlformats.org/officeDocument/2006/relationships/customXml" Target="../ink/ink23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6.png"/><Relationship Id="rId77" Type="http://schemas.openxmlformats.org/officeDocument/2006/relationships/image" Target="../media/image50.png"/><Relationship Id="rId100" Type="http://schemas.openxmlformats.org/officeDocument/2006/relationships/customXml" Target="../ink/ink58.xml"/><Relationship Id="rId105" Type="http://schemas.openxmlformats.org/officeDocument/2006/relationships/image" Target="../media/image64.png"/><Relationship Id="rId113" Type="http://schemas.openxmlformats.org/officeDocument/2006/relationships/image" Target="../media/image68.png"/><Relationship Id="rId8" Type="http://schemas.openxmlformats.org/officeDocument/2006/relationships/customXml" Target="../ink/ink12.xml"/><Relationship Id="rId51" Type="http://schemas.openxmlformats.org/officeDocument/2006/relationships/image" Target="../media/image37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85" Type="http://schemas.openxmlformats.org/officeDocument/2006/relationships/image" Target="../media/image54.png"/><Relationship Id="rId93" Type="http://schemas.openxmlformats.org/officeDocument/2006/relationships/image" Target="../media/image58.png"/><Relationship Id="rId98" Type="http://schemas.openxmlformats.org/officeDocument/2006/relationships/customXml" Target="../ink/ink57.xml"/><Relationship Id="rId3" Type="http://schemas.openxmlformats.org/officeDocument/2006/relationships/image" Target="../media/image13.png"/><Relationship Id="rId12" Type="http://schemas.openxmlformats.org/officeDocument/2006/relationships/customXml" Target="../ink/ink14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103" Type="http://schemas.openxmlformats.org/officeDocument/2006/relationships/image" Target="../media/image63.png"/><Relationship Id="rId108" Type="http://schemas.openxmlformats.org/officeDocument/2006/relationships/customXml" Target="../ink/ink62.xml"/><Relationship Id="rId20" Type="http://schemas.openxmlformats.org/officeDocument/2006/relationships/customXml" Target="../ink/ink18.xml"/><Relationship Id="rId41" Type="http://schemas.openxmlformats.org/officeDocument/2006/relationships/image" Target="../media/image32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88" Type="http://schemas.openxmlformats.org/officeDocument/2006/relationships/customXml" Target="../ink/ink52.xml"/><Relationship Id="rId91" Type="http://schemas.openxmlformats.org/officeDocument/2006/relationships/image" Target="../media/image57.png"/><Relationship Id="rId96" Type="http://schemas.openxmlformats.org/officeDocument/2006/relationships/customXml" Target="../ink/ink56.xml"/><Relationship Id="rId111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6" Type="http://schemas.openxmlformats.org/officeDocument/2006/relationships/customXml" Target="../ink/ink61.xml"/><Relationship Id="rId10" Type="http://schemas.openxmlformats.org/officeDocument/2006/relationships/customXml" Target="../ink/ink13.xml"/><Relationship Id="rId31" Type="http://schemas.openxmlformats.org/officeDocument/2006/relationships/image" Target="../media/image27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47.xml"/><Relationship Id="rId81" Type="http://schemas.openxmlformats.org/officeDocument/2006/relationships/image" Target="../media/image52.png"/><Relationship Id="rId86" Type="http://schemas.openxmlformats.org/officeDocument/2006/relationships/customXml" Target="../ink/ink51.xml"/><Relationship Id="rId94" Type="http://schemas.openxmlformats.org/officeDocument/2006/relationships/customXml" Target="../ink/ink55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4" Type="http://schemas.openxmlformats.org/officeDocument/2006/relationships/customXml" Target="../ink/ink10.xml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17.xml"/><Relationship Id="rId39" Type="http://schemas.openxmlformats.org/officeDocument/2006/relationships/image" Target="../media/image31.png"/><Relationship Id="rId109" Type="http://schemas.openxmlformats.org/officeDocument/2006/relationships/image" Target="../media/image66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9.png"/><Relationship Id="rId76" Type="http://schemas.openxmlformats.org/officeDocument/2006/relationships/customXml" Target="../ink/ink46.xml"/><Relationship Id="rId97" Type="http://schemas.openxmlformats.org/officeDocument/2006/relationships/image" Target="../media/image60.png"/><Relationship Id="rId104" Type="http://schemas.openxmlformats.org/officeDocument/2006/relationships/customXml" Target="../ink/ink60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92" Type="http://schemas.openxmlformats.org/officeDocument/2006/relationships/customXml" Target="../ink/ink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B13A-2DF8-0A3C-5001-D732D09D5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programming, in the data structures course,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3ABEC-BEF1-DCE2-36A5-4981C5CD9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MacCormick</a:t>
            </a:r>
          </a:p>
          <a:p>
            <a:r>
              <a:rPr lang="en-US" dirty="0"/>
              <a:t>Dickinson College</a:t>
            </a:r>
          </a:p>
        </p:txBody>
      </p:sp>
    </p:spTree>
    <p:extLst>
      <p:ext uri="{BB962C8B-B14F-4D97-AF65-F5344CB8AC3E}">
        <p14:creationId xmlns:p14="http://schemas.microsoft.com/office/powerpoint/2010/main" val="393721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B073-44D8-36CB-73AA-A2E51E50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Stream API provides meaningful, accessible applications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BF93-7160-9C71-E7DF-C833493B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266949"/>
            <a:ext cx="5057775" cy="3586163"/>
          </a:xfrm>
        </p:spPr>
        <p:txBody>
          <a:bodyPr/>
          <a:lstStyle/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Elementary filtering and counting</a:t>
            </a:r>
          </a:p>
          <a:p>
            <a:pPr lvl="1"/>
            <a:r>
              <a:rPr lang="en-US" dirty="0"/>
              <a:t>Parallel processing</a:t>
            </a:r>
          </a:p>
          <a:p>
            <a:pPr lvl="1"/>
            <a:r>
              <a:rPr lang="en-US" dirty="0"/>
              <a:t>Map-reduce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14701-BDD2-750A-BB9B-B748F57D4363}"/>
              </a:ext>
            </a:extLst>
          </p:cNvPr>
          <p:cNvSpPr txBox="1"/>
          <p:nvPr/>
        </p:nvSpPr>
        <p:spPr>
          <a:xfrm>
            <a:off x="2012775" y="4132342"/>
            <a:ext cx="9096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IntStream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nVals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...</a:t>
            </a:r>
            <a:endParaRPr lang="en-US" sz="2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strangeProduct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nVals</a:t>
            </a:r>
          </a:p>
          <a:p>
            <a:pPr lvl="1"/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.mapToDouble(</a:t>
            </a:r>
            <a:r>
              <a:rPr lang="pt-BR" sz="28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sz="28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+ Math.</a:t>
            </a:r>
            <a:r>
              <a:rPr lang="pt-B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sqrt(</a:t>
            </a:r>
            <a:r>
              <a:rPr lang="pt-BR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.reduce(1.0, 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prod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prod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EAAA578-AE4D-C30A-3C4C-9152E717964C}"/>
                  </a:ext>
                </a:extLst>
              </p14:cNvPr>
              <p14:cNvContentPartPr/>
              <p14:nvPr/>
            </p14:nvContentPartPr>
            <p14:xfrm>
              <a:off x="11145870" y="2138055"/>
              <a:ext cx="66960" cy="150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EAAA578-AE4D-C30A-3C4C-9152E71796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8230" y="2120415"/>
                <a:ext cx="10260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9C9D91D-E554-B603-9910-74C9358FF533}"/>
              </a:ext>
            </a:extLst>
          </p:cNvPr>
          <p:cNvGrpSpPr/>
          <p:nvPr/>
        </p:nvGrpSpPr>
        <p:grpSpPr>
          <a:xfrm>
            <a:off x="6179670" y="1970295"/>
            <a:ext cx="5382360" cy="2237400"/>
            <a:chOff x="6179670" y="1970295"/>
            <a:chExt cx="5382360" cy="22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223350-01CD-6349-5DE1-DA81E59DF0A9}"/>
                    </a:ext>
                  </a:extLst>
                </p14:cNvPr>
                <p14:cNvContentPartPr/>
                <p14:nvPr/>
              </p14:nvContentPartPr>
              <p14:xfrm>
                <a:off x="7355430" y="3573015"/>
                <a:ext cx="231480" cy="19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223350-01CD-6349-5DE1-DA81E59DF0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7430" y="3555375"/>
                  <a:ext cx="267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A47574-8698-63E2-EE65-2F624B463B0B}"/>
                    </a:ext>
                  </a:extLst>
                </p14:cNvPr>
                <p14:cNvContentPartPr/>
                <p14:nvPr/>
              </p14:nvContentPartPr>
              <p14:xfrm>
                <a:off x="7643430" y="3628455"/>
                <a:ext cx="183960" cy="16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A47574-8698-63E2-EE65-2F624B463B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25430" y="3610455"/>
                  <a:ext cx="219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418FF7-FE53-BFCF-9828-78F889A75CAB}"/>
                    </a:ext>
                  </a:extLst>
                </p14:cNvPr>
                <p14:cNvContentPartPr/>
                <p14:nvPr/>
              </p14:nvContentPartPr>
              <p14:xfrm>
                <a:off x="7866270" y="3570495"/>
                <a:ext cx="67320" cy="32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418FF7-FE53-BFCF-9828-78F889A75C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8630" y="3552495"/>
                  <a:ext cx="102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99D9C7-2DD6-E61E-F47C-B09796937C6A}"/>
                    </a:ext>
                  </a:extLst>
                </p14:cNvPr>
                <p14:cNvContentPartPr/>
                <p14:nvPr/>
              </p14:nvContentPartPr>
              <p14:xfrm>
                <a:off x="7954830" y="3595695"/>
                <a:ext cx="167760" cy="15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99D9C7-2DD6-E61E-F47C-B09796937C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36830" y="3578055"/>
                  <a:ext cx="203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69F4EA-F00F-9682-BE99-C409E590171D}"/>
                    </a:ext>
                  </a:extLst>
                </p14:cNvPr>
                <p14:cNvContentPartPr/>
                <p14:nvPr/>
              </p14:nvContentPartPr>
              <p14:xfrm>
                <a:off x="8145630" y="3537735"/>
                <a:ext cx="18360" cy="21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69F4EA-F00F-9682-BE99-C409E59017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27630" y="3519735"/>
                  <a:ext cx="54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AEBD04-7351-3DA6-BED7-8524FB48DED7}"/>
                    </a:ext>
                  </a:extLst>
                </p14:cNvPr>
                <p14:cNvContentPartPr/>
                <p14:nvPr/>
              </p14:nvContentPartPr>
              <p14:xfrm>
                <a:off x="8068230" y="3553935"/>
                <a:ext cx="215280" cy="6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AEBD04-7351-3DA6-BED7-8524FB48DE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0230" y="3535935"/>
                  <a:ext cx="250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147E41-8C04-581A-109F-803BEA4CF928}"/>
                    </a:ext>
                  </a:extLst>
                </p14:cNvPr>
                <p14:cNvContentPartPr/>
                <p14:nvPr/>
              </p14:nvContentPartPr>
              <p14:xfrm>
                <a:off x="8204310" y="3551055"/>
                <a:ext cx="244800" cy="206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147E41-8C04-581A-109F-803BEA4CF9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6310" y="3533415"/>
                  <a:ext cx="280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6773AA-BB50-6209-0391-A39C6F4CB0D0}"/>
                    </a:ext>
                  </a:extLst>
                </p14:cNvPr>
                <p14:cNvContentPartPr/>
                <p14:nvPr/>
              </p14:nvContentPartPr>
              <p14:xfrm>
                <a:off x="9177030" y="3246135"/>
                <a:ext cx="77760" cy="593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6773AA-BB50-6209-0391-A39C6F4CB0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59030" y="3228495"/>
                  <a:ext cx="1134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7697B5-CCF1-9678-A212-5A1C8EF9AA4B}"/>
                    </a:ext>
                  </a:extLst>
                </p14:cNvPr>
                <p14:cNvContentPartPr/>
                <p14:nvPr/>
              </p14:nvContentPartPr>
              <p14:xfrm>
                <a:off x="9468270" y="3264855"/>
                <a:ext cx="97200" cy="55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7697B5-CCF1-9678-A212-5A1C8EF9AA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630" y="3246855"/>
                  <a:ext cx="1328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1D5935-9DB4-7DAE-21B9-0BBD0A5212C1}"/>
                    </a:ext>
                  </a:extLst>
                </p14:cNvPr>
                <p14:cNvContentPartPr/>
                <p14:nvPr/>
              </p14:nvContentPartPr>
              <p14:xfrm>
                <a:off x="8957430" y="3205095"/>
                <a:ext cx="837360" cy="33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1D5935-9DB4-7DAE-21B9-0BBD0A5212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39430" y="3187455"/>
                  <a:ext cx="873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950F92-BE16-87DE-16AD-D8EF7E526B46}"/>
                    </a:ext>
                  </a:extLst>
                </p14:cNvPr>
                <p14:cNvContentPartPr/>
                <p14:nvPr/>
              </p14:nvContentPartPr>
              <p14:xfrm>
                <a:off x="9174510" y="4054335"/>
                <a:ext cx="127440" cy="153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950F92-BE16-87DE-16AD-D8EF7E526B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56510" y="4036695"/>
                  <a:ext cx="163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7CD6F0-3ED1-8A18-7FFF-F7BD5D2ED68D}"/>
                    </a:ext>
                  </a:extLst>
                </p14:cNvPr>
                <p14:cNvContentPartPr/>
                <p14:nvPr/>
              </p14:nvContentPartPr>
              <p14:xfrm>
                <a:off x="9162630" y="3997095"/>
                <a:ext cx="20160" cy="16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7CD6F0-3ED1-8A18-7FFF-F7BD5D2ED6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4630" y="3979095"/>
                  <a:ext cx="55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A31300-B4B7-339C-E48D-2BBBE95959CC}"/>
                    </a:ext>
                  </a:extLst>
                </p14:cNvPr>
                <p14:cNvContentPartPr/>
                <p14:nvPr/>
              </p14:nvContentPartPr>
              <p14:xfrm>
                <a:off x="9315630" y="4073775"/>
                <a:ext cx="93960" cy="1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A31300-B4B7-339C-E48D-2BBBE95959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97630" y="4055775"/>
                  <a:ext cx="129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E35125-8EF6-C1FC-932A-E16412E6995B}"/>
                    </a:ext>
                  </a:extLst>
                </p14:cNvPr>
                <p14:cNvContentPartPr/>
                <p14:nvPr/>
              </p14:nvContentPartPr>
              <p14:xfrm>
                <a:off x="9335430" y="4108335"/>
                <a:ext cx="111600" cy="2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E35125-8EF6-C1FC-932A-E16412E699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17790" y="4090695"/>
                  <a:ext cx="147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1157BA-4C47-7409-E898-38F3D6607A3B}"/>
                    </a:ext>
                  </a:extLst>
                </p14:cNvPr>
                <p14:cNvContentPartPr/>
                <p14:nvPr/>
              </p14:nvContentPartPr>
              <p14:xfrm>
                <a:off x="9512550" y="4038135"/>
                <a:ext cx="22680" cy="152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1157BA-4C47-7409-E898-38F3D6607A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94910" y="4020495"/>
                  <a:ext cx="58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C8B1EC-176C-606F-B598-D7D196DB65B5}"/>
                    </a:ext>
                  </a:extLst>
                </p14:cNvPr>
                <p14:cNvContentPartPr/>
                <p14:nvPr/>
              </p14:nvContentPartPr>
              <p14:xfrm>
                <a:off x="9274230" y="2829975"/>
                <a:ext cx="32760" cy="26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C8B1EC-176C-606F-B598-D7D196DB65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56230" y="2811975"/>
                  <a:ext cx="68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27B914-7FC5-3E22-4615-DE8A28FD5FCD}"/>
                    </a:ext>
                  </a:extLst>
                </p14:cNvPr>
                <p14:cNvContentPartPr/>
                <p14:nvPr/>
              </p14:nvContentPartPr>
              <p14:xfrm>
                <a:off x="9309870" y="2852295"/>
                <a:ext cx="148320" cy="208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27B914-7FC5-3E22-4615-DE8A28FD5F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91870" y="2834655"/>
                  <a:ext cx="183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B899CA-7E39-6DD9-D7AE-B2DF56714AA0}"/>
                    </a:ext>
                  </a:extLst>
                </p14:cNvPr>
                <p14:cNvContentPartPr/>
                <p14:nvPr/>
              </p14:nvContentPartPr>
              <p14:xfrm>
                <a:off x="10039230" y="3211575"/>
                <a:ext cx="145800" cy="57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B899CA-7E39-6DD9-D7AE-B2DF56714A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21590" y="3193575"/>
                  <a:ext cx="1814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535E3C-759F-85A0-C504-818C1FAD048E}"/>
                    </a:ext>
                  </a:extLst>
                </p14:cNvPr>
                <p14:cNvContentPartPr/>
                <p14:nvPr/>
              </p14:nvContentPartPr>
              <p14:xfrm>
                <a:off x="10226070" y="3475095"/>
                <a:ext cx="165960" cy="23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535E3C-759F-85A0-C504-818C1FAD04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08430" y="3457455"/>
                  <a:ext cx="201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506FCD-4791-ADE1-93ED-9A30F89BEAA6}"/>
                    </a:ext>
                  </a:extLst>
                </p14:cNvPr>
                <p14:cNvContentPartPr/>
                <p14:nvPr/>
              </p14:nvContentPartPr>
              <p14:xfrm>
                <a:off x="10452870" y="3646095"/>
                <a:ext cx="79560" cy="11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506FCD-4791-ADE1-93ED-9A30F89BEA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35230" y="3628455"/>
                  <a:ext cx="115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1B8900-9B2C-68CE-67F4-E12363C10E18}"/>
                    </a:ext>
                  </a:extLst>
                </p14:cNvPr>
                <p14:cNvContentPartPr/>
                <p14:nvPr/>
              </p14:nvContentPartPr>
              <p14:xfrm>
                <a:off x="10452870" y="3548175"/>
                <a:ext cx="25560" cy="1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1B8900-9B2C-68CE-67F4-E12363C10E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35230" y="3530535"/>
                  <a:ext cx="61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D59EE6-3762-835B-257A-92912079F7C6}"/>
                    </a:ext>
                  </a:extLst>
                </p14:cNvPr>
                <p14:cNvContentPartPr/>
                <p14:nvPr/>
              </p14:nvContentPartPr>
              <p14:xfrm>
                <a:off x="10625670" y="3510735"/>
                <a:ext cx="32760" cy="15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D59EE6-3762-835B-257A-92912079F7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08030" y="3493095"/>
                  <a:ext cx="68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F425EB-D22A-0336-E516-CCBD9622FBA3}"/>
                    </a:ext>
                  </a:extLst>
                </p14:cNvPr>
                <p14:cNvContentPartPr/>
                <p14:nvPr/>
              </p14:nvContentPartPr>
              <p14:xfrm>
                <a:off x="10587870" y="3562935"/>
                <a:ext cx="128880" cy="3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F425EB-D22A-0336-E516-CCBD9622FB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70230" y="3545295"/>
                  <a:ext cx="164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922F7F-B150-DFD5-FCFA-572BE126DC33}"/>
                    </a:ext>
                  </a:extLst>
                </p14:cNvPr>
                <p14:cNvContentPartPr/>
                <p14:nvPr/>
              </p14:nvContentPartPr>
              <p14:xfrm>
                <a:off x="10794870" y="3332895"/>
                <a:ext cx="524160" cy="465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922F7F-B150-DFD5-FCFA-572BE126DC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77230" y="3315255"/>
                  <a:ext cx="5598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645E2A-A609-A2A6-32AB-B16C88F90338}"/>
                    </a:ext>
                  </a:extLst>
                </p14:cNvPr>
                <p14:cNvContentPartPr/>
                <p14:nvPr/>
              </p14:nvContentPartPr>
              <p14:xfrm>
                <a:off x="11043270" y="3516135"/>
                <a:ext cx="131760" cy="200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645E2A-A609-A2A6-32AB-B16C88F903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25630" y="3498135"/>
                  <a:ext cx="167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60A332-4775-1D99-08A2-CA887EF5C7D3}"/>
                    </a:ext>
                  </a:extLst>
                </p14:cNvPr>
                <p14:cNvContentPartPr/>
                <p14:nvPr/>
              </p14:nvContentPartPr>
              <p14:xfrm>
                <a:off x="11237670" y="3659055"/>
                <a:ext cx="74520" cy="95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60A332-4775-1D99-08A2-CA887EF5C7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20030" y="3641415"/>
                  <a:ext cx="110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60EDEB-9BA5-5227-CDC8-B86C3C2C35D0}"/>
                    </a:ext>
                  </a:extLst>
                </p14:cNvPr>
                <p14:cNvContentPartPr/>
                <p14:nvPr/>
              </p14:nvContentPartPr>
              <p14:xfrm>
                <a:off x="11223270" y="3591735"/>
                <a:ext cx="2160" cy="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60EDEB-9BA5-5227-CDC8-B86C3C2C35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05630" y="3574095"/>
                  <a:ext cx="37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24E48A-0491-1528-FCEC-6AD5A8C42426}"/>
                    </a:ext>
                  </a:extLst>
                </p14:cNvPr>
                <p14:cNvContentPartPr/>
                <p14:nvPr/>
              </p14:nvContentPartPr>
              <p14:xfrm>
                <a:off x="11286270" y="3096015"/>
                <a:ext cx="275760" cy="855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24E48A-0491-1528-FCEC-6AD5A8C424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68630" y="3078015"/>
                  <a:ext cx="31140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A59D0D-096B-0F14-15F4-203D333BC183}"/>
                    </a:ext>
                  </a:extLst>
                </p14:cNvPr>
                <p14:cNvContentPartPr/>
                <p14:nvPr/>
              </p14:nvContentPartPr>
              <p14:xfrm>
                <a:off x="7262550" y="2201415"/>
                <a:ext cx="145080" cy="42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1A59D0D-096B-0F14-15F4-203D333BC1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44550" y="2183415"/>
                  <a:ext cx="1807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454E32-40CA-F15F-B0EE-D6E3C06F0777}"/>
                    </a:ext>
                  </a:extLst>
                </p14:cNvPr>
                <p14:cNvContentPartPr/>
                <p14:nvPr/>
              </p14:nvContentPartPr>
              <p14:xfrm>
                <a:off x="7402230" y="2208255"/>
                <a:ext cx="54360" cy="156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454E32-40CA-F15F-B0EE-D6E3C06F07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84230" y="2190615"/>
                  <a:ext cx="90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0CF7B6-B6A4-E6CD-6C29-E51050435B0D}"/>
                    </a:ext>
                  </a:extLst>
                </p14:cNvPr>
                <p14:cNvContentPartPr/>
                <p14:nvPr/>
              </p14:nvContentPartPr>
              <p14:xfrm>
                <a:off x="7392870" y="2096655"/>
                <a:ext cx="24120" cy="44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0CF7B6-B6A4-E6CD-6C29-E51050435B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74870" y="2079015"/>
                  <a:ext cx="59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BE11AB-10B1-2E1B-8E92-DA353D2066E1}"/>
                    </a:ext>
                  </a:extLst>
                </p14:cNvPr>
                <p14:cNvContentPartPr/>
                <p14:nvPr/>
              </p14:nvContentPartPr>
              <p14:xfrm>
                <a:off x="7449030" y="2118255"/>
                <a:ext cx="124200" cy="196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BE11AB-10B1-2E1B-8E92-DA353D2066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31030" y="2100255"/>
                  <a:ext cx="159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85805D-6FEB-B8DB-D663-4152E9404B9A}"/>
                    </a:ext>
                  </a:extLst>
                </p14:cNvPr>
                <p14:cNvContentPartPr/>
                <p14:nvPr/>
              </p14:nvContentPartPr>
              <p14:xfrm>
                <a:off x="7606710" y="2107455"/>
                <a:ext cx="292680" cy="19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85805D-6FEB-B8DB-D663-4152E9404B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88710" y="2089815"/>
                  <a:ext cx="328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9F4683-BB36-3770-765C-D55133F60A52}"/>
                    </a:ext>
                  </a:extLst>
                </p14:cNvPr>
                <p14:cNvContentPartPr/>
                <p14:nvPr/>
              </p14:nvContentPartPr>
              <p14:xfrm>
                <a:off x="8136630" y="2160735"/>
                <a:ext cx="22320" cy="118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9F4683-BB36-3770-765C-D55133F60A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18630" y="2143095"/>
                  <a:ext cx="57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34AF1A-1350-39FE-AF03-F5010E6F6D1E}"/>
                    </a:ext>
                  </a:extLst>
                </p14:cNvPr>
                <p14:cNvContentPartPr/>
                <p14:nvPr/>
              </p14:nvContentPartPr>
              <p14:xfrm>
                <a:off x="8134830" y="2039055"/>
                <a:ext cx="23760" cy="31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34AF1A-1350-39FE-AF03-F5010E6F6D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16830" y="2021055"/>
                  <a:ext cx="59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F7E4E3-6111-C67D-1243-C163A515204B}"/>
                    </a:ext>
                  </a:extLst>
                </p14:cNvPr>
                <p14:cNvContentPartPr/>
                <p14:nvPr/>
              </p14:nvContentPartPr>
              <p14:xfrm>
                <a:off x="8194230" y="2027175"/>
                <a:ext cx="201960" cy="268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F7E4E3-6111-C67D-1243-C163A51520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76230" y="2009535"/>
                  <a:ext cx="237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B4ABBB-1EEF-EFCA-815B-6AC355009F40}"/>
                    </a:ext>
                  </a:extLst>
                </p14:cNvPr>
                <p14:cNvContentPartPr/>
                <p14:nvPr/>
              </p14:nvContentPartPr>
              <p14:xfrm>
                <a:off x="8302230" y="2109975"/>
                <a:ext cx="164160" cy="4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B4ABBB-1EEF-EFCA-815B-6AC355009F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84230" y="2092335"/>
                  <a:ext cx="199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B07F73-5B96-EF1B-67D6-D3FBE6E13707}"/>
                    </a:ext>
                  </a:extLst>
                </p14:cNvPr>
                <p14:cNvContentPartPr/>
                <p14:nvPr/>
              </p14:nvContentPartPr>
              <p14:xfrm>
                <a:off x="8431830" y="2111055"/>
                <a:ext cx="274320" cy="327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B07F73-5B96-EF1B-67D6-D3FBE6E137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13830" y="2093415"/>
                  <a:ext cx="3099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0F4AF5-8CAE-CF81-B025-05CF91DBABEE}"/>
                    </a:ext>
                  </a:extLst>
                </p14:cNvPr>
                <p14:cNvContentPartPr/>
                <p14:nvPr/>
              </p14:nvContentPartPr>
              <p14:xfrm>
                <a:off x="8687430" y="2063895"/>
                <a:ext cx="327960" cy="20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0F4AF5-8CAE-CF81-B025-05CF91DBAB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69430" y="2045895"/>
                  <a:ext cx="363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FE1BC7-F308-37B2-5768-8B4DE1108F14}"/>
                    </a:ext>
                  </a:extLst>
                </p14:cNvPr>
                <p14:cNvContentPartPr/>
                <p14:nvPr/>
              </p14:nvContentPartPr>
              <p14:xfrm>
                <a:off x="9358830" y="2004855"/>
                <a:ext cx="137160" cy="18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FE1BC7-F308-37B2-5768-8B4DE1108F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40830" y="1987215"/>
                  <a:ext cx="172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C34EA9-11A2-C54F-C20D-7B188436DD7B}"/>
                    </a:ext>
                  </a:extLst>
                </p14:cNvPr>
                <p14:cNvContentPartPr/>
                <p14:nvPr/>
              </p14:nvContentPartPr>
              <p14:xfrm>
                <a:off x="9538830" y="2124015"/>
                <a:ext cx="47160" cy="10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DC34EA9-11A2-C54F-C20D-7B188436DD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20830" y="2106375"/>
                  <a:ext cx="82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3BC33C-D026-F61C-720C-BA67A8AEE72C}"/>
                    </a:ext>
                  </a:extLst>
                </p14:cNvPr>
                <p14:cNvContentPartPr/>
                <p14:nvPr/>
              </p14:nvContentPartPr>
              <p14:xfrm>
                <a:off x="9655830" y="2161095"/>
                <a:ext cx="23400" cy="117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3BC33C-D026-F61C-720C-BA67A8AEE7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37830" y="2143095"/>
                  <a:ext cx="59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C40292-F979-D355-2D80-C25C0FDEA8BD}"/>
                    </a:ext>
                  </a:extLst>
                </p14:cNvPr>
                <p14:cNvContentPartPr/>
                <p14:nvPr/>
              </p14:nvContentPartPr>
              <p14:xfrm>
                <a:off x="9751230" y="2010975"/>
                <a:ext cx="149760" cy="162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C40292-F979-D355-2D80-C25C0FDEA8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33230" y="1993335"/>
                  <a:ext cx="185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4406C5-ECEF-8AFE-4B56-762C57C51D24}"/>
                    </a:ext>
                  </a:extLst>
                </p14:cNvPr>
                <p14:cNvContentPartPr/>
                <p14:nvPr/>
              </p14:nvContentPartPr>
              <p14:xfrm>
                <a:off x="9943470" y="2098815"/>
                <a:ext cx="124560" cy="9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4406C5-ECEF-8AFE-4B56-762C57C51D2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25830" y="2080815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40F259-DDE0-D7A6-BBBA-1E55D82D64D4}"/>
                    </a:ext>
                  </a:extLst>
                </p14:cNvPr>
                <p14:cNvContentPartPr/>
                <p14:nvPr/>
              </p14:nvContentPartPr>
              <p14:xfrm>
                <a:off x="10101870" y="2142375"/>
                <a:ext cx="36360" cy="141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40F259-DDE0-D7A6-BBBA-1E55D82D64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84230" y="2124735"/>
                  <a:ext cx="72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FF32C7-5438-C67D-ED96-1CF6816B60FF}"/>
                    </a:ext>
                  </a:extLst>
                </p14:cNvPr>
                <p14:cNvContentPartPr/>
                <p14:nvPr/>
              </p14:nvContentPartPr>
              <p14:xfrm>
                <a:off x="10231470" y="2116455"/>
                <a:ext cx="68760" cy="1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FF32C7-5438-C67D-ED96-1CF6816B60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13830" y="2098815"/>
                  <a:ext cx="104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6A5C30-C097-EACB-DBFE-640EE6C7A3C3}"/>
                    </a:ext>
                  </a:extLst>
                </p14:cNvPr>
                <p14:cNvContentPartPr/>
                <p14:nvPr/>
              </p14:nvContentPartPr>
              <p14:xfrm>
                <a:off x="10355670" y="2121855"/>
                <a:ext cx="56160" cy="7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6A5C30-C097-EACB-DBFE-640EE6C7A3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38030" y="2103855"/>
                  <a:ext cx="91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EDB5C9-DFEE-E60A-5457-AF53DDCF33ED}"/>
                    </a:ext>
                  </a:extLst>
                </p14:cNvPr>
                <p14:cNvContentPartPr/>
                <p14:nvPr/>
              </p14:nvContentPartPr>
              <p14:xfrm>
                <a:off x="10467270" y="2129415"/>
                <a:ext cx="45360" cy="3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EDB5C9-DFEE-E60A-5457-AF53DDCF33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49630" y="2111415"/>
                  <a:ext cx="81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F931742-6F1B-7AE9-4E34-5D979EF7AB28}"/>
                    </a:ext>
                  </a:extLst>
                </p14:cNvPr>
                <p14:cNvContentPartPr/>
                <p14:nvPr/>
              </p14:nvContentPartPr>
              <p14:xfrm>
                <a:off x="10664550" y="1970295"/>
                <a:ext cx="123840" cy="17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F931742-6F1B-7AE9-4E34-5D979EF7AB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46550" y="1952655"/>
                  <a:ext cx="159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009CC0-3737-B58C-6C9B-0A594BB72C03}"/>
                    </a:ext>
                  </a:extLst>
                </p14:cNvPr>
                <p14:cNvContentPartPr/>
                <p14:nvPr/>
              </p14:nvContentPartPr>
              <p14:xfrm>
                <a:off x="10848870" y="2079735"/>
                <a:ext cx="34560" cy="166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009CC0-3737-B58C-6C9B-0A594BB72C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31230" y="2061735"/>
                  <a:ext cx="70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C43EE8-6BCB-D277-8E6C-0A3DA144101E}"/>
                    </a:ext>
                  </a:extLst>
                </p14:cNvPr>
                <p14:cNvContentPartPr/>
                <p14:nvPr/>
              </p14:nvContentPartPr>
              <p14:xfrm>
                <a:off x="10855710" y="2081535"/>
                <a:ext cx="74520" cy="125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C43EE8-6BCB-D277-8E6C-0A3DA14410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38070" y="2063895"/>
                  <a:ext cx="110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4F0D67-C045-ACBF-629F-17CA0AD52F20}"/>
                    </a:ext>
                  </a:extLst>
                </p14:cNvPr>
                <p14:cNvContentPartPr/>
                <p14:nvPr/>
              </p14:nvContentPartPr>
              <p14:xfrm>
                <a:off x="10877670" y="2163975"/>
                <a:ext cx="95760" cy="67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4F0D67-C045-ACBF-629F-17CA0AD52F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60030" y="2146335"/>
                  <a:ext cx="131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6592DA-718C-6192-1740-33E444E5C9D5}"/>
                    </a:ext>
                  </a:extLst>
                </p14:cNvPr>
                <p14:cNvContentPartPr/>
                <p14:nvPr/>
              </p14:nvContentPartPr>
              <p14:xfrm>
                <a:off x="6871590" y="2031135"/>
                <a:ext cx="325440" cy="1919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6592DA-718C-6192-1740-33E444E5C9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53590" y="2013495"/>
                  <a:ext cx="361080" cy="19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C5CCEA-A472-11E4-FFE0-8DB40692AC36}"/>
                    </a:ext>
                  </a:extLst>
                </p14:cNvPr>
                <p14:cNvContentPartPr/>
                <p14:nvPr/>
              </p14:nvContentPartPr>
              <p14:xfrm>
                <a:off x="6243030" y="3065415"/>
                <a:ext cx="700560" cy="770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C5CCEA-A472-11E4-FFE0-8DB40692AC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25030" y="3047775"/>
                  <a:ext cx="7362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A180796-1950-4869-9F1F-0484820806ED}"/>
                    </a:ext>
                  </a:extLst>
                </p14:cNvPr>
                <p14:cNvContentPartPr/>
                <p14:nvPr/>
              </p14:nvContentPartPr>
              <p14:xfrm>
                <a:off x="6179670" y="3686415"/>
                <a:ext cx="191520" cy="291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A180796-1950-4869-9F1F-0484820806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61670" y="3668415"/>
                  <a:ext cx="227160" cy="32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E845-F92B-ECD3-1188-7C01A11D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6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BE8E-3AAC-5386-F0C0-2F3E2D21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247139"/>
            <a:ext cx="8467726" cy="1325563"/>
          </a:xfrm>
        </p:spPr>
        <p:txBody>
          <a:bodyPr/>
          <a:lstStyle/>
          <a:p>
            <a:r>
              <a:rPr lang="en-US" dirty="0"/>
              <a:t>Students mastered the FP basics, but perceptions were mixed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62F0-2321-3D48-8A92-EE693720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2" y="1707165"/>
            <a:ext cx="4626384" cy="2607660"/>
          </a:xfrm>
        </p:spPr>
        <p:txBody>
          <a:bodyPr>
            <a:normAutofit/>
          </a:bodyPr>
          <a:lstStyle/>
          <a:p>
            <a:r>
              <a:rPr lang="en-US" dirty="0"/>
              <a:t>Students performed well on FP exam questions, including map-reduce (see paper)</a:t>
            </a:r>
          </a:p>
          <a:p>
            <a:r>
              <a:rPr lang="en-US" dirty="0"/>
              <a:t>Students perceived the FP content as interesting but not particularly useful: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C158B-CD19-90D6-67F7-AFC32E1D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2035902"/>
            <a:ext cx="7087333" cy="43204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76E17-DBC3-CEF6-B76D-30F36A0A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F8E9-B080-FB84-601C-56DDDCE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i="1" dirty="0"/>
              <a:t>embed</a:t>
            </a:r>
            <a:r>
              <a:rPr lang="en-US" dirty="0"/>
              <a:t> functional programming in core courses, so that all students see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0F8D-7A32-B9BD-2CC5-41459FA5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375"/>
            <a:ext cx="10515600" cy="2981325"/>
          </a:xfrm>
        </p:spPr>
        <p:txBody>
          <a:bodyPr>
            <a:normAutofit/>
          </a:bodyPr>
          <a:lstStyle/>
          <a:p>
            <a:r>
              <a:rPr lang="en-US" sz="3200" dirty="0"/>
              <a:t>Problem with existing curriculums: about 40% of students never see functional programming (FP)</a:t>
            </a:r>
          </a:p>
          <a:p>
            <a:r>
              <a:rPr lang="en-US" sz="3200" dirty="0"/>
              <a:t>Solution: Incorporate functional programming into required core courses (</a:t>
            </a:r>
            <a:r>
              <a:rPr lang="en-US" sz="3200" b="1" i="1" dirty="0"/>
              <a:t>functional embedding</a:t>
            </a:r>
            <a:r>
              <a:rPr lang="en-US" sz="3200" dirty="0"/>
              <a:t>)</a:t>
            </a:r>
          </a:p>
          <a:p>
            <a:r>
              <a:rPr lang="en-US" sz="3200" dirty="0"/>
              <a:t>Specific example in this talk: insert a week of functional programming into the data structures course (in Java)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1805-1241-8722-F471-A2A0F50D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F8E9-B080-FB84-601C-56DDDCE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1805-1241-8722-F471-A2A0F50D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F3B43-9953-9332-614E-42B48A41F0F0}"/>
              </a:ext>
            </a:extLst>
          </p:cNvPr>
          <p:cNvSpPr txBox="1"/>
          <p:nvPr/>
        </p:nvSpPr>
        <p:spPr>
          <a:xfrm>
            <a:off x="700087" y="2067034"/>
            <a:ext cx="107918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Emphasize other FP ideas, not just lambda expressions (e.g. immutability and its advantages)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Embed FP into other courses such as algorithms, networking, operating systems, theory of computation, software engineering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30698-5607-A350-BFFB-2571F40EE543}"/>
              </a:ext>
            </a:extLst>
          </p:cNvPr>
          <p:cNvSpPr txBox="1"/>
          <p:nvPr/>
        </p:nvSpPr>
        <p:spPr>
          <a:xfrm>
            <a:off x="1714500" y="5536434"/>
            <a:ext cx="927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Thank you to the anonymous reviewers—they helped clarify our thinking</a:t>
            </a:r>
          </a:p>
        </p:txBody>
      </p:sp>
    </p:spTree>
    <p:extLst>
      <p:ext uri="{BB962C8B-B14F-4D97-AF65-F5344CB8AC3E}">
        <p14:creationId xmlns:p14="http://schemas.microsoft.com/office/powerpoint/2010/main" val="188424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F8E9-B080-FB84-601C-56DDDCE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i="1" dirty="0"/>
              <a:t>embed</a:t>
            </a:r>
            <a:r>
              <a:rPr lang="en-US" dirty="0"/>
              <a:t> functional programming in core courses, so that all students see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0F8D-7A32-B9BD-2CC5-41459FA5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375"/>
            <a:ext cx="10515600" cy="39243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Problem with existing curriculums: about 40% of students never see functional programming (FP)</a:t>
            </a:r>
          </a:p>
          <a:p>
            <a:endParaRPr lang="en-US" sz="3200" dirty="0"/>
          </a:p>
          <a:p>
            <a:r>
              <a:rPr lang="en-US" sz="3200" dirty="0"/>
              <a:t>Solution: Incorporate functional programming into required core courses (</a:t>
            </a:r>
            <a:r>
              <a:rPr lang="en-US" sz="3200" b="1" i="1" dirty="0"/>
              <a:t>functional embedding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Specific example in this talk: insert a week of functional programming into the data structures course (in Java)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1805-1241-8722-F471-A2A0F50D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54AD-6032-9070-8109-CFD99F99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0BC9-856C-1719-E7A0-06752BC1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045"/>
            <a:ext cx="10515600" cy="354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Evidence: </a:t>
            </a:r>
          </a:p>
          <a:p>
            <a:pPr lvl="1"/>
            <a:r>
              <a:rPr lang="en-US" sz="3200" dirty="0"/>
              <a:t>3/84 competencies in 2020 ACM/IEEE curriculum guidelines require functional programming (FP)</a:t>
            </a:r>
          </a:p>
          <a:p>
            <a:pPr lvl="2"/>
            <a:r>
              <a:rPr lang="en-US" sz="2800" dirty="0"/>
              <a:t>This is equivalent to a few weeks of class time</a:t>
            </a:r>
          </a:p>
          <a:p>
            <a:pPr lvl="2"/>
            <a:endParaRPr lang="en-US" sz="2800" dirty="0"/>
          </a:p>
          <a:p>
            <a:pPr marL="457200" lvl="1" indent="0">
              <a:buNone/>
            </a:pPr>
            <a:r>
              <a:rPr lang="en-US" sz="3200" dirty="0"/>
              <a:t>[also: our external reviewers recommended more FP coverage]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D7232-6A78-2AFA-9C76-6EE34965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1A67-C365-9FCC-B79F-344342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curriculums employ five different approaches to teaching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F164-D48F-6721-FBC4-51870AF9F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058" y="2140257"/>
            <a:ext cx="8974394" cy="3896749"/>
          </a:xfrm>
        </p:spPr>
        <p:txBody>
          <a:bodyPr/>
          <a:lstStyle/>
          <a:p>
            <a:r>
              <a:rPr lang="en-US" b="1" dirty="0"/>
              <a:t>functional-first: </a:t>
            </a:r>
            <a:r>
              <a:rPr lang="en-US" dirty="0"/>
              <a:t>CS1 taught in a functional language</a:t>
            </a:r>
          </a:p>
          <a:p>
            <a:r>
              <a:rPr lang="en-US" b="1" dirty="0"/>
              <a:t>functional-required:</a:t>
            </a:r>
            <a:r>
              <a:rPr lang="en-US" dirty="0"/>
              <a:t> FP taught in </a:t>
            </a:r>
            <a:r>
              <a:rPr lang="en-US" i="1" dirty="0"/>
              <a:t>required</a:t>
            </a:r>
            <a:r>
              <a:rPr lang="en-US" dirty="0"/>
              <a:t> programming languages (PL) course</a:t>
            </a:r>
          </a:p>
          <a:p>
            <a:r>
              <a:rPr lang="en-US" b="1" dirty="0"/>
              <a:t>functional-elective:</a:t>
            </a:r>
            <a:r>
              <a:rPr lang="en-US" dirty="0"/>
              <a:t> FP taught in </a:t>
            </a:r>
            <a:r>
              <a:rPr lang="en-US" i="1" dirty="0"/>
              <a:t>elective</a:t>
            </a:r>
            <a:r>
              <a:rPr lang="en-US" dirty="0"/>
              <a:t> PL course</a:t>
            </a:r>
          </a:p>
          <a:p>
            <a:r>
              <a:rPr lang="en-US" b="1" dirty="0"/>
              <a:t>functional-minimal:</a:t>
            </a:r>
            <a:r>
              <a:rPr lang="en-US" dirty="0"/>
              <a:t> FP coverage is negligible or incidental</a:t>
            </a:r>
          </a:p>
          <a:p>
            <a:r>
              <a:rPr lang="en-US" b="1" dirty="0"/>
              <a:t>functional-embedded:</a:t>
            </a:r>
            <a:r>
              <a:rPr lang="en-US" dirty="0"/>
              <a:t> FP is incorporated into one or more required core courses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0B970B-30B9-A0E1-8940-EEEA26A722AF}"/>
              </a:ext>
            </a:extLst>
          </p:cNvPr>
          <p:cNvGrpSpPr/>
          <p:nvPr/>
        </p:nvGrpSpPr>
        <p:grpSpPr>
          <a:xfrm>
            <a:off x="353962" y="4945625"/>
            <a:ext cx="2163096" cy="923330"/>
            <a:chOff x="353962" y="4945625"/>
            <a:chExt cx="216309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B8D9A0-2EEB-B460-E915-EF5BCCCFF701}"/>
                </a:ext>
              </a:extLst>
            </p:cNvPr>
            <p:cNvSpPr txBox="1"/>
            <p:nvPr/>
          </p:nvSpPr>
          <p:spPr>
            <a:xfrm>
              <a:off x="353962" y="4945625"/>
              <a:ext cx="16518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new approach proposed in this talk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1A7FCCD-0554-5D76-0AE8-836FB6249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135" y="5220928"/>
              <a:ext cx="707923" cy="88491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9AE71-E4EB-CCF0-F83D-9996AD90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B17F-6E59-1270-9370-3DED6E91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students never learn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C214-D5B6-EDDD-A8E7-EB77FFD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Analysis of CS curriculums of the institutions represented in the four most recent CCSC conference proceedings: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87FC3E-57EE-31A6-70C0-E0E8FA7E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99300"/>
              </p:ext>
            </p:extLst>
          </p:nvPr>
        </p:nvGraphicFramePr>
        <p:xfrm>
          <a:off x="3152876" y="3016044"/>
          <a:ext cx="551917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8838470"/>
                    </a:ext>
                  </a:extLst>
                </a:gridCol>
                <a:gridCol w="1423493">
                  <a:extLst>
                    <a:ext uri="{9D8B030D-6E8A-4147-A177-3AD203B41FA5}">
                      <a16:colId xmlns:a16="http://schemas.microsoft.com/office/drawing/2014/main" val="2949269967"/>
                    </a:ext>
                  </a:extLst>
                </a:gridCol>
                <a:gridCol w="1386349">
                  <a:extLst>
                    <a:ext uri="{9D8B030D-6E8A-4147-A177-3AD203B41FA5}">
                      <a16:colId xmlns:a16="http://schemas.microsoft.com/office/drawing/2014/main" val="138386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Approach to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functional-first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2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functional-required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3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functional-elective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functional-minimal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1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functional-embedded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69182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A72A966E-F923-A87D-188D-E772518E961D}"/>
              </a:ext>
            </a:extLst>
          </p:cNvPr>
          <p:cNvGrpSpPr/>
          <p:nvPr/>
        </p:nvGrpSpPr>
        <p:grpSpPr>
          <a:xfrm>
            <a:off x="2959510" y="3961024"/>
            <a:ext cx="9349656" cy="1569660"/>
            <a:chOff x="2959510" y="3961024"/>
            <a:chExt cx="9349656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EA1E2-FF3A-C12F-5FCE-1D13679F5D7E}"/>
                </a:ext>
              </a:extLst>
            </p:cNvPr>
            <p:cNvSpPr txBox="1"/>
            <p:nvPr/>
          </p:nvSpPr>
          <p:spPr>
            <a:xfrm>
              <a:off x="9664288" y="3961024"/>
              <a:ext cx="26448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About 40% don’t learn any FP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actually 20-60%, depending on how many take a PL elective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123445-F41A-D266-A76F-CC4BC1E0B3BE}"/>
                </a:ext>
              </a:extLst>
            </p:cNvPr>
            <p:cNvSpPr/>
            <p:nvPr/>
          </p:nvSpPr>
          <p:spPr>
            <a:xfrm>
              <a:off x="2959510" y="4257476"/>
              <a:ext cx="5879690" cy="674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058130-B6F2-A1F7-1228-0542E8235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7187" y="4444181"/>
              <a:ext cx="530942" cy="15046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0471E-BAFF-2226-227E-F498B9D65B52}"/>
              </a:ext>
            </a:extLst>
          </p:cNvPr>
          <p:cNvGrpSpPr/>
          <p:nvPr/>
        </p:nvGrpSpPr>
        <p:grpSpPr>
          <a:xfrm>
            <a:off x="847622" y="4931819"/>
            <a:ext cx="2163096" cy="923330"/>
            <a:chOff x="353962" y="4945625"/>
            <a:chExt cx="2163096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582BF3-13B3-76C0-1677-62F89A964A89}"/>
                </a:ext>
              </a:extLst>
            </p:cNvPr>
            <p:cNvSpPr txBox="1"/>
            <p:nvPr/>
          </p:nvSpPr>
          <p:spPr>
            <a:xfrm>
              <a:off x="353962" y="4945625"/>
              <a:ext cx="16518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new approach proposed in this talk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C3FEA5-9954-B3A7-968C-4A425AF70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135" y="5220928"/>
              <a:ext cx="707923" cy="88491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889E7-F20E-1746-34B6-751729E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F8E9-B080-FB84-601C-56DDDCE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i="1" dirty="0"/>
              <a:t>embed</a:t>
            </a:r>
            <a:r>
              <a:rPr lang="en-US" dirty="0"/>
              <a:t> functional programming in core courses, so that all students see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0F8D-7A32-B9BD-2CC5-41459FA5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375"/>
            <a:ext cx="10515600" cy="39243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Problem with existing curriculums: about 40% of students never see functional programming (FP)</a:t>
            </a:r>
          </a:p>
          <a:p>
            <a:endParaRPr lang="en-US" sz="3200" dirty="0"/>
          </a:p>
          <a:p>
            <a:r>
              <a:rPr lang="en-US" sz="3200" dirty="0"/>
              <a:t>Solution: Incorporate functional programming into required core courses (</a:t>
            </a:r>
            <a:r>
              <a:rPr lang="en-US" sz="3200" b="1" i="1" dirty="0"/>
              <a:t>functional embedding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Specific example in this talk: insert a week of functional programming into the data structures course (in Java)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1805-1241-8722-F471-A2A0F50D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7B005-53C6-8C22-E987-DEA291DC2DD1}"/>
              </a:ext>
            </a:extLst>
          </p:cNvPr>
          <p:cNvSpPr/>
          <p:nvPr/>
        </p:nvSpPr>
        <p:spPr>
          <a:xfrm>
            <a:off x="474407" y="4837112"/>
            <a:ext cx="10382865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E891-3C56-31DA-97C7-8A722F8A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is ugly in Java, so we introduce it in Python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EA78-2346-1D23-9D00-E8A7A97A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49" y="2721769"/>
            <a:ext cx="3695700" cy="256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works fine even for students who have never seen Python</a:t>
            </a:r>
          </a:p>
          <a:p>
            <a:r>
              <a:rPr lang="en-US" sz="2400" dirty="0"/>
              <a:t>The syntax is extremely intuitive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5715C-583A-A85E-B10A-1C6BD492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435500"/>
            <a:ext cx="7856351" cy="48792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AAC6FCE-F904-D5C1-AB84-D3FA0BF9BF5B}"/>
              </a:ext>
            </a:extLst>
          </p:cNvPr>
          <p:cNvGrpSpPr/>
          <p:nvPr/>
        </p:nvGrpSpPr>
        <p:grpSpPr>
          <a:xfrm>
            <a:off x="258949" y="2498055"/>
            <a:ext cx="10493576" cy="3614608"/>
            <a:chOff x="258949" y="2498055"/>
            <a:chExt cx="10493576" cy="36146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E5E8BB-EB5C-188B-2C71-DBBEF7191B4D}"/>
                </a:ext>
              </a:extLst>
            </p:cNvPr>
            <p:cNvSpPr txBox="1"/>
            <p:nvPr/>
          </p:nvSpPr>
          <p:spPr>
            <a:xfrm>
              <a:off x="258949" y="4912334"/>
              <a:ext cx="3322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Lambda expressions are also easy to understand in this context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7BD3EC-7745-648D-3B9B-AAB996F3A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5149" y="2789638"/>
              <a:ext cx="3786535" cy="499562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AE30F5-6AD5-A969-BD22-2BF216BAC298}"/>
                </a:ext>
              </a:extLst>
            </p:cNvPr>
            <p:cNvGrpSpPr/>
            <p:nvPr/>
          </p:nvGrpSpPr>
          <p:grpSpPr>
            <a:xfrm>
              <a:off x="4284765" y="2498055"/>
              <a:ext cx="6467760" cy="1016280"/>
              <a:chOff x="4284765" y="2498055"/>
              <a:chExt cx="6467760" cy="101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DA929B85-C6E2-AB53-B81A-9AB1ECB9D8CF}"/>
                      </a:ext>
                    </a:extLst>
                  </p14:cNvPr>
                  <p14:cNvContentPartPr/>
                  <p14:nvPr/>
                </p14:nvContentPartPr>
                <p14:xfrm>
                  <a:off x="4284765" y="2670135"/>
                  <a:ext cx="1565640" cy="701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DA929B85-C6E2-AB53-B81A-9AB1ECB9D8C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267125" y="2652495"/>
                    <a:ext cx="1601280" cy="73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4AB71A8-9476-6325-E02C-593473BECE2E}"/>
                      </a:ext>
                    </a:extLst>
                  </p14:cNvPr>
                  <p14:cNvContentPartPr/>
                  <p14:nvPr/>
                </p14:nvContentPartPr>
                <p14:xfrm>
                  <a:off x="4686885" y="2518575"/>
                  <a:ext cx="1175040" cy="9064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4AB71A8-9476-6325-E02C-593473BECE2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69245" y="2500935"/>
                    <a:ext cx="1210680" cy="9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B9EC5B1-27F4-BEB5-B0CB-AEF1962188D2}"/>
                      </a:ext>
                    </a:extLst>
                  </p14:cNvPr>
                  <p14:cNvContentPartPr/>
                  <p14:nvPr/>
                </p14:nvContentPartPr>
                <p14:xfrm>
                  <a:off x="6629805" y="2498055"/>
                  <a:ext cx="4122360" cy="880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EB9EC5B1-27F4-BEB5-B0CB-AEF1962188D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12165" y="2480415"/>
                    <a:ext cx="4158000" cy="9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69EE456-3061-CA6A-5292-6AD6C5F389AD}"/>
                      </a:ext>
                    </a:extLst>
                  </p14:cNvPr>
                  <p14:cNvContentPartPr/>
                  <p14:nvPr/>
                </p14:nvContentPartPr>
                <p14:xfrm>
                  <a:off x="6773805" y="3172335"/>
                  <a:ext cx="3978720" cy="3420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69EE456-3061-CA6A-5292-6AD6C5F389A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56165" y="3154695"/>
                    <a:ext cx="4014360" cy="377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3C497-DBD3-94C0-90ED-67D64612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BC81-2656-9993-A950-70C10739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725" y="273063"/>
            <a:ext cx="5886450" cy="2206625"/>
          </a:xfrm>
        </p:spPr>
        <p:txBody>
          <a:bodyPr>
            <a:normAutofit/>
          </a:bodyPr>
          <a:lstStyle/>
          <a:p>
            <a:r>
              <a:rPr lang="en-US" dirty="0"/>
              <a:t>The equivalent, ugly Java version is now easy to understand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778BB-5AA2-42E9-B23C-7A37C134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42989"/>
            <a:ext cx="5413732" cy="33622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706C3-F56B-2392-E52B-ABB8753D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2671597"/>
            <a:ext cx="9315451" cy="39133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459EE-DE09-2801-72C6-AE71793AF44B}"/>
              </a:ext>
            </a:extLst>
          </p:cNvPr>
          <p:cNvGrpSpPr/>
          <p:nvPr/>
        </p:nvGrpSpPr>
        <p:grpSpPr>
          <a:xfrm>
            <a:off x="8164455" y="4286249"/>
            <a:ext cx="3589395" cy="1200329"/>
            <a:chOff x="8602605" y="4419599"/>
            <a:chExt cx="3589395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DF0CCC-68AD-5BD6-D903-3EC1569FF1FF}"/>
                </a:ext>
              </a:extLst>
            </p:cNvPr>
            <p:cNvSpPr txBox="1"/>
            <p:nvPr/>
          </p:nvSpPr>
          <p:spPr>
            <a:xfrm>
              <a:off x="9715500" y="4419599"/>
              <a:ext cx="2476500" cy="120032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Use a lambda expression here.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Do not explain functional interfaces.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8CF647-AA48-4148-497A-8CE48A38150F}"/>
                </a:ext>
              </a:extLst>
            </p:cNvPr>
            <p:cNvGrpSpPr/>
            <p:nvPr/>
          </p:nvGrpSpPr>
          <p:grpSpPr>
            <a:xfrm>
              <a:off x="8602605" y="4908975"/>
              <a:ext cx="1069200" cy="588240"/>
              <a:chOff x="8602605" y="4908975"/>
              <a:chExt cx="1069200" cy="58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C6712B17-D013-3634-5EF6-302DA3359EA2}"/>
                      </a:ext>
                    </a:extLst>
                  </p14:cNvPr>
                  <p14:cNvContentPartPr/>
                  <p14:nvPr/>
                </p14:nvContentPartPr>
                <p14:xfrm>
                  <a:off x="8602605" y="5325855"/>
                  <a:ext cx="702360" cy="1713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C6712B17-D013-3634-5EF6-302DA3359EA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584605" y="5307855"/>
                    <a:ext cx="73800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04D5431-5308-E769-1944-3BE9895E5E52}"/>
                      </a:ext>
                    </a:extLst>
                  </p14:cNvPr>
                  <p14:cNvContentPartPr/>
                  <p14:nvPr/>
                </p14:nvContentPartPr>
                <p14:xfrm>
                  <a:off x="8969085" y="4908975"/>
                  <a:ext cx="702720" cy="3859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04D5431-5308-E769-1944-3BE9895E5E5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951445" y="4890975"/>
                    <a:ext cx="738360" cy="421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901DF43-8FBF-9476-636F-FEBCB5EF6B04}"/>
              </a:ext>
            </a:extLst>
          </p:cNvPr>
          <p:cNvSpPr txBox="1"/>
          <p:nvPr/>
        </p:nvSpPr>
        <p:spPr>
          <a:xfrm>
            <a:off x="0" y="35052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67C27-FF4C-4EBB-6033-E2FE7411F870}"/>
              </a:ext>
            </a:extLst>
          </p:cNvPr>
          <p:cNvSpPr txBox="1"/>
          <p:nvPr/>
        </p:nvSpPr>
        <p:spPr>
          <a:xfrm>
            <a:off x="2224162" y="6320381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A9044-047E-5378-5739-93ABDB23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B073-44D8-36CB-73AA-A2E51E50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Stream API provides meaningful, accessible applications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BF93-7160-9C71-E7DF-C833493B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266949"/>
            <a:ext cx="5057775" cy="3586163"/>
          </a:xfrm>
        </p:spPr>
        <p:txBody>
          <a:bodyPr/>
          <a:lstStyle/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Elementary filtering and counting</a:t>
            </a:r>
          </a:p>
          <a:p>
            <a:pPr lvl="1"/>
            <a:r>
              <a:rPr lang="en-US" dirty="0"/>
              <a:t>Parallel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466D0-8208-FD36-3C4A-389257FA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19" y="4533784"/>
            <a:ext cx="10498015" cy="165758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368C4C6-0129-B8B9-6D80-285B838FB306}"/>
              </a:ext>
            </a:extLst>
          </p:cNvPr>
          <p:cNvGrpSpPr/>
          <p:nvPr/>
        </p:nvGrpSpPr>
        <p:grpSpPr>
          <a:xfrm>
            <a:off x="4296645" y="3848100"/>
            <a:ext cx="3830845" cy="1213875"/>
            <a:chOff x="4296645" y="3848100"/>
            <a:chExt cx="3830845" cy="12138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0C402F-0AD8-1A56-1B24-55D2919A49FC}"/>
                </a:ext>
              </a:extLst>
            </p:cNvPr>
            <p:cNvSpPr txBox="1"/>
            <p:nvPr/>
          </p:nvSpPr>
          <p:spPr>
            <a:xfrm>
              <a:off x="5915025" y="3848100"/>
              <a:ext cx="2212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.parallel()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AAB811-2EB4-88B8-6FF9-AE56E46E2E9A}"/>
                </a:ext>
              </a:extLst>
            </p:cNvPr>
            <p:cNvGrpSpPr/>
            <p:nvPr/>
          </p:nvGrpSpPr>
          <p:grpSpPr>
            <a:xfrm>
              <a:off x="4296645" y="4010775"/>
              <a:ext cx="1650240" cy="1051200"/>
              <a:chOff x="4296645" y="4010775"/>
              <a:chExt cx="1650240" cy="105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C6E4B7DC-70C8-EBEB-A45D-3DBEE9AC6CD3}"/>
                      </a:ext>
                    </a:extLst>
                  </p14:cNvPr>
                  <p14:cNvContentPartPr/>
                  <p14:nvPr/>
                </p14:nvContentPartPr>
                <p14:xfrm>
                  <a:off x="4360365" y="4010775"/>
                  <a:ext cx="1586520" cy="9640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C6E4B7DC-70C8-EBEB-A45D-3DBEE9AC6CD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342365" y="3993135"/>
                    <a:ext cx="1622160" cy="9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3315E287-6493-1394-3D26-B1973786321D}"/>
                      </a:ext>
                    </a:extLst>
                  </p14:cNvPr>
                  <p14:cNvContentPartPr/>
                  <p14:nvPr/>
                </p14:nvContentPartPr>
                <p14:xfrm>
                  <a:off x="4296645" y="4842735"/>
                  <a:ext cx="240120" cy="2192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3315E287-6493-1394-3D26-B1973786321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278645" y="4824735"/>
                    <a:ext cx="275760" cy="254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8BE8A-EE2B-29BB-A6F2-3D626448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E1A4-849B-4113-9EE6-D83AF56BCE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684</Words>
  <Application>Microsoft Office PowerPoint</Application>
  <PresentationFormat>Widescreen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 Theme</vt:lpstr>
      <vt:lpstr>Functional programming, in the data structures course, in Java</vt:lpstr>
      <vt:lpstr>Idea: embed functional programming in core courses, so that all students see it</vt:lpstr>
      <vt:lpstr>Functional programming is important</vt:lpstr>
      <vt:lpstr>CS curriculums employ five different approaches to teaching FP</vt:lpstr>
      <vt:lpstr>Many students never learn functional programming</vt:lpstr>
      <vt:lpstr>Idea: embed functional programming in core courses, so that all students see it</vt:lpstr>
      <vt:lpstr>FP is ugly in Java, so we introduce it in Python first</vt:lpstr>
      <vt:lpstr>The equivalent, ugly Java version is now easy to understand</vt:lpstr>
      <vt:lpstr>Java’s Stream API provides meaningful, accessible applications of FP</vt:lpstr>
      <vt:lpstr>Java’s Stream API provides meaningful, accessible applications of FP</vt:lpstr>
      <vt:lpstr>Students mastered the FP basics, but perceptions were mixed</vt:lpstr>
      <vt:lpstr>Idea: embed functional programming in core courses, so that all students see it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programming, in the data structures course, in Java</dc:title>
  <dc:creator>MacCormick, John</dc:creator>
  <cp:lastModifiedBy>MacCormick, John</cp:lastModifiedBy>
  <cp:revision>15</cp:revision>
  <dcterms:created xsi:type="dcterms:W3CDTF">2023-04-05T12:31:58Z</dcterms:created>
  <dcterms:modified xsi:type="dcterms:W3CDTF">2023-04-12T00:51:25Z</dcterms:modified>
</cp:coreProperties>
</file>