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003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5C80E-D5C3-4796-8821-FC6B05F15FCE}" type="datetimeFigureOut">
              <a:rPr lang="en-US" smtClean="0"/>
              <a:t>11/5/2009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9FBA-E05E-4C1B-9CB1-840467D2FB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5C80E-D5C3-4796-8821-FC6B05F15FCE}" type="datetimeFigureOut">
              <a:rPr lang="en-US" smtClean="0"/>
              <a:t>11/5/2009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9FBA-E05E-4C1B-9CB1-840467D2FB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5C80E-D5C3-4796-8821-FC6B05F15FCE}" type="datetimeFigureOut">
              <a:rPr lang="en-US" smtClean="0"/>
              <a:t>11/5/2009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9FBA-E05E-4C1B-9CB1-840467D2FB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5C80E-D5C3-4796-8821-FC6B05F15FCE}" type="datetimeFigureOut">
              <a:rPr lang="en-US" smtClean="0"/>
              <a:t>11/5/2009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9FBA-E05E-4C1B-9CB1-840467D2FB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5C80E-D5C3-4796-8821-FC6B05F15FCE}" type="datetimeFigureOut">
              <a:rPr lang="en-US" smtClean="0"/>
              <a:t>11/5/2009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9FBA-E05E-4C1B-9CB1-840467D2FB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5C80E-D5C3-4796-8821-FC6B05F15FCE}" type="datetimeFigureOut">
              <a:rPr lang="en-US" smtClean="0"/>
              <a:t>11/5/2009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9FBA-E05E-4C1B-9CB1-840467D2FB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5C80E-D5C3-4796-8821-FC6B05F15FCE}" type="datetimeFigureOut">
              <a:rPr lang="en-US" smtClean="0"/>
              <a:t>11/5/2009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9FBA-E05E-4C1B-9CB1-840467D2FB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5C80E-D5C3-4796-8821-FC6B05F15FCE}" type="datetimeFigureOut">
              <a:rPr lang="en-US" smtClean="0"/>
              <a:t>11/5/2009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9FBA-E05E-4C1B-9CB1-840467D2FB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5C80E-D5C3-4796-8821-FC6B05F15FCE}" type="datetimeFigureOut">
              <a:rPr lang="en-US" smtClean="0"/>
              <a:t>11/5/2009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9FBA-E05E-4C1B-9CB1-840467D2FB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5C80E-D5C3-4796-8821-FC6B05F15FCE}" type="datetimeFigureOut">
              <a:rPr lang="en-US" smtClean="0"/>
              <a:t>11/5/2009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9FBA-E05E-4C1B-9CB1-840467D2FB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5C80E-D5C3-4796-8821-FC6B05F15FCE}" type="datetimeFigureOut">
              <a:rPr lang="en-US" smtClean="0"/>
              <a:t>11/5/2009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9FBA-E05E-4C1B-9CB1-840467D2FB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5C80E-D5C3-4796-8821-FC6B05F15FCE}" type="datetimeFigureOut">
              <a:rPr lang="en-US" smtClean="0"/>
              <a:t>11/5/2009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E9FBA-E05E-4C1B-9CB1-840467D2FBE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Typogenetics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rom Hofstadter’s GEB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813" y="2071688"/>
            <a:ext cx="833437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Complementary base pairs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1825" y="1009650"/>
            <a:ext cx="788035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mino acids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295400"/>
            <a:ext cx="6953842" cy="5191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Typogenetic</a:t>
            </a:r>
            <a:r>
              <a:rPr lang="en-US" dirty="0" smtClean="0"/>
              <a:t> code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1059433">
            <a:off x="682625" y="1482725"/>
            <a:ext cx="7778750" cy="389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Enzyme binding preferences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14</Words>
  <Application>Microsoft Office PowerPoint</Application>
  <PresentationFormat>On-screen Show (4:3)</PresentationFormat>
  <Paragraphs>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Typogenetics</vt:lpstr>
      <vt:lpstr>Complementary base pairs</vt:lpstr>
      <vt:lpstr>Amino acids</vt:lpstr>
      <vt:lpstr>Typogenetic code</vt:lpstr>
      <vt:lpstr>Enzyme binding preferences</vt:lpstr>
    </vt:vector>
  </TitlesOfParts>
  <Company>Library and Information Services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Typogenetics</dc:title>
  <dc:creator>John MacCormick</dc:creator>
  <cp:lastModifiedBy>John MacCormick</cp:lastModifiedBy>
  <cp:revision>2</cp:revision>
  <dcterms:created xsi:type="dcterms:W3CDTF">2009-11-05T15:56:22Z</dcterms:created>
  <dcterms:modified xsi:type="dcterms:W3CDTF">2009-11-05T16:08:24Z</dcterms:modified>
</cp:coreProperties>
</file>