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8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informal description of artificial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685800"/>
          </a:xfrm>
        </p:spPr>
        <p:txBody>
          <a:bodyPr/>
          <a:lstStyle/>
          <a:p>
            <a:r>
              <a:rPr lang="en-US" dirty="0" smtClean="0"/>
              <a:t>John MacCormick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 for </a:t>
            </a:r>
            <a:r>
              <a:rPr lang="en-US" dirty="0" smtClean="0"/>
              <a:t>“Should </a:t>
            </a:r>
            <a:r>
              <a:rPr lang="en-US" dirty="0" smtClean="0"/>
              <a:t>I take an umbrella</a:t>
            </a:r>
            <a:r>
              <a:rPr lang="en-US" dirty="0" smtClean="0"/>
              <a:t>?”</a:t>
            </a:r>
            <a:endParaRPr lang="en-US" dirty="0"/>
          </a:p>
        </p:txBody>
      </p:sp>
      <p:pic>
        <p:nvPicPr>
          <p:cNvPr id="4" name="Content Placeholder 3" descr="umbrella-tre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9539" t="21887" r="45240" b="41073"/>
          <a:stretch>
            <a:fillRect/>
          </a:stretch>
        </p:blipFill>
        <p:spPr>
          <a:xfrm>
            <a:off x="2209800" y="1652337"/>
            <a:ext cx="4495800" cy="52056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Schematic representation of a biological neuron</a:t>
            </a:r>
            <a:endParaRPr lang="en-US" dirty="0"/>
          </a:p>
        </p:txBody>
      </p:sp>
      <p:pic>
        <p:nvPicPr>
          <p:cNvPr id="4" name="Content Placeholder 3" descr="biological-neur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6679" t="37040" r="21440" b="43741"/>
          <a:stretch>
            <a:fillRect/>
          </a:stretch>
        </p:blipFill>
        <p:spPr>
          <a:xfrm>
            <a:off x="0" y="1752600"/>
            <a:ext cx="9545781" cy="4191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 </a:t>
            </a:r>
            <a:r>
              <a:rPr lang="en-US" dirty="0" smtClean="0"/>
              <a:t>for “Should I take an umbrella?”</a:t>
            </a:r>
            <a:endParaRPr lang="en-US" dirty="0"/>
          </a:p>
        </p:txBody>
      </p:sp>
      <p:pic>
        <p:nvPicPr>
          <p:cNvPr id="4" name="Content Placeholder 3" descr="umbrella-networ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6836" b="47808"/>
          <a:stretch>
            <a:fillRect/>
          </a:stretch>
        </p:blipFill>
        <p:spPr>
          <a:xfrm>
            <a:off x="304800" y="1828800"/>
            <a:ext cx="8690104" cy="4343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 detect sunglasses</a:t>
            </a:r>
            <a:endParaRPr lang="en-US" dirty="0"/>
          </a:p>
        </p:txBody>
      </p:sp>
      <p:pic>
        <p:nvPicPr>
          <p:cNvPr id="4" name="Content Placeholder 3" descr="ang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32760" y="2133600"/>
            <a:ext cx="243840" cy="228600"/>
          </a:xfrm>
        </p:spPr>
      </p:pic>
      <p:pic>
        <p:nvPicPr>
          <p:cNvPr id="5" name="Picture 4" descr="no-sunglass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2133600"/>
            <a:ext cx="243840" cy="228600"/>
          </a:xfrm>
          <a:prstGeom prst="rect">
            <a:avLst/>
          </a:prstGeom>
        </p:spPr>
      </p:pic>
      <p:pic>
        <p:nvPicPr>
          <p:cNvPr id="6" name="Picture 5" descr="sunglass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6840" y="2133600"/>
            <a:ext cx="243840" cy="228600"/>
          </a:xfrm>
          <a:prstGeom prst="rect">
            <a:avLst/>
          </a:prstGeom>
        </p:spPr>
      </p:pic>
      <p:pic>
        <p:nvPicPr>
          <p:cNvPr id="7" name="Content Placeholder 3" descr="ang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505200"/>
            <a:ext cx="1869440" cy="1752600"/>
          </a:xfrm>
          <a:prstGeom prst="rect">
            <a:avLst/>
          </a:prstGeom>
        </p:spPr>
      </p:pic>
      <p:pic>
        <p:nvPicPr>
          <p:cNvPr id="8" name="Picture 7" descr="no-sunglass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0420" y="3505200"/>
            <a:ext cx="1869440" cy="1752600"/>
          </a:xfrm>
          <a:prstGeom prst="rect">
            <a:avLst/>
          </a:prstGeom>
        </p:spPr>
      </p:pic>
      <p:pic>
        <p:nvPicPr>
          <p:cNvPr id="9" name="Picture 8" descr="sunglass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87440" y="3505200"/>
            <a:ext cx="186944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0800" y="6324600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for sunglasses data and code: </a:t>
            </a:r>
            <a:r>
              <a:rPr lang="en-US" sz="1200" dirty="0" smtClean="0"/>
              <a:t>Tom </a:t>
            </a:r>
            <a:r>
              <a:rPr lang="en-US" sz="1200" dirty="0" smtClean="0"/>
              <a:t>Mitchell, </a:t>
            </a:r>
            <a:r>
              <a:rPr lang="en-US" sz="1200" i="1" dirty="0" smtClean="0"/>
              <a:t>Machine </a:t>
            </a:r>
            <a:r>
              <a:rPr lang="en-US" sz="1200" i="1" dirty="0" smtClean="0"/>
              <a:t>Learning</a:t>
            </a:r>
            <a:r>
              <a:rPr lang="en-US" sz="1200" dirty="0" smtClean="0"/>
              <a:t>, McGraw-Hill (1998). 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use an artificial neural network with a single hidden layer</a:t>
            </a:r>
            <a:endParaRPr lang="en-US" dirty="0"/>
          </a:p>
        </p:txBody>
      </p:sp>
      <p:pic>
        <p:nvPicPr>
          <p:cNvPr id="4" name="Content Placeholder 3" descr="face-networ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203" b="51175"/>
          <a:stretch>
            <a:fillRect/>
          </a:stretch>
        </p:blipFill>
        <p:spPr>
          <a:xfrm>
            <a:off x="533400" y="2133600"/>
            <a:ext cx="8311964" cy="33630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artificial neurons compute a weighted sum followed by a non-linear threshold (actually a sigmoid)</a:t>
            </a:r>
            <a:endParaRPr lang="en-US" dirty="0"/>
          </a:p>
        </p:txBody>
      </p:sp>
      <p:pic>
        <p:nvPicPr>
          <p:cNvPr id="4" name="Content Placeholder 3" descr="weighted-addi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6938" r="50000" b="59593"/>
          <a:stretch>
            <a:fillRect/>
          </a:stretch>
        </p:blipFill>
        <p:spPr>
          <a:xfrm>
            <a:off x="914400" y="2667000"/>
            <a:ext cx="7603843" cy="2895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weights of the inputs to each neuron are tuned to produce good results on the training set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7400"/>
            <a:ext cx="46672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This experiment produced an 85% success rate for determining the presence of sunglasses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2057400"/>
            <a:ext cx="9067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 informal description of artificial neural networks</vt:lpstr>
      <vt:lpstr>Decision tree for “Should I take an umbrella?”</vt:lpstr>
      <vt:lpstr>Schematic representation of a biological neuron</vt:lpstr>
      <vt:lpstr>Neural network for “Should I take an umbrella?”</vt:lpstr>
      <vt:lpstr>Objective: detect sunglasses</vt:lpstr>
      <vt:lpstr>We use an artificial neural network with a single hidden layer</vt:lpstr>
      <vt:lpstr>Our artificial neurons compute a weighted sum followed by a non-linear threshold (actually a sigmoid)</vt:lpstr>
      <vt:lpstr>The weights of the inputs to each neuron are tuned to produce good results on the training set</vt:lpstr>
      <vt:lpstr>This experiment produced an 85% success rate for determining the presence of sunglasses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informal description of neural networks</dc:title>
  <dc:creator/>
  <cp:lastModifiedBy>John MacCormick</cp:lastModifiedBy>
  <cp:revision>8</cp:revision>
  <dcterms:created xsi:type="dcterms:W3CDTF">2006-08-16T00:00:00Z</dcterms:created>
  <dcterms:modified xsi:type="dcterms:W3CDTF">2010-11-18T19:35:42Z</dcterms:modified>
</cp:coreProperties>
</file>