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Did we achieve the goals for this course? What did we learn?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COMP251: Computer Architecture</a:t>
            </a:r>
          </a:p>
          <a:p>
            <a:r>
              <a:rPr lang="en-US" dirty="0" smtClean="0"/>
              <a:t>John MacCormick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we achieve our goals?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According to the syllabus, the goals were:</a:t>
            </a:r>
          </a:p>
          <a:p>
            <a:pPr lvl="1"/>
            <a:r>
              <a:rPr lang="en-US" dirty="0"/>
              <a:t>Gain an understanding of the aspects of computer hardware that are </a:t>
            </a:r>
            <a:r>
              <a:rPr lang="en-US" dirty="0" smtClean="0"/>
              <a:t>most important </a:t>
            </a:r>
            <a:r>
              <a:rPr lang="en-US" dirty="0"/>
              <a:t>for effective computer programming</a:t>
            </a:r>
          </a:p>
          <a:p>
            <a:pPr lvl="1"/>
            <a:r>
              <a:rPr lang="en-US" dirty="0" smtClean="0"/>
              <a:t>Gain </a:t>
            </a:r>
            <a:r>
              <a:rPr lang="en-US" dirty="0"/>
              <a:t>an understanding of the aspects of computer hardware needed for studying </a:t>
            </a:r>
            <a:r>
              <a:rPr lang="en-US" dirty="0" smtClean="0"/>
              <a:t>computer </a:t>
            </a:r>
            <a:r>
              <a:rPr lang="en-US" dirty="0"/>
              <a:t>networks and operating systems</a:t>
            </a:r>
          </a:p>
          <a:p>
            <a:pPr lvl="1"/>
            <a:r>
              <a:rPr lang="en-US" dirty="0" smtClean="0"/>
              <a:t>Achieve </a:t>
            </a:r>
            <a:r>
              <a:rPr lang="en-US" dirty="0"/>
              <a:t>a high level of technical writing skills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fun writing computer programs and playing with some cool simulation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Did we achieve them? You decide!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6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learned a lot of technical stuff about computers, but here are some more high-level lessons that might help you be a better computer scientist:</a:t>
            </a:r>
          </a:p>
          <a:p>
            <a:pPr lvl="1"/>
            <a:r>
              <a:rPr lang="en-US" dirty="0" smtClean="0"/>
              <a:t>Numerical computations have important limitations</a:t>
            </a:r>
          </a:p>
          <a:p>
            <a:pPr lvl="2"/>
            <a:r>
              <a:rPr lang="en-US" dirty="0" smtClean="0"/>
              <a:t>Integers are finite and can overflow</a:t>
            </a:r>
          </a:p>
          <a:p>
            <a:pPr lvl="2"/>
            <a:r>
              <a:rPr lang="en-US" dirty="0" smtClean="0"/>
              <a:t>Floating point numbers are imprecise</a:t>
            </a:r>
          </a:p>
          <a:p>
            <a:pPr lvl="1"/>
            <a:r>
              <a:rPr lang="en-US" dirty="0" smtClean="0"/>
              <a:t>Multi-threaded software requires synchronization</a:t>
            </a:r>
          </a:p>
          <a:p>
            <a:pPr lvl="2"/>
            <a:r>
              <a:rPr lang="en-US" dirty="0" smtClean="0"/>
              <a:t>And we need to understand instruction sets to see why this is necessary</a:t>
            </a:r>
          </a:p>
          <a:p>
            <a:pPr lvl="1"/>
            <a:r>
              <a:rPr lang="en-US" dirty="0" smtClean="0"/>
              <a:t>Efficient software must be aware of the memory hierarchy and storage hierarchy</a:t>
            </a:r>
          </a:p>
          <a:p>
            <a:pPr lvl="2"/>
            <a:r>
              <a:rPr lang="en-US" dirty="0" smtClean="0"/>
              <a:t>Use sequential access when possible</a:t>
            </a:r>
          </a:p>
          <a:p>
            <a:pPr lvl="2"/>
            <a:r>
              <a:rPr lang="en-US" dirty="0" smtClean="0"/>
              <a:t>Preserve locality when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1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183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Did we achieve the goals for this course? What did we learn?</vt:lpstr>
      <vt:lpstr>Did we achieve our goals?</vt:lpstr>
      <vt:lpstr>What did we learn?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we achieve the goals for this course? What did we learn?</dc:title>
  <dc:creator>MacCormick, John</dc:creator>
  <cp:lastModifiedBy>John MacCormick</cp:lastModifiedBy>
  <cp:revision>3</cp:revision>
  <dcterms:created xsi:type="dcterms:W3CDTF">2006-08-16T00:00:00Z</dcterms:created>
  <dcterms:modified xsi:type="dcterms:W3CDTF">2012-12-03T18:44:55Z</dcterms:modified>
</cp:coreProperties>
</file>