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37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584C-8066-423C-B382-796A0393C7D1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64F5-27B7-4E99-BC1B-7E93C60D71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notes and exercises on non-classical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notes are not intended to make sense on their own. Please read them in conjunction with the textbook.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eight possible states in the vacuum world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19800" cy="496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590800"/>
            <a:ext cx="4343400" cy="313932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Nondeterministic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Erratic vacuum world</a:t>
            </a:r>
          </a:p>
          <a:p>
            <a:pPr marL="739775" lvl="1" indent="-173038">
              <a:buFont typeface="Courier New" pitchFamily="49" charset="0"/>
              <a:buChar char="o"/>
            </a:pPr>
            <a:r>
              <a:rPr lang="en-US" i="1" dirty="0" smtClean="0"/>
              <a:t>Suck</a:t>
            </a:r>
            <a:r>
              <a:rPr lang="en-US" dirty="0" smtClean="0"/>
              <a:t> on a dirty square might clean adjacent one too</a:t>
            </a:r>
          </a:p>
          <a:p>
            <a:pPr marL="739775" lvl="1" indent="-173038">
              <a:buFont typeface="Courier New" pitchFamily="49" charset="0"/>
              <a:buChar char="o"/>
            </a:pPr>
            <a:r>
              <a:rPr lang="en-US" i="1" dirty="0" smtClean="0"/>
              <a:t>Suck</a:t>
            </a:r>
            <a:r>
              <a:rPr lang="en-US" dirty="0" smtClean="0"/>
              <a:t> on a clean square might deposit dirt there</a:t>
            </a:r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Slippery vacuum world</a:t>
            </a:r>
          </a:p>
          <a:p>
            <a:pPr marL="739775" lvl="1" indent="-173038">
              <a:buFont typeface="Arial" pitchFamily="34" charset="0"/>
              <a:buChar char="•"/>
            </a:pPr>
            <a:r>
              <a:rPr lang="en-US" i="1" dirty="0" smtClean="0"/>
              <a:t>Right</a:t>
            </a:r>
            <a:r>
              <a:rPr lang="en-US" dirty="0" smtClean="0"/>
              <a:t> or </a:t>
            </a:r>
            <a:r>
              <a:rPr lang="en-US" i="1" dirty="0" smtClean="0"/>
              <a:t>Left</a:t>
            </a:r>
            <a:r>
              <a:rPr lang="en-US" dirty="0" smtClean="0"/>
              <a:t> can fail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981200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 observations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No sensors whatsoever (“sensorless”)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L</a:t>
            </a:r>
            <a:r>
              <a:rPr lang="en-US" dirty="0" smtClean="0"/>
              <a:t>ocal-only sensor (tells us our location and dirtiness of current location)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8200" y="4419600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Nondeterministic and </a:t>
            </a:r>
            <a:r>
              <a:rPr lang="en-US" dirty="0" smtClean="0"/>
              <a:t>Partial observations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Erratic, sensorless vacuum world</a:t>
            </a:r>
          </a:p>
          <a:p>
            <a:pPr marL="282575" indent="-173038">
              <a:buFont typeface="Arial" pitchFamily="34" charset="0"/>
              <a:buChar char="•"/>
            </a:pPr>
            <a:r>
              <a:rPr lang="en-US" dirty="0" smtClean="0"/>
              <a:t>Slippery vacuum world with local-only sensor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Types of non-classical 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6800"/>
          <a:stretch>
            <a:fillRect/>
          </a:stretch>
        </p:blipFill>
        <p:spPr bwMode="auto">
          <a:xfrm>
            <a:off x="0" y="3276600"/>
            <a:ext cx="7759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810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Exercise: assume we are in the slippery world. Complete the and-or tree below and indicate a strategy for reaching a goal state.</a:t>
            </a:r>
          </a:p>
          <a:p>
            <a:endParaRPr lang="en-US" sz="2400" dirty="0"/>
          </a:p>
          <a:p>
            <a:r>
              <a:rPr lang="en-US" sz="2400" dirty="0" smtClean="0"/>
              <a:t>Hint: this need not technically be a tree.  You can have edges that loop back to previous states.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 for understanding belief states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8288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A: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the complete state-space graph for the belief states in a deterministic, sensorless vacuum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2004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B: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the complete state-space graph for the belief states in a deterministic vacuum world with a local-only sensor.  Assume initially we detect that the location is the left square, and it is dirty.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027474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C: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raw part of the state-space graph for the belief states in a slippery vacuum world</a:t>
            </a:r>
            <a:r>
              <a:rPr lang="en-US" dirty="0" smtClean="0"/>
              <a:t> with a local-only sensor.</a:t>
            </a:r>
            <a:r>
              <a:rPr lang="en-US" dirty="0" smtClean="0"/>
              <a:t> </a:t>
            </a:r>
            <a:r>
              <a:rPr lang="en-US" dirty="0" smtClean="0"/>
              <a:t>Assume initially we detect that the location is the left square, and it is dirty.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Describe a strategy for reaching a goal state.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288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Brief notes and exercises on non-classical search</vt:lpstr>
      <vt:lpstr>The eight possible states in the vacuum world</vt:lpstr>
      <vt:lpstr>Types of non-classical search</vt:lpstr>
      <vt:lpstr>Slide 4</vt:lpstr>
      <vt:lpstr>Exercises for understanding belief states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MacCormick</dc:creator>
  <cp:lastModifiedBy>John MacCormick</cp:lastModifiedBy>
  <cp:revision>12</cp:revision>
  <dcterms:created xsi:type="dcterms:W3CDTF">2010-10-07T17:41:42Z</dcterms:created>
  <dcterms:modified xsi:type="dcterms:W3CDTF">2010-10-07T18:53:51Z</dcterms:modified>
</cp:coreProperties>
</file>