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1A68-B8F0-46BF-A50A-CE8448A45AB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81902-5080-4645-8306-F9C363A0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5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81902-5080-4645-8306-F9C363A017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404-DD55-4262-9187-CDA9D4883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470F1-67B4-4050-B5DE-AB31DDF2B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342D-780E-4980-B661-7180C249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17E2B-5613-47D2-8045-C624B2CC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72E06-9E30-406E-9FFF-F0028A0A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5BDF-3F3C-43B3-A67C-EB409E9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CAA7-AC3C-4C18-8C08-763302459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C0F76-C751-4F16-AE81-74A24BC9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50A5-A30A-4BEE-A618-A14004F4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B53C-E3BC-48D5-B30D-4B0682B5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4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1D498-CCC1-4D92-BB4C-1A09B067C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3616A-7699-4AE0-94B6-D5E190776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E7C1-8834-4F8D-BCFF-90BC73E4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464E7-AC06-434B-83A0-E6FEE59D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B15E-BA2E-4F13-A711-42239B6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6ABD-180F-46C8-9833-BB728D3C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4937-7233-48CD-B5B0-94071119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7654-AC2D-4579-9E78-F72CF928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87AB-6369-4E9E-A3F2-16B83815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008B-2CD0-4296-89B7-DA7F25A2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C342-3A9C-4DF8-BA34-9E115E44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D4F8-6E5F-4338-9CFB-ED136A26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D11E-EEEC-4569-8947-59362765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DEF65-442E-4774-A009-C1C389FD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7F14-E8BF-4CED-9587-1D7ACB5A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19FF-A763-49CB-ACF7-F2F0701E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2109-F94C-47C0-B6F5-0C14C3303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C5333-395D-420F-8CB2-BE5B760E3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E0437-AC66-48F0-B929-09FA6DBE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C4865-31E1-483E-8FCB-E58856CC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D2AA1-E24C-4EB8-8344-7552A46F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A565-6D48-45FE-A44D-B2DD38FD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C7F6C-3955-4FC7-807F-60E8C6F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7B569-BF05-4B26-9C45-05E980188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B7AF4-5EC5-4EA6-B0D9-D47D789E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D0732-1532-438C-8063-1956535B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27910-CF2A-496D-BCA2-FB142828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7A18E-9580-4E5E-95C7-5A2CB667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0D26A-6F23-4CA1-A481-CAA5CAB4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AEDF-E17D-4C03-8F4E-2C96BFDD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90F9A-6D70-45D4-85EA-A16BE225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FB44C-D1CD-4D52-B876-9DDB0411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06634-6162-4ACA-B7CE-256A215F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A5263-09C9-4B75-8A2D-A7709767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E517E-BFC3-463B-AD08-91180DD0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1088D-695D-4243-8EE8-8BD3ECEF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9159-8BC4-445A-9B75-E7C4485C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6FBB5-C72C-4C2F-9C82-9C656192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E66E5-29E4-4C3E-B650-938186633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3E167-D37C-4780-A403-35356214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EBA03-D63A-4D2C-A373-E5CDD3FE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6F8C-6B6B-49AA-929C-586B3614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333-B50E-474F-A748-B60156D7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97D43-F089-450B-9352-E961B6C4E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CE7AD-D062-437C-A193-90CA6FE21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89B7-A9A4-4F4B-A0FE-31EC19BE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6066-0001-481D-995F-B13720F4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B07F9-C05B-4931-B69A-4C1BE6D5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1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C00B7-00E5-4FFB-855B-27A230D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7AC2D-E6C1-44E8-81E2-545065AD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F937-E432-43F7-9453-A92F867FA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8584-2092-44AA-B3F7-97C7FFE5DBD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8652-745F-454D-B364-1C0751DDE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0FC2-7BF8-416E-8166-C2C14B82D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60BE-490C-44AB-87D4-2B8D3021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Use Account4.java. Using the Perspective menu, switch between Debug and Java perspective a few times.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Set a </a:t>
            </a:r>
            <a:r>
              <a:rPr lang="en-US" b="1" dirty="0"/>
              <a:t>breakpoint</a:t>
            </a:r>
            <a:r>
              <a:rPr lang="en-US" dirty="0"/>
              <a:t> at the first line of main()</a:t>
            </a:r>
          </a:p>
          <a:p>
            <a:pPr lvl="1"/>
            <a:r>
              <a:rPr lang="en-US" dirty="0"/>
              <a:t>right click on the line number where you want to set a breakpoint, and choose Toggle Breakpoint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Debug, accept any dialog message about always switching to Debug perspective.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Step Over a few times (i.e. </a:t>
            </a:r>
            <a:r>
              <a:rPr lang="en-US" b="1" dirty="0"/>
              <a:t>single step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 the changes in the Variables window</a:t>
            </a:r>
          </a:p>
          <a:p>
            <a:pPr lvl="1"/>
            <a:r>
              <a:rPr lang="en-US" dirty="0"/>
              <a:t>also practice </a:t>
            </a:r>
            <a:r>
              <a:rPr lang="en-US" dirty="0" err="1"/>
              <a:t>mousing</a:t>
            </a:r>
            <a:r>
              <a:rPr lang="en-US" dirty="0"/>
              <a:t> over the source code to observe relevant values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Resume to run to the end of the program.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Remove the breakpoint at the first line of main(), and insert a breakpoint instead at the invocation of </a:t>
            </a:r>
            <a:r>
              <a:rPr lang="en-US" dirty="0" err="1"/>
              <a:t>addInterest</a:t>
            </a:r>
            <a:r>
              <a:rPr lang="en-US" dirty="0"/>
              <a:t>(), near the end of main().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Debug, which will execute up to your breakpoint.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Step Into once</a:t>
            </a:r>
          </a:p>
          <a:p>
            <a:pPr lvl="1"/>
            <a:r>
              <a:rPr lang="en-US" dirty="0"/>
              <a:t>observe the result, especially the Variables window.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Step Into again</a:t>
            </a:r>
          </a:p>
          <a:p>
            <a:pPr lvl="1"/>
            <a:r>
              <a:rPr lang="en-US" dirty="0"/>
              <a:t>observe the result, especially the Debug window, where you can view the </a:t>
            </a:r>
            <a:r>
              <a:rPr lang="en-US" b="1" dirty="0"/>
              <a:t>call stack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Step Over several more times, observing the flow of control.</a:t>
            </a:r>
          </a:p>
        </p:txBody>
      </p:sp>
    </p:spTree>
    <p:extLst>
      <p:ext uri="{BB962C8B-B14F-4D97-AF65-F5344CB8AC3E}">
        <p14:creationId xmlns:p14="http://schemas.microsoft.com/office/powerpoint/2010/main" val="292614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191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9</cp:revision>
  <dcterms:created xsi:type="dcterms:W3CDTF">2020-08-20T18:33:58Z</dcterms:created>
  <dcterms:modified xsi:type="dcterms:W3CDTF">2020-08-27T19:53:12Z</dcterms:modified>
</cp:coreProperties>
</file>