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A00E-61A0-49E8-859D-68E157ED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37CC7-1BA8-4FB3-8C1B-7F1199E9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1DD9-7253-499D-8D96-7D00EAE5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E657-7628-45BE-965C-F91CFC3E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212-7DE8-4B96-B724-36A8068B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542-9148-46EE-BE4C-36A04461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B3F1-8E4D-4AE2-B5A4-EF071C653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93C1-54C1-4E10-840F-753750AE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0E24-1B6E-4B43-B1F1-967C42CA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3F4E-F6C9-44BF-B5D9-47D6FA55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93A91-D419-4F46-A082-F40ED2694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A1C74-398D-49DF-8638-4740734A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EF89-3A7C-4B61-A2A6-CFE8DEC1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8C29-60A3-478B-A6A1-E7AAC4E9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7AE6-4BDB-4C54-BE3D-2EA19A31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1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4D6-292A-4E53-8B1D-CF9030DD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92E0-7C13-4BC0-BC30-6BEA3937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8E26-6142-43CF-BA06-7DADDD0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3F3F-FDAC-438C-A1DB-33A0D1D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1AA3-E041-4F2B-B0DA-F9BE7FFB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A16-F59C-43F5-8A3A-C6BADB56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58B4-0652-40D3-8170-68494C09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63FC-4C89-4C8D-A79E-D5B40A80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A27C-B490-47C9-91DA-CE7AFC6D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A942-E2ED-4A5C-B178-35A20E27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1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149C-D998-42CB-8D03-D0D74196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3666-5946-4FFC-BE45-6D89DF7B5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2A9A-AEE1-4E59-BF70-C6EE7BF2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A9A7-CF51-4114-9F84-24199458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6110C-C7BA-412D-A80D-91CF8D8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F55A-9F4B-4957-B1A0-59E9806F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3E6-2105-4C74-A978-E56F3D76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71A3-D8BE-460C-9CAE-7C0200E40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F476-1F75-4EB1-902E-D92393C7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797B-5DF4-451D-BB5B-A9B0D5F3F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20493-CC32-422F-832D-1732633C1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76D6-0FE0-45DA-B230-2BAD2241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C208B-9025-4C1E-9AD1-43C4A64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5F460-09CF-4EA7-830F-16308DF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56D-42AB-409F-B922-6415B11E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FFEE2-8C2A-4ACE-8FD4-C6941608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D9018-B136-49AD-9E60-9C71D82E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02F6-2EDB-4537-B12A-9B52DD26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52822-62DA-4D28-BEBE-3D43661F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56402-08D8-4AFE-9F3E-A0846011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7564-B8AC-4477-AFF5-D45FDE12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3B3-39C1-4A94-89E1-85679811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9209D-29A5-471B-B5AE-780181AE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29A2-18D9-4325-83F1-3B5D25A7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E0239-483D-4923-8BB9-4ACE61AD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84B8-A8D1-478B-88D4-A00D6CC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FF42-BDE4-435C-9FE5-A29666F1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0ED1-B7A0-4F51-8716-3ADE9DA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36ECA-FE89-4906-944A-307649C9E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5D40B-C662-4469-AF94-FFFE9F56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4AC10-5F33-491E-8E90-82DC15E0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CD753-72B8-455C-BFB4-2A38C399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067D-F939-4E1C-B22C-D8FA1DBD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0C8C2-5D65-4D2B-870F-449214E5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FF55-A337-4941-976F-4C3C03141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104A-82B4-48F4-8205-2A494DE6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CC0E-ABD7-422A-8842-C43D6A299DF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2E1D7-C2FA-45AF-ACBF-763AAC314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7AC9-0B83-4DB4-8ABB-C238FF43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D83BC-A5A0-4FBC-A361-C630AD2A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4D4F-7599-494B-9950-D033CBCD2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45" y="449586"/>
            <a:ext cx="10871447" cy="59512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Review: look at Bank package, create a class diagram. Is this a static or dynamic view?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Bank/Account.java, delete the existing 5-argument constructor. </a:t>
            </a:r>
          </a:p>
          <a:p>
            <a:pPr lvl="1"/>
            <a:r>
              <a:rPr lang="en-US" dirty="0"/>
              <a:t>Then Use Source | Generate Constructor using Fields... to make a 5-argument constructor.</a:t>
            </a:r>
          </a:p>
          <a:p>
            <a:pPr lvl="1"/>
            <a:r>
              <a:rPr lang="en-US" dirty="0"/>
              <a:t>Also create a 4-argument constructor that has no savings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conditional statements to prevent </a:t>
            </a:r>
            <a:r>
              <a:rPr lang="en-US" dirty="0" err="1"/>
              <a:t>NullPointerExceptions</a:t>
            </a:r>
            <a:r>
              <a:rPr lang="en-US" dirty="0"/>
              <a:t> throughout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test class for the </a:t>
            </a:r>
            <a:r>
              <a:rPr lang="en-US" dirty="0" err="1"/>
              <a:t>BankCustomer</a:t>
            </a:r>
            <a:r>
              <a:rPr lang="en-US" dirty="0"/>
              <a:t> class that includes a test fixture. Create tests for some of the methods.</a:t>
            </a:r>
          </a:p>
        </p:txBody>
      </p:sp>
    </p:spTree>
    <p:extLst>
      <p:ext uri="{BB962C8B-B14F-4D97-AF65-F5344CB8AC3E}">
        <p14:creationId xmlns:p14="http://schemas.microsoft.com/office/powerpoint/2010/main" val="45656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2020-08-28T20:45:59Z</dcterms:created>
  <dcterms:modified xsi:type="dcterms:W3CDTF">2020-08-28T20:50:50Z</dcterms:modified>
</cp:coreProperties>
</file>