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B1E3-E848-4E28-8D56-13710C595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1508D-6092-4237-ACBF-6185ED7A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3CEA-AD73-45F9-A65B-C05C57AE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12A6-F319-408D-AE3B-69C015C4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4B66-B9AE-4BB3-95BA-4E512D8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8795-0566-4067-B64B-85986345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16994-B8E2-4B06-8EFD-13DD55FAF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61EF-6B4C-4989-A0BD-069A7988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FF70-E67E-4E9D-8783-C4A97E21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5D98-2B74-4D1A-A8B5-FE7BB7C9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5D2E9-7F43-4B7B-A3D1-9BF920B18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D2D4A-A54E-4A7C-843B-DEE7AD86B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A84B-DD6F-4DE3-ABD7-F31C68D1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6537-12F8-432B-A896-66B02911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919A-5E80-400F-A8BD-01119B7A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C9BD-F030-4C9F-BA2B-12C67481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8F9A-12E8-4C8F-94E1-457F770C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F1DE-7EFF-432F-B095-705CF135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19F1-FFA6-43D0-AB88-887D4ACF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4E25-C12A-4CA1-B88A-7DAA67BF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8666-038C-433F-BBC9-A7961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8A09-C19C-47AD-96DE-48B5548B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5E8-AED5-42D0-8CDA-8C54A36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20EF-DB0A-4D09-BD4F-6FBBB29A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F418-E13B-4A6D-AFF3-7AC91CD0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EC32-7632-4051-8B93-6112915C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B4FD-8DC7-4367-BB22-398E4325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6C018-FBFB-45DE-AE0C-30521157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8F4B-E214-4449-B69D-0E622F4F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201F9-6172-489D-9E58-703F89A1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2D23C-D713-4CDC-8F67-2B86DDE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66AB-D78F-46E5-95D2-C02622B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B9FDC-8169-4324-A8C0-73D8B69C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2DB62-2BF4-4BD7-8662-732F5DFFD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1C6B2-740B-4BFA-8073-EC937F751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A9042-8510-42BB-845F-CDED51460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F110C-5179-414E-A3F9-E4E26D2D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B22AF-4F63-47B1-BE98-24ED6D87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2D62B-3D5E-4568-A364-61499FDD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5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7E2E-649A-4AC1-8091-E965781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CA279-0870-4CA0-9645-F01F39CD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F1FB-12BB-48F6-A4B1-548AF6F4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27273-F5F5-4BF6-A69A-EA76F47B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39008-7D74-49C6-AA0A-DC1774F5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88B-6927-4D23-B4FA-93236066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333F9-08FF-4B23-938E-11125CF0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9D2D-DE27-47ED-B888-E0529F4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39D7-06A5-4370-81E3-57B4F29A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88503-9A82-4A64-912A-F4BED074C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00CD-272E-49A2-913D-300D22C1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2CA77-D65A-4CA9-9C05-CB89317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AE11D-44F9-4EEA-A907-4181BC41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C042-6E78-4A4C-8B5C-FAE8714A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8A67E-AE07-41CD-B48D-5DF61EE04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D44CE-79A7-49CB-9D58-57894115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002A-414A-4D99-A7E4-D202F077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E6BF5-C56B-450E-8B5E-F9F975B4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EE684-BB82-413A-94E6-BAEB5E2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CBC3A-FE2D-4E97-8FF2-498FED50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8020-249A-446D-B011-ED50AA33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A344-CB66-428E-B4EF-FF8DFE900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7B6D-ED6D-4ADD-8108-FE454FFE712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6974-5176-4211-9DFE-D74C688A1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AC5F-7E4C-4718-B1D2-724B5B99C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0107-4ABE-4E03-96BD-8C291F38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dirty="0" err="1"/>
              <a:t>ArrayListDemo</a:t>
            </a:r>
            <a:r>
              <a:rPr lang="en-US" dirty="0"/>
              <a:t> code so that there are now two copies of the third item in the ArrayList, at the third and fourth slots. </a:t>
            </a:r>
          </a:p>
          <a:p>
            <a:pPr lvl="1"/>
            <a:r>
              <a:rPr lang="en-US" dirty="0"/>
              <a:t>Set a breakpoint and run the debugger so you can inspect the contents of the ArrayList and verify that 4 items are present.</a:t>
            </a:r>
          </a:p>
          <a:p>
            <a:pPr lvl="1"/>
            <a:endParaRPr lang="en-US" dirty="0"/>
          </a:p>
          <a:p>
            <a:r>
              <a:rPr lang="en-US" dirty="0"/>
              <a:t>develop </a:t>
            </a:r>
            <a:r>
              <a:rPr lang="en-US" dirty="0" err="1"/>
              <a:t>testRemoveDVD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Make sure to follow the testing rules described in the study guide (search </a:t>
            </a:r>
            <a:r>
              <a:rPr lang="en-US"/>
              <a:t>for “testing </a:t>
            </a:r>
            <a:r>
              <a:rPr lang="en-US" dirty="0"/>
              <a:t>rule for methods that remove from a </a:t>
            </a:r>
            <a:r>
              <a:rPr lang="en-US"/>
              <a:t>collection”)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2020-09-01T00:08:36Z</dcterms:created>
  <dcterms:modified xsi:type="dcterms:W3CDTF">2020-09-02T21:37:51Z</dcterms:modified>
</cp:coreProperties>
</file>