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54D8-1656-4EEB-BE92-99E37AF4B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158E2-7CB7-4D0E-8A59-540B6908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D8A6-7982-4031-9EAC-4CBC638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8A09-3B0D-428F-85FF-95BB485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7361-1E8D-4B22-BA91-D8DA63AF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8EE-5228-4DF0-94FE-778BB4B9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03CC-CB7B-4B3C-82D8-6708C319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E2A8-C656-4458-AF54-390CFA8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AFEA-9734-4FF0-B41F-835DB6A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BFAF-234C-4257-854D-BAA97C31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14AE6-C815-4B9F-941E-17265581C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F6F-DA03-424F-91E2-00E9483D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C1B2-3F1A-4461-988C-48D1572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FD49-4379-4571-9BF5-5698763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F580-DFC2-4B4B-9766-1D8F81C1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DA42-528B-4216-B9ED-3996AD4C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EFFD-129C-446F-AD53-045432AF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378B-0DBF-46EB-B68B-E673723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163B-9617-48BC-B64D-A1724057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4238-82FD-43BA-A33C-21A6105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247B-BEA3-4BDC-9836-A786572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2A67A-0FD3-4F57-A879-E2B2D170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6B27-D7F6-40F7-B74F-8457377C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C117-0C4A-4AD6-AC59-D5AE1DE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BA21-E7B6-4A29-A364-473BE629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A77E-0625-4F99-BB15-7236BF4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14B6-BFCB-4F4E-BB16-30E69BFF6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D790-2D4A-41FD-B74C-4DE9AD06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86F09-56CE-470D-93E9-3BB4A615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4D7B-4DDC-426B-B81C-ECD42FB2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B935-75DF-48DA-9D9D-AB2CF009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3208-7CF1-4D31-849D-8D6173BE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8A1A-96D0-467D-8862-5868D120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5290-0AEE-4CA5-98D4-E3ED901B3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EEFA-6177-4B40-8A9E-5BF085882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63A41-F00A-4BFE-97AB-D120469EB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C1117-8A40-4F38-8A9F-1DDA270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93D14-250E-4B51-8773-8F553388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BDC5D-F980-4704-AF98-17E0EE7B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CE0D-C406-43A4-B19A-BCA479F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8D098-12E3-4B8A-9900-CD4F285C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9FCF6-FAB5-446C-978D-38925E9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32B5-C74A-491B-97A5-8C03C68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D6A6D-4530-4C8A-BC6B-CB0261B7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40D4E-D84C-4D3B-985A-EE084AFD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D038C-BA9D-4082-9B4E-FD8306E5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0AF4-D01C-43ED-BA0A-9026B2BD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1297-5A87-4AF5-9B27-EB4A5086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3C07B-C585-4B87-ADE1-99B91A15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04B4-73D8-476D-8B05-46386FB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1ED78-E28D-48E0-9DB0-F91BD486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30F0-FE17-4E61-92A9-6534B14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3A80-35F3-42C7-997F-53AA3368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E8ACF-6853-4A28-9AF0-0FDC2F4E6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35ED-2D59-48F6-A579-219C10F0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231B-FC8C-4FD3-80CB-1D33D58C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A3A1-BD41-4913-8FDE-AE2DEF00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67D-BBAB-4D0D-A617-E5B7B12A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7878B-FBF2-480E-89CB-CCFD6641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476B-E00E-472A-B5F8-CA58BF07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7D84-6D9F-4472-A7E3-39B0E23FE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1CD2-4745-4E86-8905-AF32B2322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C885-9B25-490D-9B3D-E07E7076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6536-B810-43DF-B5DB-B833E1C06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8244-91B1-4D5A-A854-E28D0969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916A-0438-4DBF-9386-7DB9F8F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.equals() method for the DVD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rewrite </a:t>
            </a:r>
            <a:r>
              <a:rPr lang="en-US" dirty="0" err="1"/>
              <a:t>getAllOverdueDVDs</a:t>
            </a:r>
            <a:r>
              <a:rPr lang="en-US" dirty="0"/>
              <a:t>() using a foreach loop</a:t>
            </a:r>
          </a:p>
        </p:txBody>
      </p:sp>
    </p:spTree>
    <p:extLst>
      <p:ext uri="{BB962C8B-B14F-4D97-AF65-F5344CB8AC3E}">
        <p14:creationId xmlns:p14="http://schemas.microsoft.com/office/powerpoint/2010/main" val="17010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4</cp:revision>
  <dcterms:created xsi:type="dcterms:W3CDTF">2020-09-04T20:56:07Z</dcterms:created>
  <dcterms:modified xsi:type="dcterms:W3CDTF">2020-09-08T16:24:43Z</dcterms:modified>
</cp:coreProperties>
</file>