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07" autoAdjust="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B05E-910B-47AD-8315-68037AA29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EB604-F2AA-466E-B335-14B2D860B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78A45-D810-46E8-AE94-79D6C3C2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64CC-9E52-443E-B9EE-C65908C7017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5673A-ED5C-42D2-A26C-16B31026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54453-75E1-4CE8-8743-6A58F814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D5-B317-4560-98F8-EFDEB146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0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E2C2-0D67-47EB-A537-7D2F0DDD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7809E-E6F1-400A-9621-3C83F7E45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EDE95-ADDC-4BC7-BAFE-BB108AED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64CC-9E52-443E-B9EE-C65908C7017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3E9F-CE54-4BA8-B915-4F8676F6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575F9-6736-49C3-B47D-9984031C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D5-B317-4560-98F8-EFDEB146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31E1D-BEC6-4495-A6F8-FF7A1B025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81EB9-F5A9-4484-ACD0-2F436EB14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81976-A4D7-4B6D-AAE6-3849B779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64CC-9E52-443E-B9EE-C65908C7017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F3623-3D10-4D05-9737-5460EE91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B7F9E-41F5-4F19-BAA8-86412A7C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D5-B317-4560-98F8-EFDEB146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6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1604-54A3-4373-820E-75305351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596F-CF52-4539-BDCE-D1DA0715C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97C3B-7D1E-4A9F-8FE9-8AE9AD09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64CC-9E52-443E-B9EE-C65908C7017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0CFF3-11B0-4C7D-9546-AED4B9E8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C8B66-A9DA-45FA-A184-AAB02875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D5-B317-4560-98F8-EFDEB146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D590-008C-4FDA-B3A3-C7B716E8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F4FEA-38BC-4712-BFB0-4DB06ECD1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E0E9-2958-4192-A9EE-01A4A080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64CC-9E52-443E-B9EE-C65908C7017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0C267-C2C0-4DBA-BFE3-C8450E0E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4643C-3758-46BB-BD95-81CFF1DC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D5-B317-4560-98F8-EFDEB146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0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643E-2671-45BE-A838-9965E113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111F-610C-4312-9311-A36FBE531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9B9F1-9804-4109-9967-26FF5DEA5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2701A-8022-4244-B2CF-2A3B6843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64CC-9E52-443E-B9EE-C65908C7017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DD9D6-6CE0-4C67-8742-741A3794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775F3-FDDF-4096-AA39-5B236E1D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D5-B317-4560-98F8-EFDEB146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6D84-243F-4653-9E73-BFB7B9F2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C4F76-A541-4EE2-810A-397CB960D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37336-AF56-4852-BE2C-A4B7694B4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22390-8AF1-43E9-9DFA-AC0A07C10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773AD-9A98-4026-94E1-D7ADB5C6E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8E3CF-1276-47D3-A8E3-3EFC2500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64CC-9E52-443E-B9EE-C65908C7017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25377-15B7-46AC-907E-EC56328E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D008D-F877-46E9-93DD-4E620224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D5-B317-4560-98F8-EFDEB146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6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0180-85E9-4BD2-A28D-E2D90B87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89C31-2CDA-4F1D-99FB-C98C1503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64CC-9E52-443E-B9EE-C65908C7017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7E071-A52A-4E77-A327-80C187E6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C53C4-C11F-4AA9-ABCB-17C66C80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D5-B317-4560-98F8-EFDEB146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4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04216-EAEA-4EEF-9A76-EAB51FEA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64CC-9E52-443E-B9EE-C65908C7017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63AFD-9DA3-4420-B920-A6761C54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E17A6-BAC7-4A13-A58F-36F0F09E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D5-B317-4560-98F8-EFDEB146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1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6D01-2851-4EB1-9951-E61568D3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0202-8764-4DB2-A2BE-009EF327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F5756-19CF-4B79-B7BE-D405558FE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E576F-F710-4E10-AB2E-5CF252D8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64CC-9E52-443E-B9EE-C65908C7017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08B6F-8382-46A7-9719-F6610D47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0BF08-22BB-46BB-A630-409133D5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D5-B317-4560-98F8-EFDEB146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7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E454F-5C40-452A-B579-D809C28F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E7159-15B2-4665-9B52-4E2CFA038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27B70-43F4-4540-BF8E-8DE6BAEFB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06E0B-B06C-4D5F-BDE6-C6738043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64CC-9E52-443E-B9EE-C65908C7017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CC2F9-453A-4040-8E07-E285D6D5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7F293-6EDE-47CB-AA3D-5C39AC15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F5D5-B317-4560-98F8-EFDEB146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6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CB051-080A-4B88-9849-06CF2E3E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BFD17-AEF2-488D-863C-2D91D8C7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A462C-A01E-4C02-A029-606D23725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064CC-9E52-443E-B9EE-C65908C7017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AE3C-A24D-4AD3-A51D-DEF74064D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3485D-F9EC-4A65-A490-15BEAE1B4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6F5D5-B317-4560-98F8-EFDEB146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1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igcse2020.sigcse.org/online/paper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ackinai.github.io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imnit_Gebru" TargetMode="External"/><Relationship Id="rId5" Type="http://schemas.openxmlformats.org/officeDocument/2006/relationships/hyperlink" Target="https://en.wikipedia.org/wiki/Rediet_Abebe" TargetMode="External"/><Relationship Id="rId4" Type="http://schemas.openxmlformats.org/officeDocument/2006/relationships/hyperlink" Target="https://blackinai.github.io/workshop/2019/cf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E4F6-9F37-4C80-A892-DE69A176D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ScholarStrike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3E06A-93C7-49F6-B750-C8DBF8B75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2187-BC48-4ABC-B030-53C41A9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justice in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1B1D-F6EB-469E-848D-6AFCE9A6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ScholarStrike</a:t>
            </a:r>
            <a:r>
              <a:rPr lang="en-US" dirty="0"/>
              <a:t> has a particular focus on racialized violence. Here we examine some related social justice issues in the world of computer science.</a:t>
            </a:r>
          </a:p>
        </p:txBody>
      </p:sp>
    </p:spTree>
    <p:extLst>
      <p:ext uri="{BB962C8B-B14F-4D97-AF65-F5344CB8AC3E}">
        <p14:creationId xmlns:p14="http://schemas.microsoft.com/office/powerpoint/2010/main" val="360394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690D-7EB6-4D44-BBC8-6D933149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education research investigates ongoing problems with racial and gender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27384-CDDE-4240-8C1A-CB4DCC6B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96" y="2030899"/>
            <a:ext cx="4172339" cy="4351338"/>
          </a:xfrm>
        </p:spPr>
        <p:txBody>
          <a:bodyPr/>
          <a:lstStyle/>
          <a:p>
            <a:r>
              <a:rPr lang="en-US" dirty="0"/>
              <a:t>See the latest program for the top computer science education conference:</a:t>
            </a:r>
          </a:p>
          <a:p>
            <a:pPr lvl="1"/>
            <a:r>
              <a:rPr lang="en-US" dirty="0">
                <a:hlinkClick r:id="rId2"/>
              </a:rPr>
              <a:t>https://sigcse2020.sigcse.org/online/papers.html</a:t>
            </a:r>
            <a:endParaRPr lang="en-US" dirty="0"/>
          </a:p>
          <a:p>
            <a:pPr lvl="1"/>
            <a:r>
              <a:rPr lang="en-US" dirty="0"/>
              <a:t>Note sessions on diversity, mentoring, computing for social good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9D208-7D7B-46B6-9259-404CF41D0F47}"/>
              </a:ext>
            </a:extLst>
          </p:cNvPr>
          <p:cNvSpPr/>
          <p:nvPr/>
        </p:nvSpPr>
        <p:spPr>
          <a:xfrm>
            <a:off x="4647414" y="1953085"/>
            <a:ext cx="7544586" cy="33202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6FA365-76B6-4A87-A794-25E997313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658" y="2125934"/>
            <a:ext cx="7284098" cy="297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6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8615-7779-4B96-803F-E3882830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9" y="251928"/>
            <a:ext cx="6644952" cy="2099906"/>
          </a:xfrm>
        </p:spPr>
        <p:txBody>
          <a:bodyPr>
            <a:normAutofit/>
          </a:bodyPr>
          <a:lstStyle/>
          <a:p>
            <a:r>
              <a:rPr lang="en-US" dirty="0"/>
              <a:t>Machine learning research investigates implicit bias in algorithms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86421F-2183-4B34-A6FF-739DBDED35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229" y="251928"/>
            <a:ext cx="4175559" cy="630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A57CB3-EE2E-43D8-B247-609F8CD6F260}"/>
              </a:ext>
            </a:extLst>
          </p:cNvPr>
          <p:cNvSpPr txBox="1"/>
          <p:nvPr/>
        </p:nvSpPr>
        <p:spPr>
          <a:xfrm>
            <a:off x="580212" y="3048484"/>
            <a:ext cx="48767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Black in 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https://blackinai.github.io/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BAI 2019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5"/>
              </a:rPr>
              <a:t>Rediet Abebe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hlinkClick r:id="rId6"/>
              </a:rPr>
              <a:t>Timnit</a:t>
            </a:r>
            <a:r>
              <a:rPr lang="en-US" sz="2800" dirty="0">
                <a:hlinkClick r:id="rId6"/>
              </a:rPr>
              <a:t> </a:t>
            </a:r>
            <a:r>
              <a:rPr lang="en-US" sz="2800" dirty="0" err="1">
                <a:hlinkClick r:id="rId6"/>
              </a:rPr>
              <a:t>Gebru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390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#ScholarStrike</vt:lpstr>
      <vt:lpstr>Social justice in computer science</vt:lpstr>
      <vt:lpstr>CS education research investigates ongoing problems with racial and gender equity</vt:lpstr>
      <vt:lpstr>Machine learning research investigates implicit bias in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#ScholarStrike</dc:title>
  <dc:creator>MacCormick, John</dc:creator>
  <cp:lastModifiedBy>MacCormick, John</cp:lastModifiedBy>
  <cp:revision>3</cp:revision>
  <dcterms:created xsi:type="dcterms:W3CDTF">2020-09-08T16:01:25Z</dcterms:created>
  <dcterms:modified xsi:type="dcterms:W3CDTF">2020-09-08T16:23:41Z</dcterms:modified>
</cp:coreProperties>
</file>