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C90F-B8E7-4F46-8E4D-ED13494D2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7DC7A-FD31-445B-A5D4-B707CCE07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226-9E8D-448A-A6E4-1ED4C6BA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82C7-02EE-42C2-82F5-0D7B48C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1010-F82E-45CB-9149-83F9EB48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2D61-1A47-4128-8828-FDF215E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6C522-2790-4896-8C80-8CDEC630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EA49-B5EF-454A-8244-8BEB203F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0C69-E3C1-464C-8703-11192DA4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694D-5CF4-465E-9FE9-277E39ED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3E298-CDCE-4A75-A4C0-984C72FE8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89DEE-0921-4CD9-A6CD-B8E0051F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521D-44C8-4775-96E9-2D564B2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0850-61A7-472E-9917-4CF0824D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4BF6-6F9E-4B99-B6A1-673C88A2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6006-1462-4A32-AEEC-4A00BAA8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677B-776B-4E11-B19D-59FE6A63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53B1-2CE0-403C-A677-741BE71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2425-4131-450C-B23E-2F941AB3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A6D7-6485-464B-892F-B77EDBF2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1507-B5A0-4222-8E03-A2DDFCE6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0C38-37DC-4DE8-B8B3-8A1B56BE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7470-B58C-48AB-AEF3-325C63A7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38E2-9CBB-49AA-A6C1-BB0717E3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C3F5-7008-4BED-B8F7-0508E8B0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AE74-3B09-4FAA-A5FA-294E4BF3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AF1C-D2E6-4653-8C49-0BE1DED99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6A0AB-5591-46DB-AB4C-089D888B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9E86-D7C5-42D3-83CA-E4EFA13B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0409-A564-450F-A25C-6303303B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4D84A-BC3D-43AF-B2DD-E18B9863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EC13-EEA8-4A4F-B2D3-63A460FC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0D321-B32B-4277-A5AC-950D3C4D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9AE65-6D72-4BBC-B121-20DD99B4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DC18B-7BE9-454F-B02D-BD1D68ACD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D21EF-CFE0-4EBE-97C6-102694AF5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8F4C9-6898-4640-A4C1-3F2C9C5A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99E8E-9340-4B2F-A641-6FCB7951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F7117-0D65-4790-B8D7-E07472B1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E9FB-8D61-4338-AF91-BE7766F3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6EABD-D68A-4B3D-B51C-893F0584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063D-8C21-44CF-9346-7A17C009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17F7B-9335-40B9-9C34-D8BF8854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51BF-BBAC-4C42-AE9E-B3A7A175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DB029-6D45-4ED3-B066-A59EC53C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CE34-74F5-4CF2-AF60-AADA11A3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65B-EDEA-4BE0-ACB4-B9185B27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0743-B91B-4247-B5B6-531D8C49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9A92-B437-426B-AA26-38BC55A4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1BF5F-F419-4B7B-B9BD-3423A6D6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6AF96-4D64-4EAB-9E8F-768E3916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780F9-875E-4381-BEC2-0FE11419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02A1-F14A-4CEA-BCB3-F6868D28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BD370-4E37-49FA-AEB4-23284563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30F9-E01A-48FA-A200-C1E0514AF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9439-AA61-41B7-A65D-60A9BB5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F08EA-5F74-4A20-8DA2-B65EDDC7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0626-5B5C-4E93-AD3D-29B96110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979CE-8624-4529-8A91-2352AC6E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17E7-E387-4FA2-9F41-0B14198C9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8AD4-2F34-49A9-992A-1500A0D71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1808-22C4-4F50-BD22-8469703D8B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880F-63A3-43AE-9496-28271E0C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6249-E2EC-45FA-BB97-2F752932A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064B-0813-46A0-950D-F027EB39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93EF-04AD-4437-856D-6068973A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bugs in Candidate2Demo.java</a:t>
            </a:r>
          </a:p>
          <a:p>
            <a:r>
              <a:rPr lang="en-US" dirty="0"/>
              <a:t>edit Student2.java so that student ID numbers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are six digits long, beginning with the first ID number 500000;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have the current year as a prefix (so the sequence of ID numbers is actually 2020500000, 2020500001, 2020500002, …) </a:t>
            </a:r>
          </a:p>
          <a:p>
            <a:pPr lvl="2"/>
            <a:r>
              <a:rPr lang="en-US" dirty="0"/>
              <a:t>Hint: You may need to use the built-in Java method </a:t>
            </a:r>
            <a:r>
              <a:rPr lang="en-US" dirty="0" err="1"/>
              <a:t>Integer.toString</a:t>
            </a:r>
            <a:r>
              <a:rPr lang="en-US" dirty="0"/>
              <a:t>() — yes, this is in fact a static method of the Integer class.</a:t>
            </a:r>
          </a:p>
        </p:txBody>
      </p:sp>
    </p:spTree>
    <p:extLst>
      <p:ext uri="{BB962C8B-B14F-4D97-AF65-F5344CB8AC3E}">
        <p14:creationId xmlns:p14="http://schemas.microsoft.com/office/powerpoint/2010/main" val="84559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2020-09-10T19:54:01Z</dcterms:created>
  <dcterms:modified xsi:type="dcterms:W3CDTF">2020-09-10T19:55:39Z</dcterms:modified>
</cp:coreProperties>
</file>