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F9FB-F7F4-4BAE-9B1E-DFB17E781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C9571A-0E2F-4C70-BFD0-81E7BEFC2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E1D3D1-0C49-448F-BC87-F3B47D994DB0}"/>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5" name="Footer Placeholder 4">
            <a:extLst>
              <a:ext uri="{FF2B5EF4-FFF2-40B4-BE49-F238E27FC236}">
                <a16:creationId xmlns:a16="http://schemas.microsoft.com/office/drawing/2014/main" id="{539EE88B-1393-4A99-BAEA-A09188954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E39FA-C292-4F19-95E0-7138D63C56C0}"/>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220671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28E0-6313-406F-8A2B-90C4B9C6E8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9F80BB-D815-4AD3-B147-1622D9D125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17028-A4E3-4ACC-AB31-EBB5EA9E5242}"/>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5" name="Footer Placeholder 4">
            <a:extLst>
              <a:ext uri="{FF2B5EF4-FFF2-40B4-BE49-F238E27FC236}">
                <a16:creationId xmlns:a16="http://schemas.microsoft.com/office/drawing/2014/main" id="{BFE72088-8ED1-4F5D-B4C2-38DB3EF5C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FFBBF-9D12-4EDA-A1B8-FAC4C1A716CF}"/>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3014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F3441C-6BB0-4F87-939E-29846350EE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4B55B-7799-4ECF-A8BE-19697E9E98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438AF-F1B8-45DD-BA5E-D014DEB9C802}"/>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5" name="Footer Placeholder 4">
            <a:extLst>
              <a:ext uri="{FF2B5EF4-FFF2-40B4-BE49-F238E27FC236}">
                <a16:creationId xmlns:a16="http://schemas.microsoft.com/office/drawing/2014/main" id="{158D3D6C-346A-4269-8423-6DEA9FD30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C7605-BAE2-4A27-8CB9-A3F0ACC4E03C}"/>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220728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F568-0DC2-4716-9A3A-BA0BE3B087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F904E2-7978-4245-B615-936B7E543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9EB2B-3365-46A1-A8CC-994CDB09557D}"/>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5" name="Footer Placeholder 4">
            <a:extLst>
              <a:ext uri="{FF2B5EF4-FFF2-40B4-BE49-F238E27FC236}">
                <a16:creationId xmlns:a16="http://schemas.microsoft.com/office/drawing/2014/main" id="{7655F6DC-800B-4205-A9C0-63C3F2E2A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F91CA-206F-4F74-A8B2-9B6A0A32663B}"/>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77088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0AB5-2551-43AF-BE9C-57563F17B9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370EEE-3D2D-4EDB-BE0E-D0E9AB2CC7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B6C857-9BF0-4ACA-8826-C5CB47963F55}"/>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5" name="Footer Placeholder 4">
            <a:extLst>
              <a:ext uri="{FF2B5EF4-FFF2-40B4-BE49-F238E27FC236}">
                <a16:creationId xmlns:a16="http://schemas.microsoft.com/office/drawing/2014/main" id="{9AB5CFA7-53FF-4B93-9584-978E06757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6E067-2A67-4E4A-AD4D-0C524547E845}"/>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43006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B9CE-7E7D-4F0D-8C6E-520FFE38F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7926C6-BC9D-402E-B69D-C1282742E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190FB7-0868-42BC-830D-0DE25D181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F7689B-3AD9-4CAD-875F-65D5288BACFF}"/>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6" name="Footer Placeholder 5">
            <a:extLst>
              <a:ext uri="{FF2B5EF4-FFF2-40B4-BE49-F238E27FC236}">
                <a16:creationId xmlns:a16="http://schemas.microsoft.com/office/drawing/2014/main" id="{403DC3E9-CAF8-4379-A144-35545B83C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537E7-32BC-4B0E-8AEA-42993CE3E964}"/>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148167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8C32-97EE-4B95-A4CF-589F0092FB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8F379-5BC9-4E20-B27E-BADDC8D63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9C1C6-333B-4F7B-820A-8A60123A25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9D828E-452D-4E5C-8480-9E9174EAA1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B0DAEC-2A5B-45F4-9D51-0F4DCF25CF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11B5C-9EB5-40F1-A195-A3DB617531F2}"/>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8" name="Footer Placeholder 7">
            <a:extLst>
              <a:ext uri="{FF2B5EF4-FFF2-40B4-BE49-F238E27FC236}">
                <a16:creationId xmlns:a16="http://schemas.microsoft.com/office/drawing/2014/main" id="{44B0C4B0-1369-4EBD-ABB2-C88ECA8E8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91F335-B2A7-40FD-84BD-B992B5CBE576}"/>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41708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EE10-00FC-4522-9EE3-6AEAE705C5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78547-7514-44B2-A975-2778050DAA01}"/>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4" name="Footer Placeholder 3">
            <a:extLst>
              <a:ext uri="{FF2B5EF4-FFF2-40B4-BE49-F238E27FC236}">
                <a16:creationId xmlns:a16="http://schemas.microsoft.com/office/drawing/2014/main" id="{79A5DFE8-8B6E-4D70-AB03-23B0E966D7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ACBA6F-AD91-43E1-8FAE-1E720A4D6792}"/>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3864498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44FB06-6C01-499F-B307-6894767BD39D}"/>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3" name="Footer Placeholder 2">
            <a:extLst>
              <a:ext uri="{FF2B5EF4-FFF2-40B4-BE49-F238E27FC236}">
                <a16:creationId xmlns:a16="http://schemas.microsoft.com/office/drawing/2014/main" id="{DE5F31E9-4A67-4C33-9091-135E721BB0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47B85B-16BD-4C7A-8ADF-5C2716A04E69}"/>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101701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4DA6-1280-4312-9656-EF8F9FB24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DF6F4A-71B4-4C2A-AC17-66616812E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02F6C2-CAF6-43DE-A1F0-ED6CFF9764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B0BFD-E05D-4949-AA02-F4373B184524}"/>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6" name="Footer Placeholder 5">
            <a:extLst>
              <a:ext uri="{FF2B5EF4-FFF2-40B4-BE49-F238E27FC236}">
                <a16:creationId xmlns:a16="http://schemas.microsoft.com/office/drawing/2014/main" id="{4CF45C5A-2269-41F3-AE89-2EEA21B09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25474-DBD8-4A2E-B9DD-9CE9B1CD9870}"/>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63012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220-20D6-4A26-9CA0-C2E269A74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F29733-98E9-4A27-B6E7-1DAD7789B9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71CE3-B15A-4BE4-A5AA-8D35121F4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CF46A-DFAF-49CB-9A73-F83198337ADA}"/>
              </a:ext>
            </a:extLst>
          </p:cNvPr>
          <p:cNvSpPr>
            <a:spLocks noGrp="1"/>
          </p:cNvSpPr>
          <p:nvPr>
            <p:ph type="dt" sz="half" idx="10"/>
          </p:nvPr>
        </p:nvSpPr>
        <p:spPr/>
        <p:txBody>
          <a:bodyPr/>
          <a:lstStyle/>
          <a:p>
            <a:fld id="{776CD9B7-81F3-43CF-80DF-6A1AFFCEAA35}" type="datetimeFigureOut">
              <a:rPr lang="en-US" smtClean="0"/>
              <a:t>9/11/2020</a:t>
            </a:fld>
            <a:endParaRPr lang="en-US"/>
          </a:p>
        </p:txBody>
      </p:sp>
      <p:sp>
        <p:nvSpPr>
          <p:cNvPr id="6" name="Footer Placeholder 5">
            <a:extLst>
              <a:ext uri="{FF2B5EF4-FFF2-40B4-BE49-F238E27FC236}">
                <a16:creationId xmlns:a16="http://schemas.microsoft.com/office/drawing/2014/main" id="{647789EA-38C5-4D44-8EB1-27866EF5B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32EEA-D48D-40B5-8AFE-53034051DB29}"/>
              </a:ext>
            </a:extLst>
          </p:cNvPr>
          <p:cNvSpPr>
            <a:spLocks noGrp="1"/>
          </p:cNvSpPr>
          <p:nvPr>
            <p:ph type="sldNum" sz="quarter" idx="12"/>
          </p:nvPr>
        </p:nvSpPr>
        <p:spPr/>
        <p:txBody>
          <a:bodyPr/>
          <a:lstStyle/>
          <a:p>
            <a:fld id="{1470359B-CF22-4141-991E-444EAF596576}" type="slidenum">
              <a:rPr lang="en-US" smtClean="0"/>
              <a:t>‹#›</a:t>
            </a:fld>
            <a:endParaRPr lang="en-US"/>
          </a:p>
        </p:txBody>
      </p:sp>
    </p:spTree>
    <p:extLst>
      <p:ext uri="{BB962C8B-B14F-4D97-AF65-F5344CB8AC3E}">
        <p14:creationId xmlns:p14="http://schemas.microsoft.com/office/powerpoint/2010/main" val="162460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3F5590-6F00-4156-9A40-CC81642F5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388A8A-86AA-408B-9642-5E3F69F67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64C49-427A-4A3D-ACA5-F99966544C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CD9B7-81F3-43CF-80DF-6A1AFFCEAA35}" type="datetimeFigureOut">
              <a:rPr lang="en-US" smtClean="0"/>
              <a:t>9/11/2020</a:t>
            </a:fld>
            <a:endParaRPr lang="en-US"/>
          </a:p>
        </p:txBody>
      </p:sp>
      <p:sp>
        <p:nvSpPr>
          <p:cNvPr id="5" name="Footer Placeholder 4">
            <a:extLst>
              <a:ext uri="{FF2B5EF4-FFF2-40B4-BE49-F238E27FC236}">
                <a16:creationId xmlns:a16="http://schemas.microsoft.com/office/drawing/2014/main" id="{72210C52-3BB9-4035-AF2C-8AE8EB125F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B13DC-9B26-4272-AE50-9BF8747AD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0359B-CF22-4141-991E-444EAF596576}" type="slidenum">
              <a:rPr lang="en-US" smtClean="0"/>
              <a:t>‹#›</a:t>
            </a:fld>
            <a:endParaRPr lang="en-US"/>
          </a:p>
        </p:txBody>
      </p:sp>
    </p:spTree>
    <p:extLst>
      <p:ext uri="{BB962C8B-B14F-4D97-AF65-F5344CB8AC3E}">
        <p14:creationId xmlns:p14="http://schemas.microsoft.com/office/powerpoint/2010/main" val="132081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1C3D4-A84E-4204-A055-5AA85E2C7FD4}"/>
              </a:ext>
            </a:extLst>
          </p:cNvPr>
          <p:cNvSpPr>
            <a:spLocks noGrp="1"/>
          </p:cNvSpPr>
          <p:nvPr>
            <p:ph idx="1"/>
          </p:nvPr>
        </p:nvSpPr>
        <p:spPr>
          <a:xfrm>
            <a:off x="838200" y="381740"/>
            <a:ext cx="10515600" cy="5795223"/>
          </a:xfrm>
        </p:spPr>
        <p:txBody>
          <a:bodyPr/>
          <a:lstStyle/>
          <a:p>
            <a:pPr marL="514350" indent="-514350">
              <a:buFont typeface="+mj-lt"/>
              <a:buAutoNum type="arabicPeriod"/>
            </a:pPr>
            <a:r>
              <a:rPr lang="en-US" dirty="0"/>
              <a:t>In FirstArrayExample.java:</a:t>
            </a:r>
          </a:p>
          <a:p>
            <a:pPr lvl="1"/>
            <a:r>
              <a:rPr lang="en-US" dirty="0"/>
              <a:t>Change the size of the array to 10. </a:t>
            </a:r>
          </a:p>
          <a:p>
            <a:pPr lvl="1"/>
            <a:r>
              <a:rPr lang="en-US" dirty="0"/>
              <a:t>Store some values in the last two elements of this enlarged array. </a:t>
            </a:r>
          </a:p>
          <a:p>
            <a:pPr lvl="1"/>
            <a:r>
              <a:rPr lang="en-US" dirty="0"/>
              <a:t>Run the program and verify everything is as expected.</a:t>
            </a:r>
          </a:p>
          <a:p>
            <a:pPr lvl="1"/>
            <a:endParaRPr lang="en-US" dirty="0"/>
          </a:p>
          <a:p>
            <a:pPr lvl="1"/>
            <a:endParaRPr lang="en-US" dirty="0"/>
          </a:p>
          <a:p>
            <a:pPr marL="514350" indent="-514350">
              <a:buFont typeface="+mj-lt"/>
              <a:buAutoNum type="arabicPeriod"/>
            </a:pPr>
            <a:r>
              <a:rPr lang="en-US" dirty="0"/>
              <a:t>In RandomValues.java: </a:t>
            </a:r>
          </a:p>
          <a:p>
            <a:pPr lvl="1"/>
            <a:r>
              <a:rPr lang="en-US" dirty="0"/>
              <a:t>Change </a:t>
            </a:r>
            <a:r>
              <a:rPr lang="en-US" dirty="0" err="1"/>
              <a:t>printPairsWithSum</a:t>
            </a:r>
            <a:r>
              <a:rPr lang="en-US" dirty="0"/>
              <a:t>() so that it is not permitted to use the same element of the array twice when computing the sum. That is, the desired sum must be computed from two distinct elements of the array.</a:t>
            </a:r>
          </a:p>
          <a:p>
            <a:endParaRPr lang="en-US" dirty="0"/>
          </a:p>
        </p:txBody>
      </p:sp>
    </p:spTree>
    <p:extLst>
      <p:ext uri="{BB962C8B-B14F-4D97-AF65-F5344CB8AC3E}">
        <p14:creationId xmlns:p14="http://schemas.microsoft.com/office/powerpoint/2010/main" val="170635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82</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MacCormick, John</cp:lastModifiedBy>
  <cp:revision>3</cp:revision>
  <dcterms:created xsi:type="dcterms:W3CDTF">2020-09-12T00:10:46Z</dcterms:created>
  <dcterms:modified xsi:type="dcterms:W3CDTF">2020-09-12T00:13:33Z</dcterms:modified>
</cp:coreProperties>
</file>