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12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1 848 0 0,'5'10'4747'0'0,"18"3"-2348"0"0,2-4-140 0 0,-14-8 2159 0 0,-10-1-3956 0 0,-1 0-72 0 0,0 0-81 0 0,0 0-80 0 0,0 0-71 0 0,18 37 2068 0 0,-8 24-2068 0 0,-3 1 0 0 0,-2 0 0 0 0,-3 8-158 0 0,-8 187-13 0 0,-20 59 124 0 0,-22 58-111 0 0,35-281-15 0 0,3-31 2 0 0,2-15-12 0 0,3 1-1 0 0,0 28 26 0 0,1-66-1 0 0,3-5 19 0 0,10-4-9 0 0,-9-1-15 0 0,0 0-2 0 0,3 2-944 0 0,1-9-2334 0 0,4-9-3014 0 0,0-7 1148 0 0,-7 9 3100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24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20 152 0 0,'-2'-19'3811'0'0,"-3"26"-1574"0"0,-2 35-888 0 0,8-28-923 0 0,-1 0 0 0 0,2-1 0 0 0,0 1 0 0 0,0 0 0 0 0,2-1-1 0 0,-1 1 1 0 0,2-1 0 0 0,0 0 0 0 0,0 0 0 0 0,1-1 0 0 0,1 1 0 0 0,0-1-1 0 0,1-1 1 0 0,6 8-426 0 0,-12-16 131 0 0,-1-1 0 0 0,1 0-1 0 0,0 0 1 0 0,0 0 0 0 0,0-1 0 0 0,0 1-1 0 0,0 0 1 0 0,0-1 0 0 0,1 1 0 0 0,-1-1-1 0 0,1 0 1 0 0,-1 0 0 0 0,1 0-1 0 0,-1 0 1 0 0,1 0 0 0 0,-1 0 0 0 0,1-1-1 0 0,0 1 1 0 0,-1-1 0 0 0,1 0 0 0 0,0 0-1 0 0,0 0 1 0 0,-1 0-131 0 0,1-1 83 0 0,0 0-1 0 0,0 0 1 0 0,-1 0-1 0 0,1-1 0 0 0,-1 1 1 0 0,1-1-1 0 0,-1 0 1 0 0,0 1-1 0 0,1-1 1 0 0,-1 0-1 0 0,0 0 1 0 0,0-1-1 0 0,-1 1 1 0 0,1 0-1 0 0,0-1 1 0 0,-1 1-1 0 0,2-3-82 0 0,2-6 40 0 0,1-1-1 0 0,-2 1 1 0 0,0-1-1 0 0,0 0 1 0 0,-1 0-1 0 0,-1 0 1 0 0,0-1-1 0 0,0 1 1 0 0,-1-5-40 0 0,-1 14 11 0 0,0-1 0 0 0,0 1 0 0 0,0 0 0 0 0,0 0 0 0 0,1 0 0 0 0,0 0 0 0 0,-1 0 0 0 0,1 0 0 0 0,0 1 1 0 0,1-1-1 0 0,-1 0 0 0 0,0 0 0 0 0,2-2-11 0 0,-2 5 1 0 0,0-1 0 0 0,-1 1 1 0 0,1-1-1 0 0,0 1 0 0 0,0-1 1 0 0,0 1-1 0 0,0-1 0 0 0,0 1 1 0 0,0 0-1 0 0,0-1 0 0 0,0 1 1 0 0,0 0-1 0 0,0 0 0 0 0,0 0 1 0 0,0 0-1 0 0,0 0 0 0 0,0 0 0 0 0,0 0 1 0 0,0 0-1 0 0,0 0 0 0 0,0 0 1 0 0,0 0-1 0 0,0 1 0 0 0,-1-1 1 0 0,1 0-1 0 0,0 1 0 0 0,0-1 1 0 0,0 1-1 0 0,0-1 0 0 0,0 1 1 0 0,0-1-1 0 0,-1 1 0 0 0,1 0 1 0 0,0-1-1 0 0,-1 1 0 0 0,1 0 0 0 0,0 0 1 0 0,-1 0-1 0 0,1-1 0 0 0,-1 1 1 0 0,1 1-2 0 0,11 11-250 0 0,-1 1 1 0 0,0 0 0 0 0,-1 1 0 0 0,0 2 249 0 0,23 31-2978 0 0,6-7-4864 0 0,-38-41 7670 0 0,-1 0-1 0 0,1 1 0 0 0,-1-1 1 0 0,1 0-1 0 0,0 0 0 0 0,-1 1 1 0 0,1-1-1 0 0,0 0 0 0 0,-1 0 1 0 0,1 0-1 0 0,0 0 0 0 0,-1 0 1 0 0,1 0-1 0 0,0 0 0 0 0,-1 0 1 0 0,1 0-1 0 0,0 0 0 0 0,0 0 1 0 0,-1 0-1 0 0,1-1 1 0 0,-1 1-1 0 0,1 0 0 0 0,0-1 1 0 0,-1 1-1 0 0,1 0 173 0 0,4-8-1669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24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2 143 816 0 0,'-1'-32'1665'0'0,"2"-32"2792"0"0,14 22 1510 0 0,-15 42-5896 0 0,0 0 1 0 0,0 0 0 0 0,0-1 0 0 0,0 1 0 0 0,0 0 0 0 0,0 0-1 0 0,0 0 1 0 0,0-1 0 0 0,0 1 0 0 0,0 0 0 0 0,1 0 0 0 0,-1 0-1 0 0,0-1 1 0 0,0 1 0 0 0,0 0 0 0 0,0 0 0 0 0,1 0 0 0 0,-1 0-1 0 0,0 0 1 0 0,0-1 0 0 0,0 1 0 0 0,1 0 0 0 0,-1 0 0 0 0,0 0 0 0 0,0 0-1 0 0,0 0 1 0 0,1 0 0 0 0,-1 0 0 0 0,0 0 0 0 0,0 0 0 0 0,0 0-1 0 0,1 0 1 0 0,-1 0 0 0 0,0 0 0 0 0,0 0 0 0 0,1 0 0 0 0,-1 0-1 0 0,0 0 1 0 0,0 0 0 0 0,0 0 0 0 0,1 0 0 0 0,-1 0 0 0 0,0 0-1 0 0,0 0 1 0 0,1 0 0 0 0,-1 1 0 0 0,0-1 0 0 0,0 0 0 0 0,0 0-1 0 0,0 0 1 0 0,1 0 0 0 0,-1 1-72 0 0,8 15 1105 0 0,1 21-986 0 0,19 304-77 0 0,-13 40-42 0 0,-14-389 30 0 0,1 0-1 0 0,0 1 0 0 0,1-1 0 0 0,0 0 1 0 0,0 1-1 0 0,1 0 0 0 0,2-4-29 0 0,3-8 78 0 0,-8 15-49 0 0,1 1 0 0 0,-1-1 0 0 0,1 1 0 0 0,0-1 0 0 0,0 1-1 0 0,0 0 1 0 0,1 0 0 0 0,-1 0 0 0 0,1 0 0 0 0,0 0 0 0 0,-1 0 0 0 0,1 1 0 0 0,0-1 0 0 0,1 1 0 0 0,-1 0 0 0 0,2-1-29 0 0,-3 3 7 0 0,0-1 0 0 0,1 1-1 0 0,-1 0 1 0 0,1 0 0 0 0,-1 0 0 0 0,1 0 0 0 0,-1 0 0 0 0,1 0 0 0 0,-1 1 0 0 0,0-1 0 0 0,1 1 0 0 0,-1-1 0 0 0,0 1 0 0 0,1 0 0 0 0,-1 0 0 0 0,0 0 0 0 0,0 0 0 0 0,0 1 0 0 0,0-1 0 0 0,0 1 0 0 0,0-1 0 0 0,0 1 0 0 0,0 0 0 0 0,0-1 0 0 0,-1 1 0 0 0,1 0-7 0 0,8 9-5 0 0,-1 0 0 0 0,0 0 0 0 0,-1 1 0 0 0,0 0 0 0 0,0 0 0 0 0,-1 1 0 0 0,1 4 5 0 0,-4-9-5 0 0,-1 1 0 0 0,0-1 1 0 0,0 1-1 0 0,-1 0 0 0 0,0 0 0 0 0,0 0 0 0 0,-1 0 1 0 0,0 0-1 0 0,0 1 0 0 0,-1-1 0 0 0,-1 7 5 0 0,0-14-4 0 0,1 0 1 0 0,0-1-1 0 0,0 1 1 0 0,-1 0-1 0 0,1-1 0 0 0,-1 1 1 0 0,1-1-1 0 0,-1 1 1 0 0,0 0-1 0 0,1-1 0 0 0,-1 0 1 0 0,0 1-1 0 0,0-1 1 0 0,0 1-1 0 0,0-1 1 0 0,0 0-1 0 0,-1 0 0 0 0,1 0 1 0 0,0 0-1 0 0,-1 0 1 0 0,1 0-1 0 0,0 0 0 0 0,-1 0 1 0 0,1 0-1 0 0,-2 0 4 0 0,0 0-7 0 0,-1-1 0 0 0,1 1 1 0 0,0-1-1 0 0,0 0 0 0 0,0 0 0 0 0,0 0 0 0 0,0-1 0 0 0,0 1 1 0 0,0-1-1 0 0,0 0 0 0 0,0 1 0 0 0,0-1 0 0 0,-2-2 7 0 0,-4-1-99 0 0,0 0-1 0 0,0-1 1 0 0,0 0 0 0 0,0-1 0 0 0,1 0-1 0 0,0 0 1 0 0,0-1 0 0 0,-3-3 99 0 0,-1-5-1060 0 0,-1 0 0 0 0,2-1 0 0 0,0-1 1 0 0,0 0-1 0 0,-3-9 1060 0 0,10 17-870 0 0,1 0 1 0 0,0 0-1 0 0,0 1 1 0 0,1-2-1 0 0,0 1 1 0 0,0 0-1 0 0,1 0 0 0 0,0-1 1 0 0,1 1-1 0 0,0 0 1 0 0,0-1-1 0 0,3-8 870 0 0,4-9-1690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25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86 900 0 0,'-3'-24'1650'0'0,"2"21"-1166"0"0,0-1 0 0 0,1 0-1 0 0,-1 0 1 0 0,1 0 0 0 0,-1 0 0 0 0,1 0 0 0 0,0 0 0 0 0,1 0 0 0 0,-1 0 0 0 0,1 0 0 0 0,0 1-1 0 0,0-1 1 0 0,0 0 0 0 0,1-3-484 0 0,-1 7 81 0 0,-1 0 0 0 0,1 0 0 0 0,-1 0 0 0 0,1 0 0 0 0,-1 0 0 0 0,1 0 0 0 0,-1 0 0 0 0,1 0 0 0 0,-1 0 0 0 0,1 0 0 0 0,-1 1 0 0 0,1-1 0 0 0,-1 0 0 0 0,1 0 0 0 0,-1 0 0 0 0,0 1 0 0 0,1-1 0 0 0,-1 0 0 0 0,1 1 0 0 0,-1-1 0 0 0,0 0 0 0 0,1 1 0 0 0,-1-1 0 0 0,0 1 0 0 0,0-1 0 0 0,1 0 0 0 0,-1 1 0 0 0,0-1 0 0 0,0 1 0 0 0,1-1 0 0 0,-1 1 0 0 0,0-1 0 0 0,0 1 0 0 0,0-1 0 0 0,0 1 0 0 0,0-1 0 0 0,0 0 0 0 0,0 1-81 0 0,10 25 1221 0 0,-9-23-946 0 0,24 89 1647 0 0,-3 1 0 0 0,5 71-1922 0 0,-5-32 142 0 0,-6-34-187 0 0,-4 0-1 0 0,-5 1 0 0 0,-4 6 46 0 0,-8-27-3508 0 0,2-93-857 0 0,3 14 4196 0 0,-1-1-1 0 0,1 1 0 0 0,-1 0 1 0 0,1-1-1 0 0,0 1 1 0 0,0-1-1 0 0,0 0 1 0 0,0 1-1 0 0,0-1 1 0 0,0 1-1 0 0,0-1 1 0 0,0 1-1 0 0,0-1 1 0 0,1 0 169 0 0,8-67-5118 0 0,-4 44 3759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25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1 338 32 0 0,'3'0'599'0'0,"1"-1"-1"0"0,-1 1 1 0 0,1 0 0 0 0,-1 0-1 0 0,1 0 1 0 0,-1 0 0 0 0,1 0-1 0 0,-1 1 1 0 0,0-1 0 0 0,1 1-1 0 0,-1 0 1 0 0,0 0 0 0 0,1 0 0 0 0,-1 1-1 0 0,2 1-598 0 0,37 7 5152 0 0,-37-10-4861 0 0,1 0 0 0 0,0-1 0 0 0,-1 0 1 0 0,1 0-1 0 0,-1 0 0 0 0,1 0 0 0 0,-1-1 0 0 0,0 0 1 0 0,1-1-1 0 0,0 0-291 0 0,0 0 105 0 0,0-1 0 0 0,-1 0 0 0 0,1 0 0 0 0,-1 0 1 0 0,0-1-1 0 0,0 0 0 0 0,0 0 0 0 0,-1 0 0 0 0,0-1 0 0 0,0 0 0 0 0,0 1 1 0 0,0-4-106 0 0,0 2-5 0 0,0 0 1 0 0,-1-1 0 0 0,0 0 0 0 0,-1 1-1 0 0,1-1 1 0 0,-2 0 0 0 0,1 0 0 0 0,-1 0 0 0 0,0-1-1 0 0,-1 1 1 0 0,0 0 0 0 0,0 0 0 0 0,-1 0-1 0 0,0 0 1 0 0,0-1 0 0 0,-1 1 0 0 0,-2-7 4 0 0,0 5-4 0 0,2 1-14 0 0,-1 0 0 0 0,0 1 1 0 0,0-1-1 0 0,-1 1 1 0 0,0 0-1 0 0,-1 0 0 0 0,0 0 1 0 0,0 0-1 0 0,-1 1 1 0 0,0 0-1 0 0,0 0 1 0 0,0 1-1 0 0,-7-5 18 0 0,12 10-4 0 0,0 1 0 0 0,0-1-1 0 0,0 1 1 0 0,-1-1 0 0 0,1 1 0 0 0,0 0-1 0 0,0 0 1 0 0,0-1 0 0 0,-1 1 0 0 0,1 0 0 0 0,0 0-1 0 0,0 0 1 0 0,-1 1 0 0 0,1-1 0 0 0,0 0-1 0 0,0 0 1 0 0,-1 1 0 0 0,1-1 0 0 0,0 0 0 0 0,0 1-1 0 0,0-1 1 0 0,0 1 0 0 0,0 0 0 0 0,-1-1-1 0 0,1 1 1 0 0,0 0 0 0 0,1 0 0 0 0,-1 0 0 0 0,0 0-1 0 0,0-1 1 0 0,0 1 0 0 0,0 0 0 0 0,1 0-1 0 0,-1 1 1 0 0,0-1 0 0 0,1 0 0 0 0,-1 0 0 0 0,1 0-1 0 0,-1 0 1 0 0,1 0 0 0 0,0 1 0 0 0,-1-1-1 0 0,1 1 5 0 0,-17 61-28 0 0,16-56 23 0 0,-4 23 3 0 0,2 0 0 0 0,1-1 0 0 0,1 1 0 0 0,2 0 0 0 0,1 0 0 0 0,1 0 0 0 0,6 19 2 0 0,10 39 239 0 0,29 76-239 0 0,-21-92 340 0 0,-24-67-263 0 0,-1 0 0 0 0,1 0 0 0 0,-1 0 0 0 0,2-1-1 0 0,-1 1 1 0 0,0-1 0 0 0,1 1 0 0 0,0-1 0 0 0,0 0 0 0 0,0-1 0 0 0,0 1 0 0 0,4 1-77 0 0,-6-4 17 0 0,0-1 0 0 0,1 1 1 0 0,-1-1-1 0 0,1 0 0 0 0,-1 0 1 0 0,0 1-1 0 0,1-2 1 0 0,-1 1-1 0 0,0 0 0 0 0,1 0 1 0 0,-1-1-1 0 0,1 0 0 0 0,-1 1 1 0 0,0-1-1 0 0,0 0 0 0 0,0 0 1 0 0,1 0-1 0 0,-1 0 0 0 0,0-1 1 0 0,0 1-1 0 0,0 0 0 0 0,-1-1 1 0 0,1 0-1 0 0,0 1 0 0 0,0-1 1 0 0,-1 0-1 0 0,1 0 0 0 0,-1 0-17 0 0,10-10-106 0 0,-1 0 0 0 0,-1 0-1 0 0,7-12 107 0 0,4-11-1758 0 0,-1 0-1 0 0,13-37 1759 0 0,22-78-11469 0 0,-44 125 9179 0 0,3 6 458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26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79 1000 0 0,'26'11'6142'0'0,"17"8"3216"0"0,-18-1-5887 0 0,-62-39-3145 0 0,-1 1 0 0 0,0 2 0 0 0,-38-12-326 0 0,45 18 84 0 0,18 7-100 0 0,-1 0 1 0 0,1 0-1 0 0,-1 2 1 0 0,-11-2 15 0 0,22 4 11 0 0,0 1 0 0 0,1-1 1 0 0,-1 1-1 0 0,0 0 1 0 0,0 0-1 0 0,0 0 0 0 0,1 0 1 0 0,-1 0-1 0 0,0 1 1 0 0,1-1-1 0 0,-1 1 1 0 0,0 0-1 0 0,1-1 0 0 0,-1 1 1 0 0,0 1-1 0 0,1-1 1 0 0,0 0-1 0 0,-1 1 0 0 0,1-1 1 0 0,0 1-1 0 0,-1-1 1 0 0,1 1-1 0 0,0 0 0 0 0,0 0 1 0 0,1 0-1 0 0,-1 0 1 0 0,0 2-12 0 0,0 0 29 0 0,1 1 0 0 0,0 0 0 0 0,0 0 0 0 0,0 0 0 0 0,0 0 0 0 0,1 0 0 0 0,0 0 0 0 0,0 1 0 0 0,1 2-29 0 0,-1 7 7 0 0,9 158-69 0 0,7 0 0 0 0,23 86 62 0 0,-33-218 0 0 0,22 101 205 0 0,11 21-205 0 0,-18-82 49 0 0,-21-80-36 0 0,0 0 0 0 0,0 1 0 0 0,0-1 0 0 0,1 0 0 0 0,-1 0 0 0 0,0 0 0 0 0,1 0 0 0 0,-1 0 1 0 0,1 1-1 0 0,-1-1 0 0 0,1 0 0 0 0,-1 0 0 0 0,1 0 0 0 0,0 0 0 0 0,-1 0 0 0 0,1-1 0 0 0,0 1 1 0 0,0 0-1 0 0,0 0 0 0 0,0 0 0 0 0,0-1 0 0 0,0 1-13 0 0,22-9 682 0 0,-2-2-634 0 0,39-14 3 0 0,1 2 0 0 0,33-5-51 0 0,-17 5-380 0 0,-75 22 32 0 0,-1 0 0 0 0,0-1 0 0 0,0 1 0 0 0,1-1 0 0 0,-1 1 0 0 0,0-1 0 0 0,0 1 0 0 0,0-1 1 0 0,0 0-1 0 0,0 0 0 0 0,0 1 0 0 0,0-1 0 0 0,0 0 0 0 0,0 0 0 0 0,0 0 0 0 0,-1 0 0 0 0,1 0 0 0 0,0 0 0 0 0,0 0 0 0 0,-1-1 0 0 0,1 1 0 0 0,-1 0 0 0 0,1 0 0 0 0,-1 0 0 0 0,0-1 0 0 0,1 1 0 0 0,-1 0 0 0 0,0 0 0 0 0,0-1 0 0 0,0 1 0 0 0,0-1 348 0 0,-10-41-9555 0 0,7 36 9396 0 0,-2-13-1677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28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0 656 0 0,'9'8'5285'0'0,"-21"-4"-3221"0"0,-24-3 4487 0 0,34-1-3784 0 0,1 0-1718 0 0,1 0-168 0 0,0 0-168 0 0,38 6 1115 0 0,11 2-1819 0 0,0-2 0 0 0,1-3-1 0 0,0-2 1 0 0,0-1 0 0 0,-1-3 0 0 0,4-3-9 0 0,-52 6-10 0 0,0-1 1 0 0,1 1-1 0 0,-1-1 1 0 0,0 1 0 0 0,1 0-1 0 0,-1 0 1 0 0,1 0-1 0 0,-1 0 1 0 0,0 0-1 0 0,1 0 1 0 0,-1 0 0 0 0,0 1-1 0 0,1-1 1 0 0,-1 0-1 0 0,0 1 1 0 0,1-1-1 0 0,-1 1 1 0 0,0-1 0 0 0,0 1-1 0 0,0 0 1 0 0,1-1-1 0 0,-1 1 1 0 0,1 1 9 0 0,-2-2-16 0 0,-1 28-55 0 0,-6 36 74 0 0,2-1 0 0 0,3 1 1 0 0,3 4-4 0 0,17 193-39 0 0,-3-70 8 0 0,-7-85 58 0 0,2 78 6 0 0,-15-122 215 0 0,5-62-246 0 0,0 1 0 0 0,1-1 1 0 0,-1 1-1 0 0,0-1 1 0 0,0 1-1 0 0,0-1 0 0 0,1 1 1 0 0,-1-1-1 0 0,0 1 1 0 0,0-1-1 0 0,1 1 0 0 0,-1-1 1 0 0,0 1-1 0 0,1-1 1 0 0,-1 0-1 0 0,1 1 0 0 0,-1-1 1 0 0,1 0-1 0 0,-1 1 1 0 0,0-1-1 0 0,1 0 0 0 0,-1 1 1 0 0,1-1-1 0 0,-1 0 1 0 0,1 0-1 0 0,0 0 0 0 0,-1 0 1 0 0,1 1-1 0 0,-1-1 1 0 0,1 0-3 0 0,0-2 4 0 0,-15-2-4 0 0,-31-4 27 0 0,0 2 0 0 0,-21 1-27 0 0,20 3-700 0 0,0-3 0 0 0,-22-6 700 0 0,69 8-5616 0 0,9-2 1120 0 0,11-2-2741 0 0,-15 5 5085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36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1 399 312 0 0,'19'-83'1599'0'0,"1"-17"-1115"0"0,-16 73-45 0 0,1 1-1 0 0,1 0 1 0 0,6-16-439 0 0,-2 20 1110 0 0,0-4 1755 0 0,-8 3 297 0 0,-2-1 2914 0 0,0 30-2517 0 0,0 42-1395 0 0,0-26-2286 0 0,8 124 355 0 0,22 74-210 0 0,-6-53-47 0 0,9 35-21 0 0,-10-69 53 0 0,-11-43 36 0 0,-11-78-40 0 0,3 21-14 0 0,-3-12 1 0 0,-1-31 0 0 0,0-11-347 0 0,3-13-1159 0 0,3 7-4347 0 0,-2 0 0 0 0,-1 0 1 0 0,-1-14 5861 0 0,-2 20-2052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37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19 138 196 0 0,'-7'9'3827'0'0,"-1"0"-221"0"0,8-9-3430 0 0,0 0 0 0 0,0 0-1 0 0,0 0 1 0 0,0 0 0 0 0,0 0 0 0 0,0-1-1 0 0,0 1 1 0 0,0 0 0 0 0,0 0 0 0 0,0 0-1 0 0,0 0 1 0 0,0 0 0 0 0,0 0 0 0 0,0 0-1 0 0,0 0 1 0 0,0 0 0 0 0,0 0 0 0 0,0 0-1 0 0,0-1 1 0 0,0 1 0 0 0,0 0-1 0 0,0 0 1 0 0,-1 0 0 0 0,1 0 0 0 0,0 0-1 0 0,0 0 1 0 0,0 0 0 0 0,0 0 0 0 0,0 0-1 0 0,0 0 1 0 0,0 0 0 0 0,0 0 0 0 0,0 0-1 0 0,0 0 1 0 0,0 0 0 0 0,-1 0 0 0 0,1 0-1 0 0,0 0 1 0 0,0 0 0 0 0,0 0-1 0 0,0 0 1 0 0,0 0 0 0 0,0 0 0 0 0,0 0-1 0 0,0 0 1 0 0,0 0 0 0 0,0 0 0 0 0,-1 0-1 0 0,1 0 1 0 0,0 0 0 0 0,0 0 0 0 0,0 0-1 0 0,0 0 1 0 0,0 0 0 0 0,0 0 0 0 0,0 0-1 0 0,0 0 1 0 0,0 0 0 0 0,0 0-1 0 0,0 0 1 0 0,0 1 0 0 0,0-1 0 0 0,0 0-1 0 0,-1 0-175 0 0,2-2 184 0 0,0 0 0 0 0,1 0 1 0 0,-1 0-1 0 0,0 0 0 0 0,0 0 0 0 0,1 0 0 0 0,-1 1 0 0 0,1-1 0 0 0,0 0 0 0 0,-1 1 0 0 0,1 0 0 0 0,0-1 0 0 0,0 1 0 0 0,0 0 0 0 0,0 0 0 0 0,0 0 0 0 0,2-1-184 0 0,41-17-66 0 0,5 4 95 0 0,215-53-85 0 0,-217 59 15 0 0,0 2 1 0 0,1 2-1 0 0,-1 3 1 0 0,34 2 40 0 0,25 5-73 0 0,-105-5 72 0 0,0 1 0 0 0,0-1 0 0 0,-1 1 1 0 0,1 0-1 0 0,0 0 0 0 0,-1 0 0 0 0,1-1 0 0 0,0 1 1 0 0,-1 1-1 0 0,1-1 0 0 0,-1 0 0 0 0,0 0 1 0 0,1 1-1 0 0,-1-1 0 0 0,0 0 0 0 0,0 1 1 0 0,0-1-1 0 0,0 1 0 0 0,0 0 0 0 0,0-1 0 0 0,0 1 1 0 0,-1 0-1 0 0,1-1 0 0 0,0 1 0 0 0,-1 0 1 0 0,0 0-1 0 0,1 0 0 0 0,-1 1 1 0 0,5 11 10 0 0,8 19 20 0 0,-1 0 0 0 0,-2 1-1 0 0,-2 0 1 0 0,-1 1 0 0 0,-1 0 0 0 0,0 25-30 0 0,2 5 24 0 0,15 158 35 0 0,-12-105-79 0 0,24 113 20 0 0,-12-130-5 0 0,-21-91 16 0 0,-2-9-8 0 0,0 0 1 0 0,0 0-1 0 0,0 0 0 0 0,0 1 0 0 0,1-1 0 0 0,-1 0 0 0 0,0 0 0 0 0,1 0 0 0 0,-1 0 0 0 0,1 0 0 0 0,-1 1 0 0 0,1-1 0 0 0,-1 0 0 0 0,1 0 0 0 0,0-1 0 0 0,0 1 0 0 0,-1 0 0 0 0,1 0 0 0 0,0 0 0 0 0,0 0 0 0 0,1 0-3 0 0,-2-1 6 0 0,0 0 1 0 0,0 0 0 0 0,0 0-1 0 0,0 0-1 0 0,0 0-8 0 0,0 0-4 0 0,0 0-1 0 0,0 0-1 0 0,-15 0-43 0 0,-501 15-136 0 0,474-15 197 0 0,6 1 0 0 0,0-1 1 0 0,0-2-1 0 0,-19-4-9 0 0,46 4-4 0 0,0 1-1 0 0,0-2 1 0 0,0 1 0 0 0,1-1 0 0 0,-1 0-1 0 0,1-1 1 0 0,0 1 0 0 0,0-2 0 0 0,0 1-1 0 0,1-1 1 0 0,0-1 0 0 0,0 1 0 0 0,0-1-1 0 0,0 0 1 0 0,1-1 0 0 0,-3-3 4 0 0,5-1-905 0 0,12 9-4087 0 0,20 11-7813 0 0,-27-9 10541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39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1271 1224 0 0,'1'2'604'0'0,"-1"0"0"0"0,1 0 0 0 0,-1 0 0 0 0,1 0 1 0 0,0 0-1 0 0,0 0 0 0 0,0 0 0 0 0,0-1 0 0 0,1 1 0 0 0,-1-1 0 0 0,0 1 0 0 0,1 0 0 0 0,-1-1 0 0 0,1 0 0 0 0,-1 1 1 0 0,1-1-1 0 0,0 0 0 0 0,-1 0 0 0 0,1 0 0 0 0,1 1-604 0 0,-5-16 6397 0 0,-6-20-5158 0 0,-9-39-1586 0 0,-7-104 394 0 0,-1-90-112 0 0,-5-48-45 0 0,26 269 367 0 0,3 1 0 0 0,1-4-257 0 0,0 12 546 0 0,0 35-500 0 0,1 0 0 0 0,-1 0 0 0 0,1 0 0 0 0,-1 1 0 0 0,1-1 0 0 0,-1 0-1 0 0,1 0 1 0 0,0 0 0 0 0,0 1 0 0 0,0-1 0 0 0,0 1 0 0 0,0-1 0 0 0,1 0-46 0 0,6-15 511 0 0,-8 17-513 0 0,0 0-12 0 0,0 0-10 0 0,10 23-32 0 0,13-32 200 0 0,0 2 0 0 0,0 1 0 0 0,1 0 0 0 0,5 1-144 0 0,59-15 222 0 0,291-107-307 0 0,-359 120 64 0 0,89-26-162 0 0,-94 30 123 0 0,0 1 0 0 0,0 0 0 0 0,14 1 60 0 0,-27 0-6 0 0,1 1 0 0 0,-1 0 0 0 0,0 1 0 0 0,1-1-1 0 0,-1 0 1 0 0,0 1 0 0 0,0-1 0 0 0,1 1 0 0 0,-1 0 0 0 0,0-1 0 0 0,0 1 0 0 0,0 0 0 0 0,0 0-1 0 0,0 1 1 0 0,0-1 0 0 0,0 0 0 0 0,0 1 0 0 0,-1-1 0 0 0,1 1 0 0 0,0 0 0 0 0,-1-1-1 0 0,1 1 7 0 0,0 0 5 0 0,0 0-1 0 0,0 0 0 0 0,0-1 0 0 0,0 1 1 0 0,0-1-1 0 0,0 1 0 0 0,1-1 0 0 0,-1 0 0 0 0,1 0 1 0 0,-1 0-1 0 0,1 0 0 0 0,1 0-4 0 0,-1 0-3 0 0,0 0 1 0 0,0 0-1 0 0,0 0 0 0 0,0 1 1 0 0,0-1-1 0 0,0 1 0 0 0,0 0 1 0 0,-1 0-1 0 0,1 0 0 0 0,1 2 3 0 0,9 24-7 0 0,-7 28 27 0 0,-5-43-14 0 0,5 84 38 0 0,-1 49 2 0 0,-4 0-22 0 0,-3 74-20 0 0,0 8-24 0 0,-2-130-4 0 0,-1 3 23 0 0,-34-100-31 0 0,-88-7 471 0 0,-52-10-439 0 0,11 0-61 0 0,-181-24-1162 0 0,349 40 1029 0 0,0 0 1 0 0,0 0-1 0 0,0 0 0 0 0,-1 0 0 0 0,1-1 1 0 0,0 1-1 0 0,0 0 0 0 0,0 0 0 0 0,0 0 1 0 0,-1-1-1 0 0,1 1 0 0 0,0 0 1 0 0,0 0-1 0 0,0-1 0 0 0,0 1 0 0 0,0 0 1 0 0,0 0-1 0 0,0-1 0 0 0,0 1 0 0 0,0 0 1 0 0,0-1-1 0 0,0 1 0 0 0,0 0 1 0 0,0 0-1 0 0,0-1 0 0 0,0 1 0 0 0,0 0 1 0 0,0 0-1 0 0,0-1 0 0 0,0 1 0 0 0,0 0 1 0 0,0 0-1 0 0,0-1 0 0 0,1 1 1 0 0,-1 0-1 0 0,0 0 0 0 0,0-1 0 0 0,0 1 1 0 0,0 0-1 0 0,1 0 0 0 0,-1 0 0 0 0,0 0 1 0 0,0-1-1 0 0,0 1 0 0 0,1 0 194 0 0,11-18-6203 0 0,-6 10 2974 0 0,3-4 739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40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1354 192 0 0,'14'6'7771'0'0,"-17"-12"140"0"0,-5-7-3978 0 0,0-6-4818 0 0,-41-223 2176 0 0,24 78-1236 0 0,-23-140 21 0 0,8 104 95 0 0,30 143-128 0 0,4 18-22 0 0,3 1 265 0 0,3 14 168 0 0,0 23-443 0 0,0 1-1 0 0,1-1 1 0 0,-1 1-1 0 0,1-1 0 0 0,-1 1 1 0 0,1-1-1 0 0,-1 1 1 0 0,1-1-1 0 0,-1 1 1 0 0,1 0-1 0 0,-1-1 0 0 0,1 1 1 0 0,-1 0-1 0 0,1 0 1 0 0,0 0-1 0 0,-1-1 1 0 0,1 1-1 0 0,-1 0 0 0 0,1 0 1 0 0,0 0-1 0 0,-1 0 1 0 0,1 0-1 0 0,0 0 0 0 0,-1 0 1 0 0,1 0-1 0 0,0 0 1 0 0,-1 0-1 0 0,1 0 1 0 0,-1 1-1 0 0,1-1 0 0 0,0 0 1 0 0,-1 0-1 0 0,1 0 1 0 0,0 1-11 0 0,1 0 0 0 0,0-1 0 0 0,1 0 1 0 0,-1 0-1 0 0,1 0 0 0 0,-1 0 1 0 0,0 0-1 0 0,1 0 0 0 0,-1 0 0 0 0,1-1 1 0 0,-1 1-1 0 0,0-1 0 0 0,1 0 0 0 0,114-62 23 0 0,68-22-44 0 0,-122 60-46 0 0,66-15 67 0 0,1 13-59 0 0,-95 24 2 0 0,1 0-1 0 0,-1 3 1 0 0,0 1-1 0 0,0 1 1 0 0,17 5 57 0 0,-51-7-5 0 0,1 0 1 0 0,-1 0-1 0 0,0 0 0 0 0,1 0 1 0 0,-1 0-1 0 0,0 0 0 0 0,1 0 1 0 0,-1 1-1 0 0,0-1 0 0 0,1 1 1 0 0,-1-1-1 0 0,0 1 0 0 0,0-1 0 0 0,1 1 1 0 0,-1 0-1 0 0,0 0 0 0 0,0 0 1 0 0,0-1-1 0 0,0 1 0 0 0,0 0 1 0 0,0 0-1 0 0,0 0 0 0 0,0 0 1 0 0,-1 1-1 0 0,1-1 0 0 0,0 0 1 0 0,-1 0-1 0 0,1 0 0 0 0,-1 1 1 0 0,1-1-1 0 0,-1 0 0 0 0,1 1 1 0 0,-1-1-1 0 0,0 0 0 0 0,0 1 1 0 0,0-1-1 0 0,0 0 0 0 0,0 1 1 0 0,0-1-1 0 0,0 0 0 0 0,0 1 1 0 0,0-1-1 0 0,0 0 0 0 0,-1 1 5 0 0,2 25-16 0 0,14 82-23 0 0,7 23 191 0 0,27 82-152 0 0,-25-129 29 0 0,4 21 19 0 0,7 70-48 0 0,-22-108-2 0 0,-5-24-4 0 0,-5-22 2 0 0,-4 13 25 0 0,0-8 50 0 0,1-26-66 0 0,-22 18-79 0 0,-22 6 112 0 0,0-2-1 0 0,-2-2 0 0 0,0-2 1 0 0,-1-2-1 0 0,-1-2 0 0 0,0-2 1 0 0,-1-3-1 0 0,-46 5-37 0 0,21-8-259 0 0,0-3-1 0 0,0-3 1 0 0,0-3 0 0 0,0-4 0 0 0,-49-10 259 0 0,104 10-2096 0 0,19-2-3613 0 0,28-8-3740 0 0,-23 14 9429 0 0,12-6-2154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14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0 660 0 0,'11'0'3498'0'0,"-17"0"-1777"0"0,6 0-1573 0 0,0 0-12 0 0,0 0-7 0 0,-14 28 1070 0 0,1 58 46 0 0,4 1 1 0 0,2 11-1246 0 0,4-44 498 0 0,-50 707 5030 0 0,41-614-5071 0 0,-31 139-457 0 0,32-224 464 0 0,3 1 1 0 0,3 0 0 0 0,2 0-1 0 0,4 0 1 0 0,2 10-465 0 0,1-25 75 0 0,14 234 276 0 0,-17-196-6 0 0,-5 16-345 0 0,-10 263 400 0 0,17-219-244 0 0,2-49-38 0 0,-1-35 19 0 0,15 170 225 0 0,-16-213-188 0 0,3-2-863 0 0,1-20-742 0 0,2-20-765 0 0,56-176-11651 0 0,-47 140 11772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42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1189 584 0 0,'0'0'209'0'0,"0"0"-1"0"0,0 0 1 0 0,-1 0-1 0 0,1 0 1 0 0,0-1 0 0 0,0 1-1 0 0,0 0 1 0 0,0 0-1 0 0,0 0 1 0 0,0 0 0 0 0,0 0-1 0 0,0 0 1 0 0,0 0-1 0 0,0 0 1 0 0,-1 0 0 0 0,1 0-1 0 0,0 0 1 0 0,0 0-1 0 0,0 0 1 0 0,0 0 0 0 0,0-1-1 0 0,0 1 1 0 0,0 0-1 0 0,-1 0 1 0 0,1 0 0 0 0,0 0-1 0 0,0 0 1 0 0,0 0-1 0 0,0 0 1 0 0,0 0 0 0 0,0 1-1 0 0,-1-1 1 0 0,1 0-1 0 0,0 0 1 0 0,0 0 0 0 0,0 0-1 0 0,0 0 1 0 0,0 0-1 0 0,0 0 1 0 0,0 0 0 0 0,0 0-1 0 0,-1 0 1 0 0,1 0-1 0 0,0 0 1 0 0,0 0 0 0 0,0 0-1 0 0,0 1 1 0 0,0-1-1 0 0,0 0 1 0 0,0 0 0 0 0,0 0-1 0 0,0 0 1 0 0,0 0-1 0 0,0 0 1 0 0,0 0 0 0 0,0 1-209 0 0,-12-21 4453 0 0,-9-27-1671 0 0,7 0-1757 0 0,2-1-1 0 0,0-8-1024 0 0,-5-47 222 0 0,2 11-172 0 0,-7-9-50 0 0,15 74 34 0 0,1 7 24 0 0,1 0 1 0 0,1 0-1 0 0,1 0 0 0 0,-1-14-58 0 0,3 31-13 0 0,0 0 0 0 0,0 0 0 0 0,0 1 0 0 0,0-1 0 0 0,-1 0 0 0 0,1 1 1 0 0,-1-1-1 0 0,0 1 0 0 0,0-1 0 0 0,-2-1 13 0 0,-12-20-47 0 0,-3-38-20 0 0,4-39 21 0 0,13-72 141 0 0,2 109 9 0 0,0 63-101 0 0,0 0 0 0 0,0 0 0 0 0,0 0 0 0 0,0 0 0 0 0,0 0 0 0 0,0 0 0 0 0,0 0 0 0 0,0 0 0 0 0,1 1 0 0 0,-1-1 0 0 0,0 0 1 0 0,0 0-1 0 0,1 0 0 0 0,-1 0 0 0 0,1 0 0 0 0,-1 0 0 0 0,1 1 0 0 0,-1-1 0 0 0,1 0 0 0 0,-1 0 0 0 0,1 0-3 0 0,0 1 1 0 0,-1 0 1 0 0,1 0-1 0 0,-1 0 0 0 0,1 0 1 0 0,-1 0-1 0 0,1 0 1 0 0,-1 0-1 0 0,1 0 1 0 0,-1 0-1 0 0,1 0 1 0 0,-1 0-1 0 0,1 1 1 0 0,-1-1-1 0 0,1 0 0 0 0,-1 0 1 0 0,1 0-1 0 0,-1 1 1 0 0,1-1-1 0 0,-1 0 1 0 0,1 0-1 0 0,-1 1 1 0 0,0-1-1 0 0,1 0 1 0 0,-1 1-1 0 0,0-1 1 0 0,1 1-1 0 0,-1-1-1 0 0,2 2 0 0 0,0 0-1 0 0,0 0 1 0 0,-1 1 0 0 0,1-1 0 0 0,-1 1-1 0 0,1-1 1 0 0,-1 1 0 0 0,0-1-1 0 0,0 1 1 0 0,0 0 0 0 0,0-1 0 0 0,-1 1-1 0 0,1 0 1 0 0,0 2 0 0 0,4-5 93 0 0,1 0 1 0 0,-1 0-1 0 0,1 0 0 0 0,-1-1 1 0 0,1 0-1 0 0,-1 0 0 0 0,1 0-93 0 0,-2 0 74 0 0,123-20 578 0 0,303-47-82 0 0,-412 65-543 0 0,-5 0-40 0 0,0 1-1 0 0,0 1 1 0 0,0 0 0 0 0,0 0-1 0 0,1 2 1 0 0,-1-1-1 0 0,0 2 1 0 0,0 0 0 0 0,0 0-1 0 0,2 2 14 0 0,-12-1-3 0 0,1 1-1 0 0,0 0 0 0 0,-1 0 1 0 0,0 1-1 0 0,0-1 1 0 0,0 1-1 0 0,0 0 0 0 0,-1 0 1 0 0,0 0-1 0 0,0 0 1 0 0,1 3 3 0 0,14 27-11 0 0,21 15 0 0 0,-30-40 7 0 0,1 0 0 0 0,-2 0 0 0 0,1 1 0 0 0,-1 0 0 0 0,-1 0 0 0 0,0 1 0 0 0,-1-1 0 0 0,0 2 0 0 0,3 9 4 0 0,37 200 88 0 0,-29-132-64 0 0,-3-21-2 0 0,74 441-32 0 0,-85-498 3 0 0,16 148-11 0 0,-14-52-194 0 0,-4-106 198 0 0,-2-2 15 0 0,1 0-1 0 0,-1 0 0 0 0,1-1 1 0 0,0 1-1 0 0,-1 0 0 0 0,1-1 1 0 0,-1 1-1 0 0,1 0 1 0 0,0-1-1 0 0,-1 0 0 0 0,1 1 1 0 0,0-1-1 0 0,0 0 0 0 0,0 0 1 0 0,-1 0-1 0 0,1 0 0 0 0,-1 0 0 0 0,-1-2 2 0 0,-47-17-30 0 0,0 3 0 0 0,-1 1 0 0 0,0 3 0 0 0,-1 2 0 0 0,-1 2 0 0 0,-24 1 28 0 0,-43 0-1184 0 0,0 6-1 0 0,-38 7 1185 0 0,134-5-451 0 0,-6-8-5834 0 0,29 7 5908 0 0,0 0 0 0 0,0 0-1 0 0,0-1 1 0 0,0 1 0 0 0,0 0 0 0 0,0 0 0 0 0,0-1 0 0 0,0 1-1 0 0,1-1 1 0 0,-1 1 0 0 0,0 0 0 0 0,1-1 0 0 0,0 0 0 0 0,-1 1 0 0 0,1-1-1 0 0,0 1 1 0 0,-1-1 0 0 0,1 1 0 0 0,0-1 0 0 0,0 1 0 0 0,0-1 0 0 0,1 0-1 0 0,-1 1 1 0 0,0-1 0 0 0,0 1 0 0 0,1-1 0 0 0,-1 1 0 0 0,1-1-1 0 0,0 1 1 0 0,-1-1 0 0 0,1 1 0 0 0,0 0 0 0 0,0-1 377 0 0,7-18-1857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43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432 1491 480 0 0,'-11'5'3852'0'0,"8"-4"152"0"0,3-17 3078 0 0,1 1-3514 0 0,1-25-2893 0 0,-6 12-113 0 0,-41-156-289 0 0,-32-89-178 0 0,-157-396 177 0 0,222 641-201 0 0,-25-72 250 0 0,34 91-237 0 0,1 0 0 0 0,0-1 1 0 0,0 1-1 0 0,1-1 0 0 0,0 1 1 0 0,1-1-1 0 0,0 0 1 0 0,0 1-1 0 0,1-3-84 0 0,0 10 11 0 0,-1 1-1 0 0,1 0 1 0 0,-1 0 0 0 0,1-1 0 0 0,-1 1-1 0 0,1 0 1 0 0,0 0 0 0 0,0 0 0 0 0,-1-1-1 0 0,1 1 1 0 0,0 0 0 0 0,0 0-1 0 0,0 0 1 0 0,0 1 0 0 0,0-1 0 0 0,1 0-1 0 0,-1 0 1 0 0,0 0 0 0 0,0 1 0 0 0,0-1-1 0 0,1 1 1 0 0,-1-1 0 0 0,0 1-1 0 0,1-1 1 0 0,-1 1 0 0 0,0 0 0 0 0,1 0-1 0 0,-1 0 1 0 0,1 0 0 0 0,-1 0-1 0 0,0 0 1 0 0,1 0 0 0 0,-1 0 0 0 0,1 0-1 0 0,-1 0 1 0 0,0 1 0 0 0,1-1 0 0 0,-1 1-1 0 0,0-1 1 0 0,0 1 0 0 0,2 0-11 0 0,11 4 60 0 0,1 1-1 0 0,-1 0 1 0 0,13 8-60 0 0,-10-5 106 0 0,6-2-99 0 0,-1-1-1 0 0,1-1 0 0 0,0-1 0 0 0,0-1 0 0 0,0-1 0 0 0,0-1 0 0 0,0-1 0 0 0,4-1-6 0 0,20 1-17 0 0,41-2-93 0 0,-1-5 0 0 0,-1-2 0 0 0,0-5 0 0 0,0-4 0 0 0,21-9 110 0 0,-84 19-16 0 0,10-1-119 0 0,-32 9 124 0 0,-1 0 1 0 0,0 0-2 0 0,0 0-6 0 0,0 0 5 0 0,0 0 1 0 0,5 20-49 0 0,89 442 40 0 0,-40-181 127 0 0,-43-217-90 0 0,1 33-16 0 0,-4 18-27 0 0,-6 16 27 0 0,-11-31-5 0 0,9-97 6 0 0,0-1 0 0 0,0 0-1 0 0,0 0 1 0 0,0 0 0 0 0,-1 1 0 0 0,1-1-1 0 0,-1 0 1 0 0,1 0 0 0 0,-1 0 0 0 0,0 0-1 0 0,0 0 1 0 0,0 0 0 0 0,0 0 0 0 0,0 0-1 0 0,0 0 1 0 0,-1-1 0 0 0,1 1 0 0 0,-1 0-1 0 0,1-1 1 0 0,-1 1 0 0 0,1-1 0 0 0,-2 1-1 0 0,-3 2 2 0 0,-1-1 0 0 0,0 0 0 0 0,0 0 1 0 0,0 0-1 0 0,0-1 0 0 0,-2 1-2 0 0,4-2-1 0 0,-55 16 95 0 0,0-3-1 0 0,-1-2 1 0 0,-46 1-94 0 0,-186 3 303 0 0,275-16-311 0 0,1 0 13 0 0,1 1 0 0 0,-1 0 1 0 0,0 1-1 0 0,0 0 0 0 0,1 2 1 0 0,0 0-1 0 0,0 0 0 0 0,0 2 1 0 0,0 0-1 0 0,1 1 0 0 0,-7 4-5 0 0,8-3-4 0 0,20-16-1754 0 0,21-19-4992 0 0,29-10-5524 0 0,-43 28 10443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59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88 60 0 0,'4'-2'2898'0'0,"10"1"2568"0"0,-6 3-380 0 0,-6 1-844 0 0,-12 48-4056 0 0,3 36-187 0 0,4-70 5 0 0,1 0 0 0 0,0 0 0 0 0,2 0 0 0 0,0 0 1 0 0,0 0-1 0 0,2 0 0 0 0,0 0 0 0 0,4 13-4 0 0,-4-24 8 0 0,0 0-1 0 0,0 0 0 0 0,0 0 0 0 0,1-1 1 0 0,0 1-1 0 0,0-1 0 0 0,1 1 1 0 0,0-1-1 0 0,0 0 0 0 0,0-1 0 0 0,0 1 1 0 0,1-1-1 0 0,-1 1 0 0 0,1-1 1 0 0,0-1-1 0 0,2 2-7 0 0,0-2 25 0 0,0 0 0 0 0,1 0 0 0 0,-1 0 0 0 0,1-1 1 0 0,-1 0-1 0 0,1 0 0 0 0,0-1 0 0 0,-1 0 0 0 0,1-1 0 0 0,0 0 0 0 0,0 0 1 0 0,0 0-1 0 0,2-1-25 0 0,1-1 64 0 0,0 0 0 0 0,-1 0 1 0 0,1-1-1 0 0,-1-1 0 0 0,0 0 0 0 0,0 0 1 0 0,0-1-1 0 0,0 0 0 0 0,-1-1 0 0 0,1 0-64 0 0,11-9 84 0 0,0-1 0 0 0,-1-1 0 0 0,10-12-84 0 0,-26 25-2 0 0,-1 0 0 0 0,-1 0 1 0 0,1 0-1 0 0,0-1 0 0 0,-1 1 1 0 0,0-1-1 0 0,0 1 0 0 0,-1-1 0 0 0,1 0 1 0 0,-1 1-1 0 0,0-1 0 0 0,0 0 1 0 0,0 0-1 0 0,-1 0 0 0 0,0 0 1 0 0,0 0-1 0 0,0 0 0 0 0,-1 0 0 0 0,1 0 1 0 0,-1 0-1 0 0,0 0 0 0 0,-1 0 1 0 0,1 1-1 0 0,-1-1 0 0 0,0 0 1 0 0,-2-2 1 0 0,-7-18-18 0 0,-1 1 1 0 0,-2 0 0 0 0,0 2 0 0 0,-8-9 17 0 0,16 22-3 0 0,-2-3-17 0 0,-1 1 1 0 0,0 0 0 0 0,0 0-1 0 0,-2 1 1 0 0,1 0 0 0 0,-1 1-1 0 0,0 0 1 0 0,-9-5 19 0 0,17 12-11 0 0,-1 0 0 0 0,0 0 0 0 0,0 0 0 0 0,0 0 0 0 0,0 1 0 0 0,0-1 0 0 0,0 1 0 0 0,-1 0 0 0 0,1 0 0 0 0,0 1 0 0 0,0-1 0 0 0,-1 1 0 0 0,1 0 0 0 0,-1 0 0 0 0,1 0 0 0 0,0 1 0 0 0,0 0 0 0 0,-1 0 0 0 0,1 0 0 0 0,0 0 0 0 0,0 0 0 0 0,0 1 0 0 0,0 0 0 0 0,0 0 0 0 0,0 0 0 0 0,0 0 0 0 0,1 1 0 0 0,-1-1 0 0 0,1 1 0 0 0,-1 1 11 0 0,-4 4-549 0 0,1 1-1 0 0,0-1 1 0 0,0 2 0 0 0,1-1-1 0 0,0 1 1 0 0,0 1 549 0 0,2-3-1128 0 0,0-1-1 0 0,0 1 1 0 0,-1-1 0 0 0,0 0-1 0 0,0 0 1 0 0,-1-1 0 0 0,0 1 0 0 0,0-1-1 0 0,-1 0 1 0 0,1-1 0 0 0,-1 0 1128 0 0,-11 4-1836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59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4 0 0,'0'0'248'0'0,"0"0"-1"0"0,0 0 1 0 0,0-1-1 0 0,0 1 1 0 0,0 0-1 0 0,-1 0 1 0 0,1-1-1 0 0,0 1 1 0 0,0 0-1 0 0,0 0 1 0 0,0 0-1 0 0,0-1 1 0 0,0 1-1 0 0,0 0 1 0 0,0 0-1 0 0,0-1 1 0 0,0 1-1 0 0,0 0 1 0 0,0 0-1 0 0,0-1 1 0 0,1 1-1 0 0,-1 0 1 0 0,0 0 0 0 0,0 0-1 0 0,0-1 1 0 0,0 1-1 0 0,0 0 1 0 0,0 0-1 0 0,1 0 1 0 0,-1-1-1 0 0,0 1 1 0 0,0 0-1 0 0,0 0 1 0 0,0 0-1 0 0,1 0 1 0 0,-1-1-1 0 0,0 1 1 0 0,0 0-1 0 0,0 0 1 0 0,1 0-1 0 0,-1 0 1 0 0,0 0-1 0 0,0 0 1 0 0,1 0 0 0 0,-1 0-1 0 0,0 0 1 0 0,0 0-1 0 0,0 0-247 0 0,10 10 5743 0 0,2 11-3685 0 0,-8-11-1937 0 0,35 116 358 0 0,13 70-2143 0 0,-48-180 1216 0 0,1 3-575 0 0,10 34-4244 0 0,3-23-2706 0 0,-13-27 5714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5:00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85 204 0 0,'23'15'8304'0'0,"-12"-27"-2018"0"0,10-19-3942 0 0,-13 25-2153 0 0,-1 0 1 0 0,1 1-1 0 0,0-1 1 0 0,0 1-1 0 0,1 1 1 0 0,-1 0-1 0 0,1 0 1 0 0,0 1-1 0 0,0 0 1 0 0,1 0-1 0 0,-1 1 1 0 0,0 0 0 0 0,1 1-1 0 0,-1 0 1 0 0,6 0-192 0 0,-11 1-6 0 0,0-1 0 0 0,0 1-1 0 0,0 1 1 0 0,-1-1 0 0 0,1 0 0 0 0,0 1 0 0 0,0 0 0 0 0,-1 0 0 0 0,1 0 0 0 0,0 0 0 0 0,-1 1 0 0 0,1-1 0 0 0,-1 1 0 0 0,0 0 0 0 0,1 0 0 0 0,-1 0 0 0 0,0 0 0 0 0,0 1 0 0 0,0-1 0 0 0,-1 1-1 0 0,1 0 1 0 0,-1 0 0 0 0,1 0 0 0 0,-1 0 0 0 0,0 0 0 0 0,0 0 0 0 0,0 1 0 0 0,-1-1 0 0 0,1 1 0 0 0,-1-1 0 0 0,0 1 0 0 0,0 0 0 0 0,0-1 0 0 0,0 1 0 0 0,0 0 0 0 0,-1 0 0 0 0,0 0 0 0 0,0 0-1 0 0,0 2 7 0 0,-1 22-14 0 0,-1 0-1 0 0,-1 0 0 0 0,-2 0 1 0 0,-1 0-1 0 0,-1-1 0 0 0,-6 14 15 0 0,7-19 29 0 0,1 1-1 0 0,1-1 0 0 0,1 2-28 0 0,-2 12 230 0 0,4-34-173 0 0,1 1 1 0 0,-1 0-1 0 0,1 0 1 0 0,0 0-1 0 0,0 0 1 0 0,0 0-1 0 0,0 0 1 0 0,1 0-1 0 0,-1 0 1 0 0,1 0-1 0 0,-1 0 1 0 0,1-1-1 0 0,0 1 1 0 0,0 0 0 0 0,1 0-1 0 0,-1-1 1 0 0,0 1-1 0 0,1-1 1 0 0,0 1-1 0 0,-1-1 1 0 0,1 0-1 0 0,0 1 1 0 0,0-1-1 0 0,0 0 1 0 0,1 0-1 0 0,-1-1 1 0 0,0 1 0 0 0,1 0-1 0 0,-1-1 1 0 0,1 1-1 0 0,0-1 1 0 0,-1 0-1 0 0,1 0 1 0 0,0 0-1 0 0,0 0 1 0 0,0-1-1 0 0,1 1-57 0 0,28-4 96 0 0,-1-1 0 0 0,1-1-1 0 0,-1-2 1 0 0,29-10-96 0 0,4-1-262 0 0,30-10-3996 0 0,-5-11-10312 0 0,-76 31 12160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5:02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2 139 1280 0 0,'-2'-2'11026'0'0,"3"-2"-4576"0"0,7-10-2852 0 0,11-9-5889 0 0,-12 15 3681 0 0,3-2-1369 0 0,0-1-26 0 0,1 1-1 0 0,0 0 0 0 0,0 1 1 0 0,1 0-1 0 0,12-7 6 0 0,-21 14-9 0 0,1 1 1 0 0,0-1-1 0 0,0 0 1 0 0,0 1-1 0 0,0 0 0 0 0,0 0 1 0 0,0 0-1 0 0,0 1 0 0 0,0-1 1 0 0,0 1-1 0 0,1 0 0 0 0,-1 0 1 0 0,0 0-1 0 0,0 1 0 0 0,0-1 1 0 0,0 1-1 0 0,0 0 0 0 0,0 0 1 0 0,0 1-1 0 0,0-1 1 0 0,0 1-1 0 0,0 0 0 0 0,2 1 9 0 0,1 1-11 0 0,-1 0-1 0 0,1 1 0 0 0,-1 0 0 0 0,0 0 1 0 0,0 0-1 0 0,0 1 0 0 0,0-1 1 0 0,-1 1-1 0 0,0 1 0 0 0,-1-1 1 0 0,3 4 11 0 0,-5-6-9 0 0,0 1 0 0 0,0 0 0 0 0,0 0 1 0 0,-1 0-1 0 0,1 0 0 0 0,-1 0 1 0 0,0 0-1 0 0,-1 0 0 0 0,1 0 1 0 0,-1 0-1 0 0,0 0 0 0 0,0 0 0 0 0,-1 1 1 0 0,0-1-1 0 0,0 0 0 0 0,0 0 1 0 0,0 0-1 0 0,-1 0 9 0 0,-1 2-16 0 0,0 0 1 0 0,0-1-1 0 0,0 1 1 0 0,-1-1-1 0 0,0 0 0 0 0,0 0 1 0 0,-1-1-1 0 0,0 1 1 0 0,-4 3 15 0 0,-2 4 1 0 0,10-13 3 0 0,1 1 0 0 0,0 0 0 0 0,0-1 0 0 0,-1 1 0 0 0,1 0 0 0 0,0-1 0 0 0,0 1 0 0 0,0 0 0 0 0,0-1 0 0 0,0 1 0 0 0,0 0 0 0 0,0 0 0 0 0,0-1 0 0 0,0 1 0 0 0,0 0 0 0 0,0-1 0 0 0,0 1 0 0 0,1 0 0 0 0,-1-1 0 0 0,0 1 0 0 0,1 0 0 0 0,-1-1 0 0 0,0 1 0 0 0,1-1 0 0 0,-1 1 0 0 0,0 0 0 0 0,1-1 0 0 0,-1 1 0 0 0,1-1 0 0 0,-1 1 0 0 0,1-1 0 0 0,0 0 0 0 0,-1 1 0 0 0,1-1 0 0 0,-1 1 0 0 0,1-1 0 0 0,0 0 0 0 0,-1 0 0 0 0,1 1 0 0 0,0-1 0 0 0,-1 0 0 0 0,1 0 0 0 0,0 0-3 0 0,46 20-19 0 0,-23-11 27 0 0,-15-4-18 0 0,10 5-6 0 0,1 1 0 0 0,-2 1 0 0 0,1 1 0 0 0,13 13 15 0 0,-28-23-1 0 0,0 1 0 0 0,0-1 1 0 0,0 1-1 0 0,-1 1 0 0 0,0-1 0 0 0,0 0 0 0 0,0 1 0 0 0,0-1 0 0 0,-1 1 0 0 0,1 0 0 0 0,-1 0 0 0 0,-1 0 0 0 0,1 0 0 0 0,-1 0 1 0 0,1 0-1 0 0,-1 1 0 0 0,-1-1 0 0 0,1 0 0 0 0,-1 1 0 0 0,0-1 0 0 0,0 0 0 0 0,-1 1 0 0 0,0-1 1 0 0,0 0 0 0 0,-1 0-1 0 0,0 0 0 0 0,0-1 1 0 0,0 1-1 0 0,0-1 0 0 0,-1 1 1 0 0,0-1-1 0 0,0 0 1 0 0,0 0-1 0 0,0 0 0 0 0,-1 0 1 0 0,1-1-1 0 0,-1 1 0 0 0,0-1 1 0 0,0 0-1 0 0,0 0 1 0 0,-1-1-1 0 0,1 1 0 0 0,-1-1 1 0 0,-3 1 0 0 0,-13 7-1488 0 0,-2-2 0 0 0,1-1 0 0 0,-22 4 1488 0 0,26-6-2334 0 0,-52 9-10114 0 0,56-11 10901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5:02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2 380 0 0,'0'0'242'0'0,"0"0"-1"0"0,0 0 1 0 0,0 0-1 0 0,0 0 1 0 0,1-1-1 0 0,-1 1 1 0 0,0 0-1 0 0,0 0 1 0 0,0 0-1 0 0,0 0 1 0 0,1 0-1 0 0,-1 0 1 0 0,0 0-1 0 0,0 0 1 0 0,0 0-1 0 0,1 0 1 0 0,-1 0-1 0 0,0 0 1 0 0,0 0-1 0 0,0 0 1 0 0,1 0-1 0 0,-1 0 1 0 0,0 0-1 0 0,0 0 1 0 0,0 0-1 0 0,0 0 1 0 0,1 0-1 0 0,-1 0 1 0 0,0 0-1 0 0,0 0 1 0 0,0 0-1 0 0,0 0 1 0 0,1 1-1 0 0,-1-1 1 0 0,0 0-1 0 0,0 0 1 0 0,0 0-1 0 0,0 0 1 0 0,0 0-1 0 0,1 1 1 0 0,-1-1-1 0 0,0 0 1 0 0,0 0-1 0 0,0 0 1 0 0,0 0-1 0 0,0 1 1 0 0,0-1 0 0 0,0 0-1 0 0,0 0 1 0 0,0 0-1 0 0,0 1-241 0 0,1 11 3408 0 0,-36 94-175 0 0,17-46-3151 0 0,4 1-1 0 0,2 0 0 0 0,0 24-81 0 0,9-65 182 0 0,2 0 0 0 0,0 0 0 0 0,1 1 0 0 0,1-1 0 0 0,3 13-182 0 0,-4-32 27 0 0,0 0 0 0 0,1 0 0 0 0,-1 0 0 0 0,1 1 0 0 0,-1-1 0 0 0,1 0 1 0 0,0 0-1 0 0,-1 0 0 0 0,1 0 0 0 0,0-1 0 0 0,0 1 0 0 0,-1 0 0 0 0,1 0 0 0 0,0 0 0 0 0,0-1 0 0 0,0 1 0 0 0,0 0 1 0 0,0-1-1 0 0,0 1 0 0 0,0-1 0 0 0,1 1 0 0 0,-1-1 0 0 0,0 1 0 0 0,0-1 0 0 0,0 0 0 0 0,0 0 0 0 0,1 0 0 0 0,-1 1 1 0 0,0-1-1 0 0,0 0 0 0 0,0-1 0 0 0,1 1 0 0 0,-1 0 0 0 0,0 0 0 0 0,0 0 0 0 0,0-1 0 0 0,0 1 0 0 0,0 0 1 0 0,1-1-1 0 0,-1 0-27 0 0,54-24 622 0 0,-46 20-562 0 0,63-34-563 0 0,-1-4 0 0 0,-3-2 0 0 0,-2-3 0 0 0,18-20 503 0 0,-74 58-1904 0 0,-10 9 1554 0 0,1 1 0 0 0,-1-1 0 0 0,1 1 0 0 0,-1-1 0 0 0,1 0 0 0 0,-1 1 0 0 0,0-1 0 0 0,1 0-1 0 0,-1 1 1 0 0,0-1 0 0 0,0 0 0 0 0,0 1 0 0 0,1-1 0 0 0,-1 0 0 0 0,0 1 0 0 0,0-1 0 0 0,0 0-1 0 0,0 0 1 0 0,0 1 0 0 0,0-1 0 0 0,0 0 0 0 0,-1 0 0 0 0,1 1 0 0 0,0-1 0 0 0,0 0 0 0 0,0 1-1 0 0,-1-1 1 0 0,1 0 0 0 0,0 1 0 0 0,-1-1 0 0 0,1 1 0 0 0,-1-1 0 0 0,1 0 0 0 0,0 1 0 0 0,-1-1-1 0 0,1 1 1 0 0,-1-1 0 0 0,0 1 0 0 0,1-1 0 0 0,-1 1 0 0 0,1 0 0 0 0,-1-1 0 0 0,0 1 350 0 0,-8-4-2032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5:03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4 420 0 0,'0'-3'3483'0'0,"0"5"-340"0"0,-3 12-625 0 0,1-8-1869 0 0,1 1 0 0 0,0-1 0 0 0,0 1 0 0 0,1 0-1 0 0,0-1 1 0 0,0 1 0 0 0,0-1 0 0 0,1 1 0 0 0,1 4-649 0 0,17 64 2137 0 0,-9-39-1848 0 0,8 22-1671 0 0,17 37 1382 0 0,2 5-4961 0 0,-11 2-3403 0 0,-21-74 6561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0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21 632 0 0,'9'4'3583'0'0,"10"7"-232"0"0,-13-10 5044 0 0,-6-3-8263 0 0,-1 1 0 0 0,0-1-1 0 0,1 0 1 0 0,-1 0 0 0 0,0 1 0 0 0,0-1 0 0 0,0 1 0 0 0,0-1 0 0 0,-1 1-1 0 0,1-1 1 0 0,0 1 0 0 0,-1 0 0 0 0,1-1 0 0 0,0 1 0 0 0,-1 0 0 0 0,0 0-1 0 0,1 0 1 0 0,-1 0 0 0 0,0 0 0 0 0,1 1 0 0 0,-1-1 0 0 0,0 0 0 0 0,-1 1-132 0 0,1-2 13 0 0,-1 1 1 0 0,1 1 0 0 0,0-1 0 0 0,-1 0-1 0 0,1 1 1 0 0,-1-1 0 0 0,1 1 0 0 0,-1 0-1 0 0,1-1 1 0 0,-1 1 0 0 0,1 1 0 0 0,-1-1-1 0 0,0 0 1 0 0,1 1 0 0 0,0-1 0 0 0,-1 1-1 0 0,1 0 1 0 0,-1 0-14 0 0,-2 2 14 0 0,1 0 1 0 0,1 0-1 0 0,-1 1 0 0 0,0-1 0 0 0,1 1 1 0 0,0 0-1 0 0,-1 0 0 0 0,2 0 1 0 0,-1 1-1 0 0,0-1 0 0 0,1 1 0 0 0,0-1 1 0 0,0 1-1 0 0,0 0 0 0 0,1 0 1 0 0,-1 0-1 0 0,1 0 0 0 0,1 0 0 0 0,-1 0 1 0 0,1 0-1 0 0,-1 0 0 0 0,1 0 0 0 0,1 0 1 0 0,-1 1-1 0 0,1-1 0 0 0,0 0 1 0 0,0 0-1 0 0,0 0 0 0 0,2 2-14 0 0,-3-6 2 0 0,0 0 0 0 0,0-1-1 0 0,0 1 1 0 0,0-1 0 0 0,1 1-1 0 0,-1-1 1 0 0,0 1 0 0 0,0-1 0 0 0,0 1-1 0 0,1-1 1 0 0,-1 1 0 0 0,0-1-1 0 0,1 1 1 0 0,-1-1 0 0 0,0 1 0 0 0,1-1-1 0 0,-1 0 1 0 0,1 1 0 0 0,-1-1 0 0 0,1 1-1 0 0,-1-1 1 0 0,0 0 0 0 0,1 0-1 0 0,-1 1 1 0 0,1-1 0 0 0,0 0 0 0 0,-1 0-1 0 0,1 0 1 0 0,-1 1 0 0 0,1-1-1 0 0,-1 0 1 0 0,1 0 0 0 0,-1 0 0 0 0,1 0-1 0 0,0 0 1 0 0,-1 0 0 0 0,1 0-1 0 0,-1 0 1 0 0,1 0 0 0 0,0-1-2 0 0,22-17-5 0 0,12-34-78 0 0,-26 38 73 0 0,-6 9-2 0 0,1 0 0 0 0,-1 0 0 0 0,-1 0 0 0 0,1-1 0 0 0,-1 1 0 0 0,0-1 0 0 0,0 1 0 0 0,0-3 12 0 0,-2 8-13 0 0,0 0-2 0 0,0 0 1 0 0,0 0-4 0 0,0 0-2 0 0,0 0 4 0 0,0 0-1 0 0,-1 4 19 0 0,-1 0 0 0 0,1 1 1 0 0,0-1-1 0 0,0 0 0 0 0,1 1 0 0 0,-1-1 0 0 0,1 1 0 0 0,0-1 1 0 0,0 1-1 0 0,1 1-2 0 0,-1-4-3 0 0,6 232-229 0 0,-3-259-15918 0 0,-1 20 14320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0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11 524 0 0,'-7'-5'7523'0'0,"5"4"-7471"0"0,0 0 0 0 0,0 1 0 0 0,0-1 0 0 0,0 0 0 0 0,0 1 0 0 0,0-1 0 0 0,0 1 0 0 0,0-1 0 0 0,0 1 0 0 0,-1 0 0 0 0,1 0 0 0 0,0 0 0 0 0,0 0 0 0 0,0 1 0 0 0,0-1 0 0 0,0 1 0 0 0,0-1-1 0 0,-1 1 1 0 0,1 0 0 0 0,0-1 0 0 0,0 1 0 0 0,1 0 0 0 0,-1 0 0 0 0,0 0 0 0 0,0 1 0 0 0,0-1 0 0 0,1 0 0 0 0,-1 1 0 0 0,1-1 0 0 0,-1 1 0 0 0,0 1-52 0 0,-1 2 77 0 0,0 0-1 0 0,0 0 0 0 0,1 0 0 0 0,0 0 1 0 0,0 0-1 0 0,0 1 0 0 0,1-1 0 0 0,0 1 1 0 0,0-1-1 0 0,0 1 0 0 0,0-1 1 0 0,1 1-77 0 0,0-2 33 0 0,0-1 1 0 0,0 1 0 0 0,0 0 0 0 0,0 0 0 0 0,1-1 0 0 0,0 1-1 0 0,-1-1 1 0 0,1 1 0 0 0,1 0 0 0 0,-1-1 0 0 0,0 1-1 0 0,1-1 1 0 0,0 0 0 0 0,0 0 0 0 0,0 0 0 0 0,0 0 0 0 0,0 0-1 0 0,2 2-33 0 0,-4-5 5 0 0,1 1 1 0 0,-1-1-1 0 0,1 1 0 0 0,-1-1 0 0 0,1 0 0 0 0,-1 1 0 0 0,1-1 0 0 0,-1 1 0 0 0,1-1 0 0 0,0 0 1 0 0,-1 0-1 0 0,1 1 0 0 0,-1-1 0 0 0,1 0 0 0 0,0 0 0 0 0,-1 0 0 0 0,1 0 0 0 0,0 0 1 0 0,-1 0-1 0 0,1 0 0 0 0,0 0 0 0 0,-1 0 0 0 0,1 0 0 0 0,0 0 0 0 0,-1 0 0 0 0,1 0 0 0 0,0 0 1 0 0,-1-1-1 0 0,1 1 0 0 0,-1 0 0 0 0,1 0 0 0 0,0-1-5 0 0,14-20 11 0 0,-1-30-64 0 0,-5 10-17 0 0,-9 39 99 0 0,1 0-1 0 0,0 0 1 0 0,-1-1 0 0 0,1 1 0 0 0,0 0 0 0 0,0 0 0 0 0,0 0 0 0 0,1 0 0 0 0,-1 0-1 0 0,0 1 1 0 0,1-1 0 0 0,-1 0 0 0 0,1 0 0 0 0,0 1 0 0 0,-1-1 0 0 0,1 1-29 0 0,-1 1 18 0 0,-1 1 1 0 0,1 0 0 0 0,-1-1 0 0 0,1 1 0 0 0,-1-1-1 0 0,1 1 1 0 0,-1 0 0 0 0,1-1 0 0 0,-1 1-1 0 0,0 0 1 0 0,1-1 0 0 0,-1 1 0 0 0,0 0-1 0 0,0 0 1 0 0,1-1 0 0 0,-1 1 0 0 0,0 0-1 0 0,0 0 1 0 0,0 0 0 0 0,0-1 0 0 0,0 1 0 0 0,0 0-1 0 0,0 0 1 0 0,0-1 0 0 0,-1 1 0 0 0,1 0-19 0 0,0 25 723 0 0,-9 49 3682 0 0,1 74-4405 0 0,11-144-2771 0 0,3-1-8886 0 0,-6-4 9957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17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80 877 900 0 0,'-1'1'323'0'0,"0"-1"0"0"0,0 1 0 0 0,0 0 0 0 0,0 0 0 0 0,0 0 0 0 0,0 0 0 0 0,1 0 1 0 0,-1 0-1 0 0,0 0 0 0 0,1 1 0 0 0,-1-1 0 0 0,1 0 0 0 0,-1 0 0 0 0,1 0 0 0 0,-1 1 0 0 0,1-1 0 0 0,0 0 0 0 0,0 0 0 0 0,0 1 0 0 0,0-1 0 0 0,0 0 0 0 0,0 0 0 0 0,0 1 1 0 0,0-1-1 0 0,0 0 0 0 0,0 1 0 0 0,1-1 0 0 0,-1 1-323 0 0,2 1 574 0 0,-1-1 1 0 0,1 1-1 0 0,0 0 0 0 0,0 0 1 0 0,0-1-1 0 0,0 1 0 0 0,0-1 1 0 0,1 0-1 0 0,-1 1 1 0 0,1-1-1 0 0,2 1-574 0 0,47 25 4206 0 0,-23-20-3404 0 0,334 20 355 0 0,62-15-1157 0 0,-269-12 110 0 0,1-8 0 0 0,-2-6 0 0 0,109-25-110 0 0,745-183 900 0 0,-120 10-819 0 0,7 38-464 0 0,129 9 28 0 0,-437 101 337 0 0,106-16-253 0 0,-627 68 259 0 0,146-28-224 0 0,-213 39 224 0 0,0 0 0 0 0,1-1-1 0 0,-1 1 1 0 0,0 0-1 0 0,0 0 1 0 0,1 0-1 0 0,-1 0 1 0 0,0 0-1 0 0,0 0 1 0 0,1 0 0 0 0,-1 0-1 0 0,0 0 1 0 0,0 1-1 0 0,1-1 1 0 0,-1 0-1 0 0,0 0 1 0 0,0 0 0 0 0,0 0-1 0 0,1 0 1 0 0,-1 0-1 0 0,0 0 1 0 0,0 0-1 0 0,1 1 1 0 0,-1-1-1 0 0,0 0 1 0 0,0 0 0 0 0,0 0-1 0 0,0 0 1 0 0,1 1-1 0 0,-1-1 1 0 0,0 0-1 0 0,0 0 1 0 0,0 0 0 0 0,0 1-1 0 0,0-1 1 0 0,0 0-1 0 0,0 0 1 0 0,0 1-1 0 0,0-1 1 0 0,1 0 12 0 0,-2 16-253 0 0,-13 30 156 0 0,7-25 77 0 0,-8 51-14 0 0,2 0 0 0 0,4 1 0 0 0,3 0 0 0 0,3 0-1 0 0,3 0 1 0 0,9 56 34 0 0,43 341-147 0 0,18 265 126 0 0,-49-329-72 0 0,-10-244 64 0 0,-2-55 40 0 0,6 25-7 0 0,7-2 1 0 0,35 122-5 0 0,2-51-4 0 0,-16-69-1 0 0,32 101-50 0 0,-28-76 43 0 0,-5 0 43 0 0,-16-52 25 0 0,-16-60-37 0 0,26 107 21 0 0,-12-52-24 0 0,18 67 8 0 0,54 146-56 0 0,-50-174-15 0 0,-18-46 21 0 0,11 64 12 0 0,-30-99 28 0 0,-8-47-36 0 0,0 0-1 0 0,-1-1 0 0 0,-1 1 1 0 0,0-1-1 0 0,0 1 0 0 0,-3 9 23 0 0,2-15-13 0 0,1 0 0 0 0,-1 0-1 0 0,0 1 1 0 0,-1-2-1 0 0,1 1 1 0 0,-1 0 0 0 0,0 0-1 0 0,0-1 1 0 0,0 0-1 0 0,-1 0 1 0 0,1 0-1 0 0,-1 0 1 0 0,-2 2 13 0 0,0-2-7 0 0,1-1 0 0 0,0 1 0 0 0,-1-1 1 0 0,0 0-1 0 0,0 0 0 0 0,0-1 0 0 0,0 0 0 0 0,-3 1 7 0 0,-43 7-7 0 0,0-2 0 0 0,0-2-1 0 0,-1-3 1 0 0,1-2-1 0 0,-32-4 8 0 0,-9 2 4 0 0,-354-3-127 0 0,-178 1 176 0 0,-875 53-575 0 0,606-13 522 0 0,-697 67 565 0 0,846 15-598 0 0,602-96-322 0 0,-85 1 355 0 0,54-8-7 0 0,143-12 12 0 0,0 0 0 0 0,0 2 0 0 0,1 2 0 0 0,0 0 0 0 0,1 2 0 0 0,-1 1 1 0 0,2 2-1 0 0,0 1 0 0 0,0 1 0 0 0,2 1 0 0 0,-6 5-5 0 0,-12 9 30 0 0,-20 16-2 0 0,63-45-28 0 0,0-1 0 0 0,0 1 0 0 0,0-1 0 0 0,0 0 1 0 0,0 1-1 0 0,0-1 0 0 0,0 0 0 0 0,0 1 0 0 0,0-1 0 0 0,0 0 1 0 0,0 0-1 0 0,0 0 0 0 0,0 0 0 0 0,0 0 0 0 0,0 0 0 0 0,0 0 1 0 0,0 0-1 0 0,0 0 0 0 0,0 0 0 0 0,0-1 0 0 0,0 1 0 0 0,0 0 0 0 0,0-1 1 0 0,0 1-1 0 0,0-1 0 0 0,1 1 0 0 0,-1-1 0 0 0,0 0 0 0 0,0 1 1 0 0,0-1-1 0 0,1 0 0 0 0,-1 1 0 0 0,0-1 0 0 0,0 0 0 0 0,1 0 0 0 0,-1 0 1 0 0,-21-28-2 0 0,12 12 1 0 0,-2-1 2 0 0,0 0 0 0 0,2-1 1 0 0,0-1-1 0 0,1 1 0 0 0,1-2 0 0 0,1 1 0 0 0,-4-18-2 0 0,-15-55-29 0 0,3-95-37 0 0,8 53 18 0 0,1 47 0 0 0,-5-60 65 0 0,13 47 9 0 0,3-1-1 0 0,3 36-14 0 0,-3 2-7 0 0,-3 0-1 0 0,-3 1 1 0 0,-8-24-4 0 0,0-4-11 0 0,-5-8-11 0 0,18 82 14 0 0,0-2 6 0 0,0 0 0 0 0,-2 0 0 0 0,0 1 0 0 0,-2-1 0 0 0,0 1 0 0 0,0 1 0 0 0,-4-4 2 0 0,-40-72-48 0 0,-1-16 21 0 0,37 74 16 0 0,-1 0 0 0 0,-9-12 11 0 0,16 23 452 0 0,15 6-4607 0 0,-2 15 2980 0 0,1 0 0 0 0,-1 1 0 0 0,0-1 1 0 0,1 1-1 0 0,-1 0 0 0 0,1-1 0 0 0,0 2 0 0 0,-1-1 1 0 0,1 0-1 0 0,4 0 1175 0 0,9-5-2526 0 0,-2 1 546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06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2 600 0 0,'-10'3'15861'0'0,"2"1"-11250"0"0,0-1-4340 0 0,4-4-6028 0 0,7-6-7715 0 0,-1 4 11542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07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54 864 0 0,'-5'5'9448'0'0,"2"-6"-3827"0"0,6-5-2295 0 0,3 0-3222 0 0,-1 1 0 0 0,1-1-1 0 0,-1 1 1 0 0,1 0 0 0 0,1 1 0 0 0,1-2-104 0 0,-5 4-13 0 0,-1 0 0 0 0,0 1 0 0 0,1-1 0 0 0,-1 1 0 0 0,0 0 0 0 0,1 0 0 0 0,0 0 0 0 0,-1 0 0 0 0,1 0 0 0 0,0 0 0 0 0,-1 1 0 0 0,1 0 0 0 0,0-1 0 0 0,0 1 0 0 0,-1 0 0 0 0,1 0 0 0 0,0 0 0 0 0,0 1 0 0 0,0-1 0 0 0,0 1 13 0 0,-2 0-3 0 0,0 0 0 0 0,1 0 0 0 0,-1 0-1 0 0,0 0 1 0 0,0 1 0 0 0,0-1-1 0 0,0 0 1 0 0,0 1 0 0 0,0-1-1 0 0,0 1 1 0 0,-1-1 0 0 0,1 1-1 0 0,0-1 1 0 0,-1 1 0 0 0,1 0-1 0 0,-1-1 1 0 0,0 1 0 0 0,1 0-1 0 0,-1-1 1 0 0,0 1 0 0 0,0 0-1 0 0,0-1 1 0 0,0 1 0 0 0,-1 0 0 0 0,1-1-1 0 0,0 1 1 0 0,-1 0 0 0 0,1 0 3 0 0,-15 55 25 0 0,11-46-28 0 0,2-5-10 0 0,0 0 0 0 0,0 0 0 0 0,-1-1-1 0 0,0 1 1 0 0,0-1 0 0 0,0 0 0 0 0,-1 0 0 0 0,-1 2 13 0 0,7-8-3 0 0,-1 0 1 0 0,1 1-1 0 0,0-1 0 0 0,-1 0 0 0 0,1 1 1 0 0,0-1-1 0 0,0 1 0 0 0,-1 0 0 0 0,1 0 0 0 0,0 0 1 0 0,0-1-1 0 0,0 2 0 0 0,-1-1 0 0 0,1 0 1 0 0,0 0-1 0 0,0 0 0 0 0,0 1 0 0 0,-1-1 1 0 0,1 1-1 0 0,0 0 0 0 0,-1-1 0 0 0,1 1 1 0 0,-1 0-1 0 0,1 0 0 0 0,0 0 0 0 0,-1 0 0 0 0,0 0 1 0 0,1 0-1 0 0,0 1 3 0 0,0 1 15 0 0,0 1 0 0 0,1-1 0 0 0,-1 0 1 0 0,0 1-1 0 0,-1 0 0 0 0,1-1 0 0 0,0 1 0 0 0,-1 0 0 0 0,0 0 0 0 0,0 0 1 0 0,0 0-1 0 0,-1 0 0 0 0,1 3-15 0 0,-1-1-22 0 0,1 1 1 0 0,-1-1 0 0 0,-1 1-1 0 0,1-1 1 0 0,-1 0-1 0 0,0 1 1 0 0,-1-1-1 0 0,1 0 1 0 0,-2 3 21 0 0,2-6-66 0 0,0-1 0 0 0,0 1 1 0 0,0-1-1 0 0,-1 1 0 0 0,1-1 0 0 0,-1 1 0 0 0,1-1 1 0 0,-1 0-1 0 0,0 0 0 0 0,0 0 0 0 0,0 0 1 0 0,0 0-1 0 0,0 0 0 0 0,0-1 0 0 0,-1 1 0 0 0,1-1 1 0 0,0 1-1 0 0,-1-1 0 0 0,-2 1 66 0 0,5-2-256 0 0,0 0 0 0 0,-1 0-1 0 0,1 1 1 0 0,0-1 0 0 0,0 0 0 0 0,-1 0 0 0 0,1 0-1 0 0,0 0 1 0 0,-1 0 0 0 0,1 0 0 0 0,0 0 0 0 0,-1 0-1 0 0,1 0 1 0 0,0 0 0 0 0,-1 0 0 0 0,1 0-1 0 0,0 0 1 0 0,0-1 0 0 0,-1 1 0 0 0,1 0 0 0 0,0 0-1 0 0,-1 0 1 0 0,1 0 0 0 0,0 0 0 0 0,0-1 0 0 0,-1 1-1 0 0,1 0 1 0 0,0 0 0 0 0,0 0 0 0 0,0-1 0 0 0,-1 1-1 0 0,1 0 1 0 0,0 0 0 0 0,0-1 0 0 0,0 1 0 0 0,0 0-1 0 0,-1 0 1 0 0,1-1 0 0 0,0 1 0 0 0,0 0 0 0 0,0-1-1 0 0,0 1 1 0 0,0 0 0 0 0,0-1 0 0 0,0 1 0 0 0,0 0-1 0 0,0 0 1 0 0,0-1 0 0 0,0 1 0 0 0,0 0-1 0 0,0-1 1 0 0,0 1 256 0 0,1-8-3044 0 0,1 2 1474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0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15 60 0 0,'-4'1'7023'0'0,"1"0"-5711"0"0,-22-12-20 0 0,-14 5-64 0 0,37 6-1216 0 0,0 1 1 0 0,1-1 0 0 0,-1 1 0 0 0,0-1-1 0 0,0 1 1 0 0,0-1 0 0 0,0 1-1 0 0,0 0 1 0 0,1 0 0 0 0,-1 0-1 0 0,0 0 1 0 0,1 0 0 0 0,-1 0-1 0 0,1 1 1 0 0,-1-1 0 0 0,1 1 0 0 0,0-1-1 0 0,-1 1 1 0 0,1-1 0 0 0,0 1-1 0 0,0-1 1 0 0,0 1 0 0 0,0 0-1 0 0,0 0 1 0 0,1 0 0 0 0,-1-1 0 0 0,0 1-1 0 0,1 0 1 0 0,-1 0 0 0 0,1 0-1 0 0,0 0 1 0 0,0 0 0 0 0,0 0-13 0 0,-2 6 43 0 0,-4 44 222 0 0,6-50-246 0 0,0-1 0 0 0,0 0 0 0 0,0 1 0 0 0,0-1 0 0 0,0 0 0 0 0,0 1 0 0 0,0-1 0 0 0,0 1 0 0 0,1-1 0 0 0,-1 0 0 0 0,0 0 0 0 0,1 1 0 0 0,-1-1 0 0 0,1 0 0 0 0,0 1 0 0 0,-1-1 0 0 0,1 0 0 0 0,0 0 0 0 0,0 0 0 0 0,0 0 0 0 0,0 0 0 0 0,0 0 0 0 0,0 0 0 0 0,0 0 0 0 0,0 0 0 0 0,0 0 0 0 0,0-1 0 0 0,0 1 0 0 0,0 0 0 0 0,1-1 0 0 0,-1 1 0 0 0,1-1-19 0 0,0 0 29 0 0,0 0-1 0 0,0 0 1 0 0,0 0 0 0 0,-1-1 0 0 0,1 1 0 0 0,0-1 0 0 0,0 0-1 0 0,-1 1 1 0 0,1-1 0 0 0,0 0 0 0 0,-1 0 0 0 0,1 0-1 0 0,-1 0 1 0 0,1 0 0 0 0,-1 0 0 0 0,1 0 0 0 0,-1-1 0 0 0,0 1-1 0 0,0-1 1 0 0,1 1 0 0 0,-1-1 0 0 0,0 1 0 0 0,0-1 0 0 0,-1 1-1 0 0,1-1 1 0 0,0 0 0 0 0,0 0 0 0 0,0-1-29 0 0,18-60-81 0 0,-15 50 57 0 0,1-15 707 0 0,-4 24 1997 0 0,-1 21-1467 0 0,0-13-1286 0 0,-13 272 916 0 0,14-262-549 0 0,9-4-8116 0 0,4 0-751 0 0,-10-7 6796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3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10 128 0 0,'8'-10'15372'0'0,"-6"11"-9040"0"0,-7 8-7299 0 0,0 2 987 0 0,1 1 1 0 0,0 0 0 0 0,0 0-1 0 0,2 0 1 0 0,-1 1 0 0 0,1-1 0 0 0,1 1-1 0 0,0 4-20 0 0,0-6 22 0 0,0-3 48 0 0,1 1 0 0 0,0-1 1 0 0,0 1-1 0 0,1-1 0 0 0,0 1 0 0 0,3 7-70 0 0,-3-12 30 0 0,-1-1 1 0 0,2 1-1 0 0,-1 0 0 0 0,0-1 0 0 0,1 1 0 0 0,0-1 0 0 0,0 0 1 0 0,0 0-1 0 0,0 1 0 0 0,0-1 0 0 0,1-1 0 0 0,-1 1 1 0 0,1 0-1 0 0,0 0 0 0 0,0-1 0 0 0,2 2-30 0 0,-3-3 3 0 0,0 1-1 0 0,0-1 1 0 0,0 0-1 0 0,1 1 1 0 0,-1-1 0 0 0,1 0-1 0 0,-1-1 1 0 0,1 1-1 0 0,-1 0 1 0 0,1-1-1 0 0,-1 1 1 0 0,1-1 0 0 0,0 0-1 0 0,-1 0 1 0 0,1 0-1 0 0,-1 0 1 0 0,1 0 0 0 0,0-1-1 0 0,-1 1 1 0 0,1-1-1 0 0,-1 1 1 0 0,1-1-1 0 0,1-1-2 0 0,-1 0-24 0 0,0-1-1 0 0,1 1 0 0 0,-2-1 0 0 0,1 1 0 0 0,0-1 1 0 0,0 0-1 0 0,-1 0 0 0 0,0 0 0 0 0,1-1 0 0 0,-1 1 1 0 0,-1-1-1 0 0,1 1 0 0 0,0-1 0 0 0,0-1 25 0 0,13-51-334 0 0,-8-18 163 0 0,-8 49 157 0 0,-5-7-43 0 0,5 31 53 0 0,1 1 0 0 0,0-1-1 0 0,-1 1 1 0 0,1-1 0 0 0,0 0 0 0 0,-1 1-1 0 0,1-1 1 0 0,-1 1 0 0 0,1-1 0 0 0,-1 1-1 0 0,1 0 1 0 0,-1-1 0 0 0,0 1-1 0 0,1-1 1 0 0,-1 1 0 0 0,1 0 0 0 0,-1-1-1 0 0,0 1 1 0 0,1 0 0 0 0,-1 0 0 0 0,0 0-1 0 0,1-1 1 0 0,-1 1 0 0 0,0 0 0 0 0,0 0-1 0 0,0 0 5 0 0,-1 1-16 0 0,-1-1-1 0 0,1 1 1 0 0,0 0-1 0 0,0 0 1 0 0,-1 0-1 0 0,1 0 1 0 0,0 0-1 0 0,0 0 1 0 0,0 0-1 0 0,0 1 1 0 0,0-1-1 0 0,-1 2 17 0 0,-3 2 293 0 0,-21 17-4797 0 0,24-12-1470 0 0,16-8-3015 0 0,-4-3 7632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3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10 192 0 0,'0'1'3103'0'0,"-1"3"13270"0"0,0-4-14438 0 0,0 1-4635 0 0,0-5-7701 0 0,9-5 4720 0 0,-6 6 3988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3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6 880 0 0,'4'-6'7126'0'0,"-10"15"-3950"0"0,-10 23-46 0 0,12 6-1483 0 0,6-12-1187 0 0,8 13-218 0 0,-8-35-235 0 0,0 0 0 0 0,0 0-1 0 0,0 0 1 0 0,0 0 0 0 0,1 0-1 0 0,-1 0 1 0 0,1-1 0 0 0,1 1-7 0 0,-3-2 33 0 0,1-1 0 0 0,0 1 1 0 0,0 0-1 0 0,0-1 0 0 0,0 0 0 0 0,0 1 1 0 0,0-1-1 0 0,1 0 0 0 0,-1 0 1 0 0,0 0-1 0 0,1-1 0 0 0,-1 1 0 0 0,0 0 1 0 0,1-1-1 0 0,-1 0 0 0 0,1 1 1 0 0,-1-1-1 0 0,1 0 0 0 0,-1 0 0 0 0,1 0 1 0 0,-1-1-1 0 0,1 1 0 0 0,-1-1-33 0 0,2 0 14 0 0,0-1 0 0 0,0 1-1 0 0,0-1 1 0 0,0 0 0 0 0,0 0-1 0 0,-1-1 1 0 0,1 1 0 0 0,-1-1-1 0 0,0 0 1 0 0,0 0 0 0 0,0 0-1 0 0,0 0 1 0 0,0 0 0 0 0,0-1-1 0 0,-1 0 1 0 0,0 1 0 0 0,0-1-1 0 0,0 0 1 0 0,0 0 0 0 0,0 0-1 0 0,-1 0 1 0 0,0 0 0 0 0,1-3-14 0 0,0 1-12 0 0,-1-1 0 0 0,1 0 1 0 0,-2 1-1 0 0,1-1 0 0 0,-1 0 1 0 0,1 0-1 0 0,-2 0 1 0 0,0-5 11 0 0,1 8-3 0 0,-1 0 0 0 0,0 1 0 0 0,0-1 0 0 0,-1 0 0 0 0,1 0 0 0 0,-1 1 0 0 0,1-1 0 0 0,-3-2 3 0 0,4 5-52 0 0,-1 0 0 0 0,1 0 0 0 0,-1 1 0 0 0,1-1 0 0 0,-1 0 0 0 0,1 1 0 0 0,-1-1 0 0 0,0 0 0 0 0,1 1 0 0 0,-1-1 0 0 0,0 1 0 0 0,1-1 0 0 0,-1 1 0 0 0,0-1 0 0 0,0 1 0 0 0,1 0 0 0 0,-1-1 0 0 0,0 1 1 0 0,0 0-1 0 0,0 0 0 0 0,0-1 0 0 0,1 1 0 0 0,-1 0 0 0 0,0 0 0 0 0,0 0 0 0 0,0 0 0 0 0,0 0 0 0 0,0 0 0 0 0,1 0 0 0 0,-1 1 0 0 0,0-1 0 0 0,0 0 0 0 0,0 0 0 0 0,0 1 0 0 0,1-1 0 0 0,-1 0 0 0 0,0 1 0 0 0,0-1 0 0 0,1 1 0 0 0,-1-1 0 0 0,0 1 0 0 0,1-1 0 0 0,-1 1 0 0 0,0 0 0 0 0,1-1 0 0 0,-1 1 0 0 0,1 0 52 0 0,-3 1-1193 0 0,1 1 0 0 0,0-1 1 0 0,0 1-1 0 0,0 0 0 0 0,1 0 0 0 0,-1 0 1 0 0,0 0-1 0 0,1 0 0 0 0,0 0 1 0 0,0 0-1 0 0,-1 3 1193 0 0,2 1-1795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3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8 864 0 0,'0'0'196'0'0,"8"-7"10219"0"0,-10 9-5391 0 0,-14 14-3393 0 0,8-7-1185 0 0,1 3-257 0 0,1 1 1 0 0,1-1-1 0 0,0 1 1 0 0,1 0-1 0 0,0 0 1 0 0,1 0-1 0 0,0 1 1 0 0,1-1-1 0 0,0 9-189 0 0,0 18 577 0 0,1 0 0 0 0,4 25-577 0 0,-2-58 121 0 0,-1-1 0 0 0,1 1 0 0 0,0 0-1 0 0,1-1 1 0 0,0 1 0 0 0,0-1 0 0 0,0 1 0 0 0,1-1 0 0 0,0 2-121 0 0,-2-7 18 0 0,0 1-1 0 0,0-1 0 0 0,0 0 0 0 0,0 1 1 0 0,0-1-1 0 0,1 0 0 0 0,-1 0 0 0 0,0 0 1 0 0,0 0-1 0 0,1 0 0 0 0,-1 0 0 0 0,1 0 1 0 0,-1 0-1 0 0,1-1 0 0 0,-1 1 0 0 0,1 0 1 0 0,0-1-1 0 0,-1 1 0 0 0,1-1 0 0 0,-1 0 1 0 0,1 0-1 0 0,0 1 0 0 0,0-1 0 0 0,-1 0 1 0 0,1 0-1 0 0,0-1 0 0 0,-1 1 0 0 0,1 0 1 0 0,0 0-1 0 0,-1-1 0 0 0,1 1 0 0 0,-1-1 1 0 0,1 0-1 0 0,-1 1 0 0 0,1-1 0 0 0,-1 0 1 0 0,1 0-1 0 0,0-1-17 0 0,6-2-67 0 0,-1 0 0 0 0,0 0 0 0 0,-1-1 0 0 0,1 0 0 0 0,-1 0 0 0 0,0-1 1 0 0,0 0-1 0 0,-1 0 0 0 0,1 0 0 0 0,-1-1 0 0 0,-1 1 0 0 0,1-1 0 0 0,-1 0 0 0 0,-1-1 0 0 0,1 1 0 0 0,-1-1 1 0 0,2-7 66 0 0,-3 5-76 0 0,0-1 0 0 0,0 1 0 0 0,-1-1 0 0 0,-1 0 1 0 0,1 0-1 0 0,-2 1 0 0 0,0-1 0 0 0,0 0 1 0 0,-1 1-1 0 0,0-1 0 0 0,-1 1 0 0 0,0-1 1 0 0,-2-4 75 0 0,4 13-124 0 0,0-1 1 0 0,0 0 0 0 0,0 1 0 0 0,-1-1-1 0 0,1 1 1 0 0,-1-1 0 0 0,1 1 0 0 0,-1 0-1 0 0,0 0 1 0 0,-2-2 123 0 0,4 4-89 0 0,0 0 0 0 0,0-1 0 0 0,0 1 0 0 0,0 0 0 0 0,0 0-1 0 0,0 0 1 0 0,-1 0 0 0 0,1 0 0 0 0,0 0 0 0 0,0 0 0 0 0,0 0 0 0 0,0 0-1 0 0,0 0 1 0 0,-1 0 0 0 0,1 0 0 0 0,0 0 0 0 0,0 0 0 0 0,0 0 0 0 0,0 0 0 0 0,0 0-1 0 0,-1 0 1 0 0,1 0 0 0 0,0 0 0 0 0,0 0 0 0 0,0 0 0 0 0,0 0 0 0 0,0 0-1 0 0,0 1 1 0 0,-1-1 0 0 0,1 0 0 0 0,0 0 0 0 0,0 0 0 0 0,0 0 0 0 0,0 0-1 0 0,0 0 1 0 0,0 0 0 0 0,0 0 0 0 0,0 1 0 0 0,0-1 0 0 0,-1 0 0 0 0,1 0 0 0 0,0 0-1 0 0,0 0 1 0 0,0 0 0 0 0,0 0 0 0 0,0 1 0 0 0,0-1 0 0 0,0 0 0 0 0,0 0-1 0 0,0 0 1 0 0,0 0 0 0 0,0 0 0 0 0,0 1 89 0 0,2 20-9240 0 0,-2-15 6713 0 0,2 1 418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3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1632 0 0,'0'16'13807'0'0,"0"-11"-7994"0"0,0-8-7907 0 0,16-17-13684 0 0,-14 15 13622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37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12 44 0 0,'0'-1'406'0'0,"0"1"-1"0"0,0 0 1 0 0,0 0-1 0 0,1-1 1 0 0,-1 1-1 0 0,0 0 1 0 0,0 0 0 0 0,0-1-1 0 0,1 1 1 0 0,-1 0-1 0 0,0 0 1 0 0,0 0-1 0 0,0-1 1 0 0,1 1-1 0 0,-1 0 1 0 0,0 0 0 0 0,1 0-1 0 0,-1 0 1 0 0,0-1-1 0 0,0 1 1 0 0,1 0-1 0 0,-1 0 1 0 0,0 0 0 0 0,1 0-1 0 0,-1 0 1 0 0,0 0-1 0 0,1 0 1 0 0,-1 0-1 0 0,0 0 1 0 0,0 0-1 0 0,1 0 1 0 0,-1 0 0 0 0,0 0-1 0 0,1 0 1 0 0,-1 0-1 0 0,0 1 1 0 0,1-1-1 0 0,-1 0 1 0 0,0 0 0 0 0,0 0-1 0 0,1 0-405 0 0,-5 9 1970 0 0,-3 0-1767 0 0,0 1 0 0 0,0 0 0 0 0,1 0 0 0 0,1 0 1 0 0,0 1-1 0 0,0 0 0 0 0,1 0 0 0 0,1 0 0 0 0,-1 1 1 0 0,2-1-1 0 0,-1 4-203 0 0,2-6 50 0 0,-1 1 0 0 0,1-1 0 0 0,1 1 0 0 0,-1-1 0 0 0,2 1 0 0 0,-1-1 0 0 0,2 1 0 0 0,-1-1 0 0 0,1 1 0 0 0,0-1 0 0 0,1 0 0 0 0,0 0 0 0 0,4 8-50 0 0,-6-15 1 0 0,1 0 0 0 0,-1 0 0 0 0,0 0 0 0 0,0 0-1 0 0,1 0 1 0 0,-1 0 0 0 0,1 0 0 0 0,0 0 0 0 0,-1-1 0 0 0,1 1-1 0 0,0-1 1 0 0,0 1 0 0 0,0-1 0 0 0,0 0 0 0 0,0 0 0 0 0,0 0-1 0 0,0 0 1 0 0,1 0 0 0 0,-1 0 0 0 0,0-1 0 0 0,1 1 0 0 0,1-1-1 0 0,-1 0-24 0 0,1 0 1 0 0,-1 0 0 0 0,1-1 0 0 0,-1 1 0 0 0,0-1 0 0 0,1 0 0 0 0,-1 0 0 0 0,0-1 0 0 0,1 1 0 0 0,-1-1 0 0 0,0 1 0 0 0,0-1-1 0 0,0 0 1 0 0,0-1 23 0 0,5-2-63 0 0,-1-1-1 0 0,0-1 1 0 0,0 1-1 0 0,-1-1 1 0 0,1-1-1 0 0,-2 1 0 0 0,1-1 1 0 0,-1 0-1 0 0,0 0 1 0 0,-1 0-1 0 0,1-2 64 0 0,-1-3-70 0 0,0-1-1 0 0,0 0 1 0 0,-2 0-1 0 0,1 0 1 0 0,-2 0 0 0 0,0 0-1 0 0,-1-5 71 0 0,1 15-68 0 0,-1 0 1 0 0,0-1-1 0 0,-1 1 0 0 0,1-1 1 0 0,-1 1-1 0 0,0 0 0 0 0,0 0 1 0 0,0-1-1 0 0,0 1 0 0 0,-1 0 0 0 0,0 0 1 0 0,0 0-1 0 0,0 0 0 0 0,0 0 1 0 0,0 1-1 0 0,-1-1 0 0 0,0 1 1 0 0,0-1-1 0 0,0 1 0 0 0,0 0 0 0 0,0 0 1 0 0,-1 1-1 0 0,1-1 0 0 0,-1 1 1 0 0,0-1 67 0 0,-15 1-2494 0 0,17 3 1745 0 0,0 0 0 0 0,0 0-1 0 0,1 1 1 0 0,-1-1 0 0 0,0 0 0 0 0,0 1 0 0 0,1-1-1 0 0,-1 1 1 0 0,0-1 0 0 0,1 1 0 0 0,0 0 0 0 0,-1 0-1 0 0,1 0 1 0 0,0 0 0 0 0,0 0 0 0 0,0 0 0 0 0,0 1 749 0 0,-2 6-1988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6:3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40 0 0,'1'0'118'0'0,"-1"1"0"0"0,1-1 1 0 0,0 0-1 0 0,0 0 0 0 0,0 0 0 0 0,0 0 0 0 0,0-1 1 0 0,0 1-1 0 0,0 0 0 0 0,0 0 0 0 0,-1-1 1 0 0,1 1-1 0 0,0 0 0 0 0,0-1 0 0 0,0 1 0 0 0,0 0 1 0 0,-1-1-1 0 0,1 1 0 0 0,0-1 0 0 0,-1 0 0 0 0,1 1 1 0 0,0-1-1 0 0,-1 0 0 0 0,1 0-118 0 0,2-21-148 0 0,-3 19 181 0 0,13-1-1876 0 0,-12 4 1156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19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7 711 872 0 0,'0'0'236'0'0,"0"0"0"0"0,0 0-1 0 0,-1 0 1 0 0,1 0 0 0 0,0 0 0 0 0,-1 0 0 0 0,1 0-1 0 0,0 0 1 0 0,0 0 0 0 0,-1 0 0 0 0,1 0-1 0 0,0-1 1 0 0,0 1 0 0 0,-1 0 0 0 0,1 0 0 0 0,0 0-1 0 0,0 0 1 0 0,-1-1 0 0 0,1 1 0 0 0,0 0-1 0 0,0 0 1 0 0,0-1 0 0 0,0 1 0 0 0,-1 0 0 0 0,1 0-1 0 0,0-1 1 0 0,0 1 0 0 0,0 0 0 0 0,0 0 0 0 0,0-1-1 0 0,0 1 1 0 0,0 0 0 0 0,0-1 0 0 0,0 1-1 0 0,0 0 1 0 0,0 0 0 0 0,0-1 0 0 0,0 1 0 0 0,0 0-1 0 0,0-1 1 0 0,0 1 0 0 0,0 0 0 0 0,0-1-1 0 0,0 1 1 0 0,0 0 0 0 0,0 0 0 0 0,0-1 0 0 0,1 1-1 0 0,-1 0 1 0 0,0 0 0 0 0,0-1-236 0 0,1 1 218 0 0,-1 0-1 0 0,1 0 1 0 0,-1-1 0 0 0,1 1-1 0 0,-1 0 1 0 0,1 0-1 0 0,-1 0 1 0 0,1 0 0 0 0,-1 0-1 0 0,1 0 1 0 0,-1 0 0 0 0,1 0-1 0 0,-1 0 1 0 0,1 0 0 0 0,-1 0-1 0 0,0 1 1 0 0,1-1 0 0 0,-1 0-1 0 0,1 0 1 0 0,-1 0-1 0 0,1 0 1 0 0,-1 1 0 0 0,1-1-1 0 0,-1 0 1 0 0,0 1 0 0 0,1-1-1 0 0,-1 0 1 0 0,1 1 0 0 0,-1-1-1 0 0,0 0 1 0 0,0 1 0 0 0,1-1-1 0 0,-1 1 1 0 0,0-1 0 0 0,1 1-218 0 0,6 5 123 0 0,1 1 1 0 0,0-1 0 0 0,1 0 0 0 0,-1 0 0 0 0,1-1 0 0 0,0-1-1 0 0,1 1 1 0 0,9 2-124 0 0,-5-1 56 0 0,29 12-47 0 0,1-3 0 0 0,1-1 1 0 0,1-3-1 0 0,-1-1 0 0 0,25 1-9 0 0,52 1-92 0 0,60-3 92 0 0,-81-11-52 0 0,0-5 1 0 0,76-15 51 0 0,3-1-261 0 0,301-31 280 0 0,-161 13-2 0 0,-132 9-75 0 0,12-11 58 0 0,46-10 290 0 0,65-16-178 0 0,-16 2-82 0 0,-153 39-47 0 0,26-6-143 0 0,25 4 160 0 0,257-12-245 0 0,-233 24 286 0 0,106 3 23 0 0,-178 12 188 0 0,1-6-1 0 0,26-11-251 0 0,-50 1 363 0 0,157-29 28 0 0,-94 20-568 0 0,2 7 0 0 0,114 5 177 0 0,-177 10-164 0 0,-19 2 33 0 0,-14 1 47 0 0,68-11 84 0 0,27-5 11 0 0,-169 16 0 0 0,1-1 1 0 0,-1-1-1 0 0,10-4-11 0 0,-19 4-2465 0 0,-6-16-11545 0 0,-2 9 12546 0 0,0-2-882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6:41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94 184 0 0,'2'3'2898'0'0,"15"26"2543"0"0,-17-29-5390 0 0,0 0-1 0 0,0 1 0 0 0,1-1 1 0 0,-1 0-1 0 0,0 1 0 0 0,0-1 1 0 0,0 1-1 0 0,0-1 0 0 0,0 0 0 0 0,0 1 1 0 0,0-1-1 0 0,0 0 0 0 0,0 1 1 0 0,0-1-1 0 0,0 1 0 0 0,0-1 1 0 0,0 0-1 0 0,0 1 0 0 0,-1-1 1 0 0,1 0-1 0 0,0 1 0 0 0,0-1 0 0 0,0 0 1 0 0,0 1-1 0 0,-1-1 0 0 0,1 0 1 0 0,0 1-1 0 0,0-1 0 0 0,-1 0 1 0 0,1 0-1 0 0,0 1 0 0 0,-1-1 0 0 0,1 0 1 0 0,0 0-1 0 0,-1 0 0 0 0,1 1 1 0 0,0-1-1 0 0,-1 0 0 0 0,1 0-50 0 0,-11-12 639 0 0,8 8-273 0 0,1 0 0 0 0,0-1 0 0 0,0 1 0 0 0,0-1 0 0 0,0 1 0 0 0,1-1 1 0 0,0 0-1 0 0,-1-2-366 0 0,3 3 204 0 0,0 0 0 0 0,-1 1 0 0 0,1-1 0 0 0,0 0 1 0 0,1 0-1 0 0,-1 0 0 0 0,1 1 0 0 0,0-1 0 0 0,0 1 1 0 0,0-1-1 0 0,1-1-204 0 0,0 2 35 0 0,0-1 0 0 0,1 1 0 0 0,-1 0 0 0 0,0 0 0 0 0,1 0 0 0 0,0 0 0 0 0,0 0 0 0 0,0 1 0 0 0,0 0 0 0 0,0 0 0 0 0,2-1-35 0 0,-5 3 9 0 0,0-1-1 0 0,1 1 0 0 0,-1-1 1 0 0,0 1-1 0 0,1 0 1 0 0,-1 0-1 0 0,0 0 1 0 0,1 0-1 0 0,-1 0 0 0 0,1 0 1 0 0,-1 0-1 0 0,0 0 1 0 0,1 0-1 0 0,-1 0 0 0 0,0 1 1 0 0,1-1-1 0 0,-1 1 1 0 0,0-1-1 0 0,1 1 0 0 0,-1-1 1 0 0,0 1-1 0 0,0 0 1 0 0,0 0-1 0 0,0-1 1 0 0,1 1-1 0 0,-1 0 0 0 0,0 0 1 0 0,-1 0-1 0 0,1 0 1 0 0,0 0-1 0 0,0 1 0 0 0,0-1 1 0 0,-1 0-1 0 0,1 0 1 0 0,0 0-1 0 0,-1 1 0 0 0,1-1 1 0 0,-1 0-1 0 0,0 1 1 0 0,1-1-1 0 0,-1 0 1 0 0,0 2-9 0 0,10 24-11 0 0,-8-21 12 0 0,1 0 0 0 0,-1 0 0 0 0,-1-1 0 0 0,1 1 0 0 0,-1 1-1 0 0,0-1 1 0 0,-1 0 0 0 0,1 2-1 0 0,2 38-10 0 0,-1-35 6 0 0,-1 1-1 0 0,-1-1 1 0 0,0 0-1 0 0,0 0 1 0 0,-2 9 4 0 0,-2 4-1 0 0,0-1-1 0 0,-2 1 1 0 0,0-1 0 0 0,-2-1 0 0 0,-1 1 0 0 0,0-2 0 0 0,-8 13 1 0 0,13-27 4 0 0,-12 18-8 0 0,-1 0 0 0 0,-18 19 4 0 0,31-39 32 0 0,-11 13-103 0 0,15-18 82 0 0,0 0 0 0 0,0 0-1 0 0,0 1 1 0 0,0-1 0 0 0,0 0 0 0 0,0 0 0 0 0,0 0 0 0 0,0 1 0 0 0,0-1-1 0 0,0 0 1 0 0,0 0 0 0 0,0 0 0 0 0,0 0 0 0 0,-1 1 0 0 0,1-1 0 0 0,0 0 0 0 0,0 0-1 0 0,0 0 1 0 0,0 0 0 0 0,0 1 0 0 0,0-1 0 0 0,-1 0 0 0 0,1 0 0 0 0,0 0-1 0 0,0 0 1 0 0,0 0 0 0 0,0 0 0 0 0,-1 1 0 0 0,1-1 0 0 0,0 0 0 0 0,0 0-1 0 0,0 0 1 0 0,-1 0 0 0 0,1 0 0 0 0,0 0 0 0 0,0 0 0 0 0,0 0 0 0 0,-1 0 0 0 0,1 0-1 0 0,0 0 1 0 0,0 0 0 0 0,0 0 0 0 0,-1 0 0 0 0,1 0 0 0 0,0 0 0 0 0,0 0-1 0 0,0 0 1 0 0,-1-1 0 0 0,1 1 0 0 0,0 0 0 0 0,0 0 0 0 0,0 0 0 0 0,0 0 0 0 0,-1 0-1 0 0,1 0 1 0 0,0 0 0 0 0,0-1 0 0 0,0 1 0 0 0,0 0 0 0 0,0 0 0 0 0,-1 0-11 0 0,4-4 124 0 0,-1 1 1 0 0,0-1 0 0 0,1 1 0 0 0,-1 0-1 0 0,1 0 1 0 0,0 0 0 0 0,0 1-1 0 0,0-1 1 0 0,1 1 0 0 0,-1 0 0 0 0,1-1-1 0 0,-1 2 1 0 0,3-2-125 0 0,6-5 235 0 0,4-2-55 0 0,0 1-1 0 0,1 0 0 0 0,0 1 1 0 0,1 1-1 0 0,0 1 0 0 0,0 0 0 0 0,6 0-179 0 0,4-2 88 0 0,19-12-1845 0 0,-38 8-13909 0 0,-13 9 13440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6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49 388 0 0,'0'0'737'0'0,"0"0"-37"0"0,0 0-63 0 0,0 0-63 0 0,-12-3 5037 0 0,6 2-1243 0 0,11-19-742 0 0,-4 18-3580 0 0,0 0 0 0 0,0 1 0 0 0,1-1 0 0 0,-1 0 0 0 0,0 1 0 0 0,1-1 0 0 0,0 1 0 0 0,-1 0 0 0 0,1 0 0 0 0,0-1 0 0 0,-1 1 0 0 0,1 0 0 0 0,0 0 0 0 0,0 1 0 0 0,0-1 0 0 0,0 0 0 0 0,0 0 0 0 0,0 1 0 0 0,0 0 0 0 0,0-1 0 0 0,0 1 0 0 0,0 0 0 0 0,1 0-46 0 0,-1 0-2 0 0,1-1 1 0 0,-1 1-1 0 0,0 0 0 0 0,1 0 1 0 0,-1 0-1 0 0,0 1 0 0 0,0-1 1 0 0,1 1-1 0 0,-1-1 0 0 0,0 1 1 0 0,0 0-1 0 0,0-1 0 0 0,0 1 1 0 0,1 0-1 0 0,-1 1 0 0 0,-1-1 0 0 0,1 0 1 0 0,0 0-1 0 0,0 1 0 0 0,0-1 1 0 0,-1 1-1 0 0,1 0 0 0 0,-1-1 1 0 0,1 1-1 0 0,-1 0 0 0 0,0 0 1 0 0,1 0-1 0 0,-1 0 0 0 0,0 0 1 0 0,0 0-1 0 0,-1 0 0 0 0,1 1 1 0 0,0-1-1 0 0,-1 0 0 0 0,1 1 2 0 0,5 18-3 0 0,-1 1-1 0 0,-1 0 0 0 0,0 0 1 0 0,-1 17 3 0 0,-3-34-4 0 0,-1-1 0 0 0,1 1 0 0 0,-1 0 0 0 0,0 0 0 0 0,-1-1 0 0 0,1 1 0 0 0,-1 0 0 0 0,0-1 0 0 0,0 0 0 0 0,0 1 0 0 0,-1-1 0 0 0,1 0 0 0 0,-1 0 0 0 0,0 0 0 0 0,0-1 0 0 0,-1 1 0 0 0,1-1 0 0 0,-1 1 0 0 0,0-1 4 0 0,-23 28-28 0 0,26-31 29 0 0,1 0 0 0 0,0 1 0 0 0,0-1 0 0 0,-1 1 0 0 0,1-1 0 0 0,0 0 0 0 0,0 1 0 0 0,-1-1 0 0 0,1 0 0 0 0,0 1 0 0 0,-1-1 0 0 0,1 0 0 0 0,-1 0 0 0 0,1 1 0 0 0,0-1 1 0 0,-1 0-1 0 0,1 0 0 0 0,-1 0 0 0 0,1 0 0 0 0,0 1 0 0 0,-1-1 0 0 0,1 0 0 0 0,-1 0 0 0 0,1 0 0 0 0,-1 0 0 0 0,1 0 0 0 0,-1 0 0 0 0,1 0 0 0 0,-1 0 0 0 0,1 0 0 0 0,0-1 0 0 0,-1 1 0 0 0,1 0 1 0 0,-1 0-1 0 0,1 0 0 0 0,-1 0 0 0 0,1-1 0 0 0,0 1 0 0 0,-1 0 0 0 0,1 0 0 0 0,0-1 0 0 0,-1 1 0 0 0,1 0 0 0 0,0 0 0 0 0,-1-1 0 0 0,1 1 0 0 0,0 0 0 0 0,-1-1 0 0 0,1 1 0 0 0,0-1 0 0 0,0 1 1 0 0,0 0-1 0 0,-1-1 0 0 0,1 1 0 0 0,0-1 0 0 0,0 1 0 0 0,0-1 0 0 0,0 1 0 0 0,0 0 0 0 0,0-1 0 0 0,0 0-1 0 0,-1 0 5 0 0,1 0-1 0 0,-1-1 1 0 0,1 1-1 0 0,0-1 1 0 0,-1 1 0 0 0,1-1-1 0 0,0 1 1 0 0,0-1 0 0 0,0 1-1 0 0,0-1 1 0 0,0 1-1 0 0,0-1 1 0 0,1 1 0 0 0,-1-1-1 0 0,0 1 1 0 0,1 0-1 0 0,-1-1 1 0 0,1 1 0 0 0,-1-1-1 0 0,2 0-4 0 0,1-1 6 0 0,-1 0-1 0 0,2 0 0 0 0,-1 0 1 0 0,0 0-1 0 0,1 0 1 0 0,-1 1-1 0 0,1 0 1 0 0,0-1-1 0 0,0 1 0 0 0,0 1 1 0 0,0-1-1 0 0,0 1 1 0 0,0-1-1 0 0,0 1 0 0 0,0 0 1 0 0,5 0-6 0 0,-6 1 9 0 0,1 0 0 0 0,-1 0 0 0 0,0 1 0 0 0,0-1 1 0 0,1 1-1 0 0,-1 0 0 0 0,0 0 0 0 0,0 0 0 0 0,0 0 0 0 0,0 0 1 0 0,0 1-1 0 0,0 0 0 0 0,0-1 0 0 0,0 1 0 0 0,-1 0 0 0 0,1 0 1 0 0,0 0-1 0 0,-1 1 0 0 0,0-1 0 0 0,0 1 0 0 0,0-1 0 0 0,1 2-9 0 0,0 1-6 0 0,-1-1 0 0 0,1 1 0 0 0,-1 0 0 0 0,-1-1 0 0 0,1 1 0 0 0,0 0 0 0 0,-1 0-1 0 0,0 0 1 0 0,-1 1 0 0 0,1-1 0 0 0,-1 0 0 0 0,0 0 0 0 0,0 0 0 0 0,0 0 0 0 0,-1 0 0 0 0,0 1 0 0 0,0-1-1 0 0,0 0 1 0 0,0 0 0 0 0,-1-1 0 0 0,0 1 0 0 0,0 0 0 0 0,0 0 0 0 0,-1-1 0 0 0,0 1 0 0 0,0-1-1 0 0,0 0 1 0 0,0 0 0 0 0,0 0 0 0 0,-1-1 0 0 0,0 1 0 0 0,0-1 0 0 0,0 1 0 0 0,0-1 0 0 0,0-1 0 0 0,-1 1-1 0 0,1 0 1 0 0,-5 1 6 0 0,-68 27-1579 0 0,50-23-2824 0 0,1-4-4437 0 0,12-4 6844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6:4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15 164 0 0,'-11'-9'3614'0'0,"6"4"-6697"0"0,5 5 2420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6:4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21 72 0 0,'-1'-4'104'0'0,"-3"-3"7634"0"0,2 5-160 0 0,4 11-4716 0 0,1 20-2410 0 0,-3-29-459 0 0,0 0-1 0 0,0 0 1 0 0,0-1-1 0 0,-1 1 1 0 0,1 0-1 0 0,0 0 0 0 0,0-1 1 0 0,-1 1-1 0 0,1 0 1 0 0,0 0-1 0 0,0 0 1 0 0,-1 0-1 0 0,1 0 0 0 0,0-1 1 0 0,-1 1-1 0 0,1 0 1 0 0,0 0-1 0 0,-1 0 1 0 0,1 0-1 0 0,0 0 1 0 0,-1 0-1 0 0,1 0 0 0 0,0 0 1 0 0,-1 0-1 0 0,1 0 1 0 0,0 0-1 0 0,-1 0 1 0 0,1 0-1 0 0,0 0 0 0 0,0 0 1 0 0,-1 1-1 0 0,1-1 1 0 0,0 0-1 0 0,-1 0 1 0 0,1 0-1 0 0,0 0 0 0 0,0 1 1 0 0,-1-1-1 0 0,1 0 1 0 0,0 0-1 0 0,0 0 1 0 0,-1 1-1 0 0,1-1 0 0 0,0 0 1 0 0,0 1-1 0 0,0-1 1 0 0,-1 0-1 0 0,1 0 1 0 0,0 1-1 0 0,0-1 0 0 0,0 0 1 0 0,0 1-1 0 0,0-1 1 0 0,0 0-1 0 0,0 1 1 0 0,0-1-1 0 0,0 0 0 0 0,0 1 1 0 0,0-1-1 0 0,0 0 1 0 0,0 1-1 0 0,0-1 1 0 0,0 0 7 0 0,-12-28 10 0 0,12 28 4 0 0,0-1 1 0 0,-1 1-1 0 0,1-1 0 0 0,0 0 0 0 0,0 1 1 0 0,-1-1-1 0 0,1 1 0 0 0,0-1 0 0 0,0 0 0 0 0,0 1 1 0 0,0-1-1 0 0,0 1 0 0 0,0-1 0 0 0,0 0 1 0 0,0 1-1 0 0,0-1 0 0 0,0 0 0 0 0,0 1 1 0 0,0-1-1 0 0,1 1 0 0 0,-1-1 0 0 0,0 0 0 0 0,0 1 1 0 0,1-1-1 0 0,-1 1 0 0 0,0-1 0 0 0,1 1 1 0 0,-1-1-1 0 0,0 1 0 0 0,1-1 0 0 0,-1 1 0 0 0,1-1 1 0 0,-1 1-1 0 0,1-1 0 0 0,-1 1 0 0 0,1 0 1 0 0,-1-1-1 0 0,1 1 0 0 0,0 0 0 0 0,-1 0 0 0 0,1-1 1 0 0,-1 1-15 0 0,7 4 1530 0 0,-4 2-4289 0 0,0-3-4233 0 0,1-14-1477 0 0,-2 7 6569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6:50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1 576 0 0,'0'17'10110'0'0,"-1"2"-4725"0"0,0 8-3162 0 0,-4 40-2552 0 0,8-18 897 0 0,1-14 27 0 0,38-58 314 0 0,-40 22-908 0 0,0 1 0 0 0,0-1 0 0 0,-1 0 0 0 0,1 1 0 0 0,0-1 1 0 0,0 1-1 0 0,0-1 0 0 0,0 1 0 0 0,-1 0 0 0 0,1 0 0 0 0,0 0 0 0 0,0 0 0 0 0,0 0 0 0 0,0 1 0 0 0,0-1 0 0 0,-1 0 0 0 0,1 1 0 0 0,0-1 0 0 0,0 1 0 0 0,0 0 0 0 0,-1 0 0 0 0,2 0-1 0 0,0 1 17 0 0,0 1 0 0 0,-1-1 0 0 0,1 0-1 0 0,-1 1 1 0 0,0 0 0 0 0,1-1 0 0 0,-1 1 0 0 0,-1 0-1 0 0,1 0 1 0 0,0 0 0 0 0,-1 0 0 0 0,1 1-17 0 0,2 6 23 0 0,-1 0 1 0 0,0 1 0 0 0,0-1-1 0 0,-1 1 1 0 0,0 0 0 0 0,-1 0-1 0 0,0 5-23 0 0,-2-12-4 0 0,1 0 0 0 0,-1-1-1 0 0,1 1 1 0 0,-1 0 0 0 0,0 0-1 0 0,0-1 1 0 0,-1 1 0 0 0,1-1-1 0 0,-1 1 1 0 0,0-1 0 0 0,0 1 0 0 0,0-1-1 0 0,0 0 1 0 0,-1 0 0 0 0,1 0-1 0 0,-1 0 1 0 0,1-1 0 0 0,-1 1-1 0 0,0-1 1 0 0,0 1 0 0 0,-1-1 0 0 0,1 0-1 0 0,0 0 1 0 0,-3 1 4 0 0,3-2-320 0 0,0 0-1 0 0,0 0 1 0 0,0-1 0 0 0,0 1-1 0 0,0 0 1 0 0,0-1 0 0 0,0 0-1 0 0,0 0 1 0 0,0 0-1 0 0,0 0 1 0 0,0 0 0 0 0,0-1-1 0 0,-1 1 321 0 0,0-10-11927 0 0,4 7 9883 0 0,-1-2 132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6:5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1 232 0 0,'1'0'396'0'0,"0"0"-1"0"0,0 1 0 0 0,0-1 1 0 0,0 1-1 0 0,0-1 1 0 0,0 1-1 0 0,0-1 1 0 0,0 1-1 0 0,0 0 1 0 0,0-1-1 0 0,0 1 1 0 0,0 0-1 0 0,-1 0 1 0 0,1 0-1 0 0,0 0 1 0 0,-1-1-1 0 0,1 1 1 0 0,0 0-1 0 0,-1 1-395 0 0,5 8 2688 0 0,-4-3 489 0 0,-12-2 756 0 0,-27 5-3600 0 0,5-1-664 0 0,28-8 376 0 0,-1 1 1 0 0,1-1-1 0 0,0 1 1 0 0,0 1 0 0 0,0-1-1 0 0,0 1 1 0 0,0 0-1 0 0,1 0 1 0 0,-1 0 0 0 0,1 1-1 0 0,-1-1 1 0 0,1 1 0 0 0,1 0-1 0 0,-1 0 1 0 0,0 1-1 0 0,1-1 1 0 0,0 1 0 0 0,0-1-1 0 0,0 1 1 0 0,1 0-1 0 0,0 0 1 0 0,-2 5-46 0 0,1 0-24 0 0,8-13-4455 0 0,11-7-6983 0 0,-15 10 9394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38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1 604 0 0,'-4'0'11028'0'0,"-5"11"-7647"0"0,-6 16-1808 0 0,10 3-516 0 0,0-1 1 0 0,2 1 0 0 0,0 20-1058 0 0,3-38 146 0 0,1 0-1 0 0,0 0 0 0 0,0-1 0 0 0,1 1 0 0 0,1-1 1 0 0,0 1-1 0 0,0-1 0 0 0,1 0 0 0 0,0 0 0 0 0,1-1 1 0 0,1 1-146 0 0,-6-9-5 0 0,1-1 0 0 0,0 1 0 0 0,0 0 0 0 0,0-1 0 0 0,0 1 0 0 0,0-1 0 0 0,0 1 0 0 0,0-1 0 0 0,1 0 0 0 0,-1 1 0 0 0,0-1 0 0 0,1 0 1 0 0,-1 0-1 0 0,1 0 0 0 0,0 0 0 0 0,-1 0 0 0 0,1 0 0 0 0,0 0 0 0 0,-1-1 0 0 0,1 1 0 0 0,0-1 0 0 0,0 1 0 0 0,-1-1 0 0 0,1 1 0 0 0,0-1 0 0 0,0 0 1 0 0,0 0-1 0 0,0 0 0 0 0,0 0 0 0 0,-1 0 0 0 0,1-1 0 0 0,0 1 0 0 0,0-1 0 0 0,0 1 0 0 0,-1-1 0 0 0,1 1 0 0 0,0-1 0 0 0,0 0 0 0 0,-1 0 0 0 0,1 0 1 0 0,-1 0-1 0 0,1 0 0 0 0,-1 0 0 0 0,1 0 0 0 0,-1-1 0 0 0,0 1 0 0 0,1 0 0 0 0,-1-1 0 0 0,0 0 5 0 0,5-4-83 0 0,0-1 1 0 0,0 0-1 0 0,-1 0 0 0 0,0 0 0 0 0,-1-1 0 0 0,0 0 0 0 0,0 0 1 0 0,0 0-1 0 0,2-7 83 0 0,-3 3-27 0 0,-1 0 1 0 0,0 0-1 0 0,0 0 0 0 0,-2 0 0 0 0,1 0 1 0 0,-1 0-1 0 0,-1 0 0 0 0,0-4 27 0 0,0 11-20 0 0,0 0-1 0 0,0 0 0 0 0,-1-1 0 0 0,1 1 0 0 0,-1 0 0 0 0,0 1 1 0 0,0-1-1 0 0,0 0 0 0 0,-1 1 0 0 0,0-1 0 0 0,0 1 0 0 0,0 0 1 0 0,0 0-1 0 0,-1 0 0 0 0,0 0 0 0 0,0 0 0 0 0,0 1 0 0 0,0 0 1 0 0,0 0-1 0 0,-2-1 21 0 0,-6 1-935 0 0,7 10-3539 0 0,6 15-7444 0 0,0-17 10105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38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1092 0 0,'4'3'1647'0'0,"4"1"12739"0"0,-7-3-15050 0 0,-1-1-3895 0 0,0 0-4289 0 0,0 0 6878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7:3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55 556 0 0,'-1'-1'670'0'0,"0"1"1"0"0,0 0-1 0 0,0-1 0 0 0,1 1 1 0 0,-1 0-1 0 0,0 0 1 0 0,0 0-1 0 0,0 0 0 0 0,0 0 1 0 0,1 0-1 0 0,-1 0 0 0 0,0 0 1 0 0,0 0-1 0 0,0 0 0 0 0,0 0 1 0 0,1 1-1 0 0,-1-1 0 0 0,0 0 1 0 0,0 0-1 0 0,0 1-670 0 0,-13 12 4869 0 0,-6 26-4293 0 0,19-38-465 0 0,-3 12-95 0 0,-1 1 0 0 0,2 0 0 0 0,0-1 0 0 0,0 1 0 0 0,1 0 0 0 0,1 0 0 0 0,1 1 0 0 0,0 10-16 0 0,1-20 29 0 0,-1 1 0 0 0,1-1 1 0 0,0 1-1 0 0,0-1 0 0 0,1 0 0 0 0,-1 0 0 0 0,1 0 0 0 0,0 0 0 0 0,1 0 0 0 0,-1 0 0 0 0,3 2-29 0 0,-3-5 12 0 0,-1 0 1 0 0,1 1-1 0 0,1-1 1 0 0,-1 0-1 0 0,0-1 1 0 0,0 1-1 0 0,1 0 1 0 0,-1-1-1 0 0,1 1 0 0 0,-1-1 1 0 0,1 0-1 0 0,0 1 1 0 0,0-1-1 0 0,-1-1 1 0 0,1 1-1 0 0,0 0 1 0 0,0-1-1 0 0,0 1 1 0 0,0-1-1 0 0,0 0 1 0 0,1 0-13 0 0,1-1-11 0 0,0 0 1 0 0,0 0-1 0 0,0 0 1 0 0,0 0-1 0 0,-1-1 1 0 0,1 0-1 0 0,-1 0 1 0 0,1 0-1 0 0,-1-1 1 0 0,0 1-1 0 0,1-1 1 0 0,-2 0-1 0 0,1 0 1 0 0,0-1-1 0 0,0 1 1 0 0,-1-1-1 0 0,0 1 1 0 0,0-1 0 0 0,0 0-1 0 0,0-1 1 0 0,-1 1-1 0 0,1 0 1 0 0,-1-1-1 0 0,0 1 1 0 0,0-1-1 0 0,-1 0 1 0 0,1-2 10 0 0,2-4-7 0 0,-1 0 1 0 0,0 1-1 0 0,-1-1 1 0 0,0 0-1 0 0,-1-1 1 0 0,0 1-1 0 0,0 0 1 0 0,-1 0-1 0 0,-1 0 1 0 0,0 0-1 0 0,-3-11 7 0 0,2 13 97 0 0,-1 1-1 0 0,-1 0 0 0 0,1 0 0 0 0,-1 0 0 0 0,0 1 0 0 0,-1-1 0 0 0,0 1 0 0 0,-4-5-96 0 0,6 9-198 0 0,0 0-1 0 0,1 1 1 0 0,-1-1 0 0 0,-1 1 0 0 0,1-1 0 0 0,0 1-1 0 0,0 0 1 0 0,-1 0 0 0 0,-2-1 198 0 0,3 2-662 0 0,1 0-1 0 0,-1 1 1 0 0,1-1-1 0 0,-1 1 1 0 0,1-1 0 0 0,-1 1-1 0 0,0 0 1 0 0,1 0-1 0 0,-1 0 1 0 0,1 0-1 0 0,-1 1 1 0 0,1-1 0 0 0,-1 1-1 0 0,1-1 1 0 0,-3 2 662 0 0,-6 5-5530 0 0,7-4 3341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5:59:36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60 0 0,'-2'1'4394'0'0,"8"0"522"0"0,8 1 2519 0 0,-13-2-7097 0 0,-1 0-37 0 0,0 0-29 0 0,0 0-17 0 0,0 0-31 0 0,0 0-23 0 0,0 0-26 0 0,-5 43 693 0 0,3 181-826 0 0,-2-15 15 0 0,24 206-57 0 0,-16-380 1 0 0,4 33 8 0 0,-1 47-9 0 0,-2-63-164 0 0,-5-51 140 0 0,0-1-14 0 0,0 0-22 0 0,0 0-23 0 0,0 0-16 0 0,0 0-11 0 0,0 0 4 0 0,0 0 11 0 0,0 0 19 0 0,0 0 21 0 0,0 0 20 0 0,0 0 12 0 0,0 0 13 0 0,0 0 4 0 0,0 0 11 0 0,0 0-2 0 0,0 0-6 0 0,0 0-8 0 0,0 0-29 0 0,7 0-1184 0 0,-6 0 798 0 0,1 0 0 0 0,-1 0-1 0 0,1 0 1 0 0,0 0 0 0 0,-1 0-1 0 0,1 0 1 0 0,-1 0 0 0 0,1-1-1 0 0,-1 1 1 0 0,1-1 0 0 0,-1 1-1 0 0,1-1 1 0 0,-1 1 0 0 0,1-1-1 0 0,-1 0 1 0 0,0 0 0 0 0,0 0-1 0 0,1 1 1 0 0,-1-1 0 0 0,0-1-1 0 0,0 1 1 0 0,0 0 0 0 0,0 0-1 0 0,0 0 1 0 0,0-1 426 0 0,2-1-591 0 0,0 0-1 0 0,-1 0 1 0 0,1 0 0 0 0,-1 0-1 0 0,0-1 1 0 0,0 1 0 0 0,0-1 0 0 0,1-3 591 0 0,2-16-1682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21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80 760 0 0,'3'0'444'0'0,"0"1"1"0"0,0 0-1 0 0,0-1 0 0 0,0 1 0 0 0,0 0 1 0 0,0 1-1 0 0,0-1 0 0 0,-1 0 0 0 0,1 1 1 0 0,0-1-1 0 0,-1 1 0 0 0,1 0 0 0 0,-1 0-444 0 0,14 8 920 0 0,-15-10-866 0 0,-6-52 1241 0 0,0-1 4146 0 0,6 52-4581 0 0,4 19-12053 0 0,-2-7 9866 0 0,-2 1-318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5:59:38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1 186 716 0 0,'2'1'2398'0'0,"14"4"4870"0"0,-16-5-7140 0 0,0 0 0 0 0,0 0 0 0 0,0 0-1 0 0,1 0 1 0 0,-1 0 0 0 0,0 0 0 0 0,0 0 0 0 0,1 0 0 0 0,-1 0 0 0 0,0 0 0 0 0,0-1 0 0 0,0 1 0 0 0,1 0 0 0 0,-1 0 0 0 0,0 0 0 0 0,0 0 0 0 0,0 0 0 0 0,1-1 0 0 0,-1 1 0 0 0,0 0 0 0 0,0 0 0 0 0,0 0 0 0 0,0-1 0 0 0,0 1 0 0 0,0 0 0 0 0,1 0 0 0 0,-1 0 0 0 0,0-1 0 0 0,0 1-1 0 0,0 0 1 0 0,0 0 0 0 0,0-1 0 0 0,0 1 0 0 0,0 0 0 0 0,0 0 0 0 0,0 0 0 0 0,0-1 0 0 0,0 1 0 0 0,0 0 0 0 0,0 0-128 0 0,0 0 661 0 0,0 0-29 0 0,0 0-51 0 0,0 0-66 0 0,43 0 1176 0 0,3-3-1488 0 0,0-1-1 0 0,41-10-202 0 0,42-5 47 0 0,234 0 309 0 0,0 16-1 0 0,350 44-355 0 0,-368-23-94 0 0,-274-19 97 0 0,1-3 0 0 0,-1-3 0 0 0,60-14-3 0 0,-53 4-2 0 0,241-46-51 0 0,-232 50 11 0 0,0 4 0 0 0,62 2 42 0 0,-121 7 2 0 0,49 1 44 0 0,0-3 1 0 0,-1-3-1 0 0,1-4 0 0 0,-1-3-46 0 0,-58 7 0 0 0,33-3-7 0 0,-50 8-5 0 0,22 36-345 0 0,-28-25 347 0 0,1 1 1 0 0,1 0-1 0 0,0 0 1 0 0,0 0-1 0 0,1 0 1 0 0,1 0-1 0 0,-1 12 10 0 0,-2 20-10 0 0,-8 54-53 0 0,4 1 1 0 0,5 54 62 0 0,16 201-105 0 0,-7-241 42 0 0,4 39-59 0 0,2 107-134 0 0,-12-239 252 0 0,0 1 0 0 0,2-1 0 0 0,0 0 0 0 0,1 0 0 0 0,5 16 4 0 0,-4-28-1 0 0,1 17-10 0 0,-5-25-2 0 0,0 0-2 0 0,0 0 3 0 0,0 0 4 0 0,-11 2-12 0 0,1-1 0 0 0,0 2 0 0 0,0-1 0 0 0,0 1 1 0 0,-9 5 19 0 0,-28 7-81 0 0,-90 16 42 0 0,-99 23 190 0 0,-81 1-151 0 0,113-39 46 0 0,0-9 1 0 0,-55-10-47 0 0,-183 4 209 0 0,328 6-136 0 0,-34 8-73 0 0,99-7-13 0 0,2 2 1 0 0,-1 1-1 0 0,2 3 0 0 0,-20 9 13 0 0,24-5 10 0 0,-1-3 0 0 0,-1-1 0 0 0,0-3 0 0 0,-1-1 0 0 0,0-2 0 0 0,-35 1-10 0 0,31-6 41 0 0,0 3-1 0 0,0 1 0 0 0,1 3 1 0 0,0 2-1 0 0,-45 18-40 0 0,77-26 22 0 0,0 0 1 0 0,0-1-1 0 0,-1-1 1 0 0,1 0-1 0 0,0-2 1 0 0,-1 0-1 0 0,1 0 1 0 0,-1-2-1 0 0,-5-1-22 0 0,-6 0 38 0 0,0 2 0 0 0,-22 1-38 0 0,-14 2 39 0 0,41-2-43 0 0,0 1 0 0 0,-1 1 0 0 0,-16 4 4 0 0,33-5-10 0 0,1 0 1 0 0,-1 0 0 0 0,0-1 0 0 0,0 0 0 0 0,1 0 0 0 0,-1-1 0 0 0,0 0 0 0 0,1 0-1 0 0,-1 0 1 0 0,1-1 0 0 0,-1 0 0 0 0,1 0 0 0 0,0-1 0 0 0,0 0 0 0 0,-3-1 9 0 0,5 2-5 0 0,3 1 6 0 0,-1 0 0 0 0,1-1 0 0 0,0 1 0 0 0,-1-1 0 0 0,1 0 0 0 0,0 1 0 0 0,0-1 0 0 0,0 0 0 0 0,0 0 0 0 0,0 1 0 0 0,0-1 0 0 0,1 0 0 0 0,-1 0 0 0 0,0 0 0 0 0,1 0 1 0 0,0 0-1 0 0,-1 0 0 0 0,1 0 0 0 0,0 0 0 0 0,0 0 0 0 0,0 0 0 0 0,1 0 0 0 0,-1 0 0 0 0,0-1-1 0 0,9-59-4 0 0,-7 50 7 0 0,21-150 22 0 0,15-74-369 0 0,-23 165 146 0 0,7-27-366 0 0,7-86 564 0 0,-26 162-728 0 0,1-1 0 0 0,1 2 0 0 0,0-1 0 0 0,2 1 0 0 0,7-16 728 0 0,-10 30-1423 0 0,0 0 0 0 0,0 0 1 0 0,1 0-1 0 0,0 0 0 0 0,1 1 0 0 0,-1-1 0 0 0,1 1 0 0 0,1 1 0 0 0,2-3 1423 0 0,-4 4-940 0 0,4-4-672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5:59:41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38 170 376 0 0,'29'47'5201'0'0,"-23"-39"-4694"0"0,-1 0 1 0 0,0-1-1 0 0,0 2 0 0 0,-1-1 0 0 0,0 0 1 0 0,3 10-508 0 0,1 9 190 0 0,-2 1 1 0 0,0 0-1 0 0,-2 1 0 0 0,-2-1 1 0 0,0 18-191 0 0,-2-3 70 0 0,-1 9 235 0 0,2 1 0 0 0,2-1 1 0 0,2 0-1 0 0,9 30-305 0 0,-1-19 520 0 0,-11-54-123 0 0,-5-27 177 0 0,-46-158 245 0 0,38 117-407 0 0,1-1 0 0 0,4 1 1 0 0,2-2-1 0 0,2 1 0 0 0,4-4-412 0 0,-2 48 82 0 0,5-71 183 0 0,-1 60 29 0 0,1 0 0 0 0,1 1 0 0 0,9-23-294 0 0,5 0 1044 0 0,-18 47-978 0 0,-1-1-1 0 0,1 1 1 0 0,-1-1-1 0 0,1 1 0 0 0,0 0 1 0 0,0-1-1 0 0,0 1 1 0 0,0 0-1 0 0,0 1 1 0 0,0-1-1 0 0,0 0 1 0 0,2-1-66 0 0,-1 2 21 0 0,-1 0 1 0 0,0 0 0 0 0,1 0-1 0 0,-1 0 1 0 0,1 1 0 0 0,-1-1-1 0 0,1 1 1 0 0,0-1 0 0 0,-1 1-1 0 0,1 0 1 0 0,-1 0 0 0 0,1 0-1 0 0,0 0 1 0 0,-1 1 0 0 0,1-1 0 0 0,-1 1-1 0 0,1-1 1 0 0,-1 1 0 0 0,1 0-22 0 0,18 11 15 0 0,-16-8-10 0 0,-1 1-1 0 0,0 0 1 0 0,0 0 0 0 0,0 0-1 0 0,-1 0 1 0 0,0 0 0 0 0,0 1-1 0 0,0 0 1 0 0,-1-1 0 0 0,1 1-1 0 0,0 6-4 0 0,17 75 107 0 0,-15-65-100 0 0,-3-9-9 0 0,1 0-1 0 0,-2 0 0 0 0,0 1 1 0 0,0-1-1 0 0,-1 1 0 0 0,-1-1 1 0 0,0 0-1 0 0,-1 1 0 0 0,-1-1 1 0 0,0 0-1 0 0,0 0 0 0 0,-2 0 3 0 0,3-7 1 0 0,-1 0-1 0 0,0 0 1 0 0,0 0-1 0 0,-1-1 0 0 0,1 1 1 0 0,-1-1-1 0 0,-1 0 1 0 0,1 0-1 0 0,-1-1 1 0 0,1 1-1 0 0,-1-1 0 0 0,-1 0 1 0 0,1 0-1 0 0,-1-1 1 0 0,1 1-1 0 0,-1-1 1 0 0,0 0-1 0 0,0-1 0 0 0,0 0 1 0 0,0 0-1 0 0,-1 0 1 0 0,1-1-1 0 0,0 1 1 0 0,-1-1-1 0 0,0-1 0 0 0,-142 1-220 0 0,135 2-966 0 0,14-1-5012 0 0,11-4-1187 0 0,0-4 6284 0 0,-5 2-630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5:59:41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37 184 1040 0 0,'8'1'3635'0'0,"8"3"2153"0"0,-13 2-5036 0 0,-1 1 1 0 0,0-1-1 0 0,0 1 1 0 0,-1 0-1 0 0,0 0 0 0 0,0 0 1 0 0,-1 0-1 0 0,1 0 1 0 0,-2 0-753 0 0,3 21 1105 0 0,5 15-332 0 0,5 20-418 0 0,0 4-318 0 0,-10-47-36 0 0,6 15-17 0 0,-18-44-2 0 0,-10-32 34 0 0,1-1-1 0 0,3-1 1 0 0,1 0 0 0 0,2-1 0 0 0,2-1-1 0 0,0-17-15 0 0,10 55 7 0 0,1 0-1 0 0,1-1 0 0 0,-1 1 1 0 0,1 0-1 0 0,1-1 0 0 0,-1 1 0 0 0,1 0 1 0 0,0 0-1 0 0,1 0 0 0 0,0 0 0 0 0,0 1 1 0 0,0-1-1 0 0,1 1 0 0 0,0 0 0 0 0,0-1 1 0 0,0 2-1 0 0,1-1 0 0 0,0 1 0 0 0,0-1 1 0 0,0 1-1 0 0,1 1 0 0 0,0-1 0 0 0,6-3-6 0 0,-6 4-85 0 0,1 0-1 0 0,-1 1 1 0 0,1 0-1 0 0,0 0 1 0 0,0 0-1 0 0,0 1 0 0 0,0 0 1 0 0,6 0 85 0 0,-6 1-206 0 0,-1 0 1 0 0,0 1-1 0 0,0 0 1 0 0,0 0-1 0 0,0 1 1 0 0,6 0 205 0 0,20 7-1826 0 0,4 4-4814 0 0,-1 1 0 0 0,19 11 6640 0 0,-34-15-1326 0 0,-7-3 481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5:59:42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5 880 0 0,'4'-5'6420'0'0,"-12"19"-2153"0"0,7-8-3580 0 0,0 1 1 0 0,0-1-1 0 0,0 0 0 0 0,1 1 0 0 0,0-1 1 0 0,1 1-1 0 0,0 2-687 0 0,17 77 2220 0 0,-16-76-2024 0 0,19 66 45 0 0,16 35 294 0 0,-9-38-1885 0 0,-8-26-1040 0 0,-21-68-7317 0 0,-3-16 6241 0 0,-4 15 1837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5:59:42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40 128 548 0 0,'-5'-22'4422'0'0,"5"21"-3738"0"0,0-1 0 0 0,0 1 1 0 0,0-1-1 0 0,0 1 0 0 0,0 0 0 0 0,0-1 0 0 0,-1 1 1 0 0,1-1-1 0 0,0 1 0 0 0,-1 0 0 0 0,1-1 0 0 0,-1 1 1 0 0,0 0-1 0 0,1 0 0 0 0,-1-1 0 0 0,0 1 0 0 0,0 0 1 0 0,0 0-1 0 0,0 0 0 0 0,0 0 0 0 0,0 0 0 0 0,0 0 1 0 0,0 0-685 0 0,2 4 3171 0 0,8 7-1990 0 0,-5-8-2267 0 0,-11-15-712 0 0,-7-12-4169 0 0,12 21 4702 0 0,0 1 0 0 0,0 0-1 0 0,1-1 1 0 0,-1 1 0 0 0,1 0 0 0 0,0-1-1 0 0,0 0 1 0 0,0 1 0 0 0,0-1-1 0 0,1 0 1 0 0,-1-3 1265 0 0,8 0-2026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5:59:43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23 96 0 0,'29'-2'7457'0'0,"-19"-1"-1538"0"0,-16-3-1385 0 0,-30-4-2370 0 0,33 9-2105 0 0,-1 1 1 0 0,1 0-1 0 0,0 0 0 0 0,-1 0 0 0 0,1 0 1 0 0,0 1-1 0 0,-1-1 0 0 0,1 1 0 0 0,0 0 1 0 0,0 0-1 0 0,-1 0 0 0 0,1 1 0 0 0,-1-1-59 0 0,-21 21-20 0 0,11 0 219 0 0,8-9-182 0 0,1 1-1 0 0,1 0 1 0 0,0 0-1 0 0,1 1 1 0 0,0-1-1 0 0,1 1 1 0 0,1-1-1 0 0,0 1 1 0 0,1-1 0 0 0,2 13-17 0 0,2 18 282 0 0,3-1 0 0 0,10 41-282 0 0,-12-65 195 0 0,1 0-1 0 0,1-1 0 0 0,1 1 0 0 0,7 12-194 0 0,-11-25 38 0 0,0 0 0 0 0,0 0 0 0 0,1 0 1 0 0,-1-1-1 0 0,1 1 0 0 0,1-1 0 0 0,-1 0 0 0 0,1-1 0 0 0,0 1 0 0 0,0-1 0 0 0,1-1 0 0 0,0 1 0 0 0,4 1-38 0 0,-8-4-12 0 0,0-1-1 0 0,0 0 1 0 0,1 0-1 0 0,-1 0 1 0 0,1-1-1 0 0,-1 1 1 0 0,1-1-1 0 0,-1 0 1 0 0,1 0-1 0 0,-1 0 1 0 0,1 0-1 0 0,-1-1 0 0 0,0 0 1 0 0,1 1-1 0 0,-1-1 1 0 0,3-1 12 0 0,1-1-114 0 0,1 0-1 0 0,-1-1 1 0 0,0 0 0 0 0,-1 0-1 0 0,1-1 1 0 0,-1 0 0 0 0,4-3 114 0 0,40-44-2746 0 0,-13 5-3291 0 0,-13 18 1100 0 0,-17 22 3664 0 0,-1 1 0 0 0,-1-1 0 0 0,1 0 1 0 0,-1-1-1 0 0,3-6 1273 0 0,1-1-1253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5:59:43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1 397 436 0 0,'21'-22'4902'0'0,"15"-5"652"0"0,9-8-1110 0 0,-35 25-4071 0 0,0-1 0 0 0,-1-1 0 0 0,0 1 0 0 0,-1-2 0 0 0,0 1 0 0 0,-1-1 0 0 0,0 0 0 0 0,-1 0 0 0 0,-1-1 0 0 0,1-3-373 0 0,-4 9-25 0 0,0 0-1 0 0,-1-1 1 0 0,0 1 0 0 0,0-1 0 0 0,0-6 25 0 0,-7-23-144 0 0,4 31 153 0 0,0 1 0 0 0,-1 0 0 0 0,1-1-1 0 0,-2 1 1 0 0,1 0 0 0 0,-1 0 0 0 0,1 0-1 0 0,-6-4-8 0 0,-6-4-38 0 0,14 13 36 0 0,0 1 0 0 0,-1-1 0 0 0,1 1 0 0 0,0-1 0 0 0,0 1 0 0 0,0-1 0 0 0,0 1 0 0 0,-1 0 0 0 0,1 0 1 0 0,0 0-1 0 0,0 0 0 0 0,0 0 0 0 0,-1 0 0 0 0,1 0 0 0 0,0 0 0 0 0,0 0 0 0 0,-1 1 2 0 0,-1 0-1 0 0,1 0 1 0 0,-1 0-1 0 0,1 0 0 0 0,0 1 1 0 0,-1-1-1 0 0,1 1 1 0 0,0 0-1 0 0,0 0 0 0 0,0 0 1 0 0,0 0-1 0 0,1 0 1 0 0,-1 0-1 0 0,0 0 0 0 0,0 2 1 0 0,-6 9 12 0 0,1 1-1 0 0,1 0 1 0 0,0 0-1 0 0,-4 15-11 0 0,-5 28 11 0 0,9-26 86 0 0,1 0 0 0 0,2 0 0 0 0,1 0 0 0 0,1 1 0 0 0,2 0 0 0 0,3 19-97 0 0,10 21 413 0 0,-11-57-347 0 0,2-1 1 0 0,-1 0-1 0 0,2 0 1 0 0,0 0-1 0 0,1 0 1 0 0,0-1-1 0 0,8 10-66 0 0,-14-21 0 0 0,1 1 0 0 0,-1-1 0 0 0,1 0 0 0 0,0 1-1 0 0,0-1 1 0 0,0 0 0 0 0,0 0 0 0 0,1-1 0 0 0,-1 1-1 0 0,0 0 1 0 0,1-1 0 0 0,-1 1 0 0 0,1-1 0 0 0,0 0 0 0 0,-1 0-1 0 0,1 0 1 0 0,0 0 0 0 0,0 0 0 0 0,-1-1 0 0 0,1 1-1 0 0,0-1 1 0 0,0 0 0 0 0,0 0 0 0 0,0 0 0 0 0,0 0-1 0 0,0 0 1 0 0,0-1 0 0 0,-1 1 0 0 0,1-1 0 0 0,0 0-1 0 0,0 0 1 0 0,-1 0 0 0 0,1 0 0 0 0,0 0 0 0 0,-1 0 0 0 0,1-1-1 0 0,-1 1 1 0 0,0-1 0 0 0,1 0 0 0 0,-1 0 0 0 0,0 0-1 0 0,0 0 1 0 0,1-1 0 0 0,30-27-29 0 0,44-40-4118 0 0,-33 27-1336 0 0,-17 13 469 0 0,-3-10 663 0 0,-15 27 3320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5:59:44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168 157 56 0 0,'33'-103'5893'0'0,"-33"103"-5813"0"0,10-30 3059 0 0,-10 29-2918 0 0,1 0 0 0 0,-1 0-1 0 0,1 0 1 0 0,-1 1 0 0 0,0-1 0 0 0,1 0-1 0 0,-1 0 1 0 0,0 0 0 0 0,0 0 0 0 0,0 0-1 0 0,0 1 1 0 0,1-1 0 0 0,-1 0 0 0 0,-1 0 0 0 0,1 0-1 0 0,0 0 1 0 0,0 0 0 0 0,0 0 0 0 0,0 0-1 0 0,0 1 1 0 0,-1-1 0 0 0,1 0 0 0 0,0 0-1 0 0,-1 0 1 0 0,1 1 0 0 0,-1-2-221 0 0,-5 5 301 0 0,1 0 0 0 0,0 1 0 0 0,-1-1 0 0 0,1 1 0 0 0,1 0 0 0 0,-1 0-1 0 0,1 0 1 0 0,-3 3-301 0 0,6-5 77 0 0,-10 9 33 0 0,2 0-1 0 0,-1 0 0 0 0,1 2 0 0 0,-6 10-109 0 0,-11 31 35 0 0,19-37 5 0 0,2 0 0 0 0,0 1 0 0 0,1-1 0 0 0,-1 8-40 0 0,4-20 36 0 0,1 0 1 0 0,0 0 0 0 0,0-1 0 0 0,0 1 0 0 0,0 0 0 0 0,1 0 0 0 0,0 4-37 0 0,0-6 40 0 0,0 1 1 0 0,1 0 0 0 0,-1 0 0 0 0,1-1-1 0 0,0 1 1 0 0,0-1 0 0 0,0 0-1 0 0,0 1 1 0 0,1-1 0 0 0,-1 0 0 0 0,1 0-1 0 0,1 1-40 0 0,7 4 149 0 0,0 0 0 0 0,0 0 0 0 0,1-1-1 0 0,0-1 1 0 0,0 0 0 0 0,4 0-149 0 0,0 2 197 0 0,0-1 1 0 0,0 2-1 0 0,10 8-197 0 0,-22-15 15 0 0,0 1 0 0 0,-1 0 0 0 0,1 1 0 0 0,-1-1 0 0 0,0 0 0 0 0,0 1 0 0 0,0 0 0 0 0,0 0 0 0 0,-1 0 0 0 0,1 0 0 0 0,-1 0 0 0 0,0 0 0 0 0,0 1 1 0 0,-1-1-1 0 0,2 5-15 0 0,-2-4-25 0 0,-1 0 1 0 0,1 0-1 0 0,-1 1 1 0 0,0-1-1 0 0,0 0 1 0 0,0 0 0 0 0,-1 1-1 0 0,1-1 1 0 0,-1 0-1 0 0,-1 0 1 0 0,1 0-1 0 0,-1 0 1 0 0,0 0 0 0 0,0 0-1 0 0,0 0 1 0 0,-2 2 24 0 0,-1 1 87 0 0,-1-1 1 0 0,0 1-1 0 0,0-1 0 0 0,0 0 1 0 0,-1-1-1 0 0,0 1 0 0 0,0-1 1 0 0,-1-1-1 0 0,-3 3-87 0 0,-2 0-633 0 0,0-1-1 0 0,-1 0 1 0 0,1-1 0 0 0,-1 0-1 0 0,-14 3 634 0 0,17-6-1750 0 0,0 0 0 0 0,0-1 0 0 0,0-1 0 0 0,-1 0 0 0 0,1 0 0 0 0,0-1 0 0 0,-3 0 1750 0 0,3-1-2317 0 0,4-1 383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5:59:56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3907 6501 904 0 0,'11'1'4222'0'0,"-14"3"-73"0"0,-1 1-1932 0 0,-1 9 1346 0 0,6-12-3340 0 0,-1-1 1 0 0,1 0-1 0 0,-1 0 1 0 0,1 1-1 0 0,-1-1 1 0 0,1 0-1 0 0,0 0 1 0 0,-1 0-1 0 0,1 0 1 0 0,0 0-1 0 0,0 0 1 0 0,0 0-1 0 0,0 0 1 0 0,0 0-1 0 0,0 0 1 0 0,0 0-224 0 0,24 13 1486 0 0,-6-7-1639 0 0,16 3 361 0 0,2-2 0 0 0,-1-1 0 0 0,1-2 0 0 0,0-2 0 0 0,0-1 1 0 0,32-3-209 0 0,-1-5 0 0 0,-1-3 1 0 0,-1-3 0 0 0,0-2 0 0 0,0-4-1 0 0,-2-2 1 0 0,47-23-1 0 0,-62 22-32 0 0,-1-3-1 0 0,-1-2 1 0 0,-1-2-1 0 0,29-24 33 0 0,-44 28-21 0 0,-2 0 0 0 0,-1-3 0 0 0,0 0 1 0 0,-2-1-1 0 0,-2-2 0 0 0,20-30 21 0 0,-30 36 1 0 0,0-1 0 0 0,-2-1 1 0 0,-1 0-1 0 0,-1 0 0 0 0,-1-1 1 0 0,-1-1-1 0 0,-2 1 0 0 0,1-9-1 0 0,-1-6 9 0 0,-2 0 1 0 0,-1-33-10 0 0,-8-28-7 0 0,2 75-6 0 0,-2-1-1 0 0,-1 1 1 0 0,-1 0 0 0 0,-1 1-1 0 0,-2 0 1 0 0,-1 0 0 0 0,-5-7 13 0 0,2 5-26 0 0,-2 2 0 0 0,-1 0 0 0 0,-1 1 0 0 0,-1 1 26 0 0,-11-9 15 0 0,-1 1 1 0 0,-2 2-1 0 0,-1 1 1 0 0,-1 2-1 0 0,-1 1 1 0 0,-2 2-1 0 0,0 1 1 0 0,-2 2-1 0 0,0 2 1 0 0,-2 2-1 0 0,-18-5-15 0 0,-82-22 9 0 0,-1 5-1 0 0,-121-15-8 0 0,102 22-21 0 0,-389-71-245 0 0,501 92 301 0 0,1-1 1 0 0,0-3 0 0 0,-26-12-36 0 0,-139-70 77 0 0,186 85-71 0 0,-100-54 42 0 0,4-4 0 0 0,-101-78-48 0 0,-216-189 449 0 0,253 189-397 0 0,-321-218-144 0 0,258 191 89 0 0,156 108-21 0 0,4-5 1 0 0,2-3 0 0 0,4-4-1 0 0,-43-55 24 0 0,2-22 133 0 0,44 53-14 0 0,-17-11-119 0 0,59 71-8 0 0,2-1 1 0 0,2-2-1 0 0,2-2 0 0 0,2-1 0 0 0,-11-27 8 0 0,25 38 19 0 0,1-2 0 0 0,3 0 0 0 0,1 0-1 0 0,2-1 1 0 0,2-1 0 0 0,1 0 0 0 0,-1-43-19 0 0,4 31 3 0 0,-1 6-9 0 0,2-47 6 0 0,4 81-1 0 0,1 0 0 0 0,1 1 1 0 0,0-1-1 0 0,1 0 1 0 0,0 1-1 0 0,1 0 1 0 0,1 0-1 0 0,4-9 1 0 0,22-42-38 0 0,4 1 1 0 0,28-40 37 0 0,-24 46-32 0 0,-14 18-3 0 0,3 0 0 0 0,1 2 1 0 0,33-33 34 0 0,-28 35-32 0 0,3 2 0 0 0,0 2 0 0 0,2 2 0 0 0,1 1 0 0 0,2 2 0 0 0,0 2 0 0 0,2 1 0 0 0,1 3 0 0 0,15-4 32 0 0,274-100-418 0 0,156-54 351 0 0,-265 99-72 0 0,49-33 139 0 0,-266 110-83 0 0,-5 2 11 0 0,1 0 0 0 0,-1 0 0 0 0,0-1 0 0 0,1 1 0 0 0,-1-1 1 0 0,0 0-1 0 0,0 0 0 0 0,0 0 0 0 0,0 0 0 0 0,-1 0 0 0 0,1 0 1 0 0,0-1-1 0 0,0 0 72 0 0,-3 2-624 0 0,0-5-8796 0 0,-1-7 2448 0 0,-3 9 5070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5T15:59:57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101 141 224 0 0,'22'-8'3062'0'0,"12"1"3015"0"0,-18 40-2118 0 0,-8-17-3302 0 0,78 130 643 0 0,21 37-1276 0 0,-103-177-23 0 0,-1 1 0 0 0,0 0-1 0 0,0 0 1 0 0,0 0 0 0 0,-1 0 0 0 0,0 0 0 0 0,-1 1 0 0 0,1-1 0 0 0,-1 8-1 0 0,-1-15 2 0 0,-1 0 1 0 0,0 1-1 0 0,1-1 1 0 0,-1 0-1 0 0,0 0 1 0 0,1 1-1 0 0,-1-1 1 0 0,0 0-1 0 0,1 0 1 0 0,-1 0-1 0 0,0 0 1 0 0,1 0-1 0 0,-1 0 1 0 0,0 0-1 0 0,0 0 1 0 0,1 0-1 0 0,-1 0 1 0 0,0 0-1 0 0,1 0 1 0 0,-1 0-1 0 0,0-1 1 0 0,1 1-1 0 0,-1 0 1 0 0,0 0-1 0 0,1-1 1 0 0,-1 1-1 0 0,1-1 1 0 0,-1 1-1 0 0,1 0 1 0 0,-1-1-1 0 0,0 1 1 0 0,1-1-1 0 0,0 1 1 0 0,-1-1-1 0 0,1 0 1 0 0,-1 1-3 0 0,-24-23 42 0 0,23 21-41 0 0,-59-58-26 0 0,4-2 0 0 0,2-2 1 0 0,3-3-1 0 0,-30-53 25 0 0,50 57 24 0 0,31 59-23 0 0,-1 0 1 0 0,1 0 0 0 0,0 0-1 0 0,0 0 1 0 0,0 0 0 0 0,0 0-1 0 0,1 0 1 0 0,-1 0-1 0 0,1-1 1 0 0,0 1 0 0 0,0 0-1 0 0,1 0 1 0 0,-1 0 0 0 0,1 0-1 0 0,1-2-1 0 0,0 2 1 0 0,0 1 0 0 0,0-1-1 0 0,1 1 1 0 0,-1 0-1 0 0,1 0 1 0 0,0 0-1 0 0,0 1 1 0 0,0-1-1 0 0,0 1 1 0 0,0-1 0 0 0,1 1-1 0 0,-1 0 1 0 0,1 0-1 0 0,-1 1 1 0 0,1-1-1 0 0,0 1 1 0 0,0 0-1 0 0,0 0 1 0 0,0 0 0 0 0,0 0-1 0 0,0 1 1 0 0,0-1-1 0 0,0 1 1 0 0,2 0-1 0 0,17 0 6 0 0,1 1 0 0 0,-1 0 1 0 0,22 6-7 0 0,-17-3 1 0 0,396 54 1842 0 0,-423-58-1842 0 0,-1 0 0 0 0,1 0 1 0 0,0 0-1 0 0,-1 0 0 0 0,1 0 0 0 0,-1 0 0 0 0,1 0 0 0 0,0 1 0 0 0,-1-1 0 0 0,1 0 1 0 0,-1 0-1 0 0,1 1 0 0 0,-1-1 0 0 0,1 0 0 0 0,0 1 0 0 0,-1-1 0 0 0,0 1 0 0 0,1-1 0 0 0,-1 1 1 0 0,1-1-1 0 0,-1 1 0 0 0,1-1 0 0 0,-1 1 0 0 0,0-1 0 0 0,1 1 0 0 0,-1-1 0 0 0,0 1 0 0 0,0-1 1 0 0,0 1-1 0 0,1 0 0 0 0,-1-1 0 0 0,0 1 0 0 0,0 0 0 0 0,0-1 0 0 0,0 1 0 0 0,0 0 1 0 0,0-1-1 0 0,0 1 0 0 0,0-1 0 0 0,0 1 0 0 0,0 0 0 0 0,0-1 0 0 0,-1 1 0 0 0,1 0 0 0 0,0-1 1 0 0,0 1-1 0 0,-1-1 0 0 0,1 1 0 0 0,0-1 0 0 0,-1 1-1 0 0,-2 26 62 0 0,2-23-54 0 0,0 0 1 0 0,1-1-1 0 0,-1 1 1 0 0,0-1 0 0 0,-1 1-1 0 0,1-1 1 0 0,0 0 0 0 0,-1 1-1 0 0,0-1 1 0 0,0 0-1 0 0,0 0 1 0 0,0 0 0 0 0,0 0-1 0 0,-1-1 1 0 0,1 1 0 0 0,-4 2-9 0 0,-52 40 329 0 0,39-31-214 0 0,-82 54 314 0 0,-20 6-429 0 0,30-19 2 0 0,-76 60-2 0 0,161-110-33 0 0,0 0 1 0 0,0 0-1 0 0,1 1 0 0 0,-1 0 0 0 0,1 0 1 0 0,-2 3 32 0 0,-1 16-2089 0 0,8-23 1751 0 0,1-1 1 0 0,-1 1-1 0 0,0-1 0 0 0,0 1 1 0 0,1-1-1 0 0,-1 1 1 0 0,1-1-1 0 0,-1 0 0 0 0,1 1 1 0 0,0-1-1 0 0,0 0 1 0 0,-1 0-1 0 0,1 1 0 0 0,0-1 1 0 0,0 0-1 0 0,0 0 1 0 0,0 0-1 0 0,1 0 338 0 0,35 31-8175 0 0,-19-22 6359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21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71 151 84 0 0,'-6'-4'4264'0'0,"-10"-7"501"0"0,-21-74-5065 0 0,29 71 298 0 0,7 21-26 0 0,13 20-20 0 0,-13-28 61 0 0,1-1-1 0 0,-1 1 1 0 0,1 0-1 0 0,0-1 0 0 0,-1 1 1 0 0,1 0-1 0 0,0-1 0 0 0,0 1 1 0 0,0-1-1 0 0,0 1 0 0 0,0 0 1 0 0,0-1-1 0 0,0 1 0 0 0,1 0 1 0 0,-1-1-1 0 0,0 1 0 0 0,1 0 1 0 0,-1-1-1 0 0,1 1 1 0 0,0 0-1 0 0,-1 0 0 0 0,1 0 1 0 0,0-1-13 0 0,0 1 8 0 0,-1 1 1 0 0,0-1 0 0 0,0 1 0 0 0,1-1 0 0 0,-1 1-1 0 0,0-1 1 0 0,1 1 0 0 0,-1-1 0 0 0,1 1 0 0 0,-1-1 0 0 0,0 1-1 0 0,1 0 1 0 0,-1-1 0 0 0,1 1 0 0 0,-1 0 0 0 0,1 0-1 0 0,-1-1 1 0 0,1 1 0 0 0,0 0 0 0 0,-1 0 0 0 0,1 0-1 0 0,-1-1 1 0 0,1 1 0 0 0,-1 0 0 0 0,1 0 0 0 0,0 0 0 0 0,-1 0-1 0 0,1 0 1 0 0,-1 0 0 0 0,1 0 0 0 0,-1 0 0 0 0,1 1-1 0 0,0-1 1 0 0,-1 0 0 0 0,1 0 0 0 0,-1 0 0 0 0,1 1-1 0 0,-1-1 1 0 0,1 0 0 0 0,-1 0 0 0 0,1 1 0 0 0,-1-1-1 0 0,1 1 1 0 0,-1-1 0 0 0,1 0 0 0 0,-1 1 0 0 0,0-1 0 0 0,1 1-1 0 0,-1-1 1 0 0,0 1 0 0 0,1-1 0 0 0,-1 1 0 0 0,0-1-1 0 0,0 1 1 0 0,0-1 0 0 0,1 1 0 0 0,-1-1 0 0 0,0 1-1 0 0,0 0 1 0 0,0-1 0 0 0,0 1 0 0 0,0-1 0 0 0,0 1 0 0 0,0 0-9 0 0,13 19 174 0 0,-12-18-161 0 0,1 0 1 0 0,-1 0 0 0 0,1 0-1 0 0,-1 1 1 0 0,0-1-1 0 0,0 0 1 0 0,0 1-1 0 0,0-1 1 0 0,0 1-1 0 0,0-1 1 0 0,-1 1-1 0 0,1-1 1 0 0,-1 1-1 0 0,0-1 1 0 0,0 3-14 0 0,0-5 1 0 0,0 0-1 0 0,0 0 1 0 0,0 1 0 0 0,0-1-1 0 0,0 0 1 0 0,0 0 0 0 0,0 0-1 0 0,0 0 1 0 0,0 0 0 0 0,0 0-1 0 0,0 1 1 0 0,0-1 0 0 0,0 0-1 0 0,0 0 1 0 0,0 0 0 0 0,0 0-1 0 0,0 0 1 0 0,0 0 0 0 0,0 0-1 0 0,0 1 1 0 0,0-1 0 0 0,0 0-1 0 0,0 0 1 0 0,-1 0 0 0 0,1 0-1 0 0,0 0 1 0 0,0 0 0 0 0,0 0-1 0 0,0 0 1 0 0,0 0 0 0 0,0 0-1 0 0,0 0 1 0 0,-1 0 0 0 0,1 1-1 0 0,0-1 1 0 0,0 0 0 0 0,0 0-1 0 0,0 0 1 0 0,0 0 0 0 0,0 0-1 0 0,-1 0 1 0 0,1 0 0 0 0,0 0-1 0 0,0 0 1 0 0,0 0 0 0 0,0 0-1 0 0,0 0 1 0 0,0-1 0 0 0,-1 1-1 0 0,1 0 1 0 0,0 0 0 0 0,0 0-1 0 0,0 0 1 0 0,0 0 0 0 0,0 0-1 0 0,0 0 1 0 0,0 0 0 0 0,-1 0-1 0 0,-9-8-11 0 0,-8-10-51 0 0,-11-38 518 0 0,22 39 377 0 0,6 8 290 0 0,7 12-841 0 0,16 16-2302 0 0,-16-14-455 0 0,15 2-3257 0 0,-20-7 4122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22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0 532 0 0,'0'0'424'0'0,"0"2"-120"0"0,0-2-104 0 0,0 3-60 0 0,0-3-20 0 0,0 2-4 0 0,0 0-4 0 0,-5 2 8 0 0,5-2-20 0 0,0 2-16 0 0,0 0-24 0 0,0 1-60 0 0,0-1-164 0 0,0-4-256 0 0,0 4-144 0 0,0 0-60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23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239 580 704 0 0,'0'-2'1362'0'0,"-1"0"-1"0"0,0-1 1 0 0,0 1-1 0 0,0 0 1 0 0,0-1 0 0 0,0 1-1 0 0,0 0 1 0 0,0 0-1 0 0,-1 0 1 0 0,1 0 0 0 0,-2-1-1362 0 0,-7-5 2302 0 0,0 3-2042 0 0,1 1 0 0 0,-1 0 1 0 0,-1 0-1 0 0,1 1 0 0 0,0 1 1 0 0,-1 0-1 0 0,1 0 0 0 0,-5 0-260 0 0,11 3 9 0 0,0-1-1 0 0,1 0 0 0 0,-1 1 1 0 0,0 0-1 0 0,1-1 0 0 0,-1 2 1 0 0,0-1-1 0 0,1 0 1 0 0,-1 1-1 0 0,1-1 0 0 0,0 1 1 0 0,0 0-1 0 0,-1 0 0 0 0,1 1 1 0 0,0-1-1 0 0,1 0 0 0 0,-1 1 1 0 0,0 0-1 0 0,1 0 0 0 0,-1 0 1 0 0,1 0-1 0 0,0 0 0 0 0,0 0 1 0 0,0 0-1 0 0,-1 4-8 0 0,-4 8 7 0 0,1 0-1 0 0,1 1 0 0 0,0 0 1 0 0,0 0-1 0 0,2 0 0 0 0,0 0 1 0 0,1 1-1 0 0,1 0 1 0 0,0-1-1 0 0,1 1 0 0 0,1 3-6 0 0,3 30 8 0 0,3 0-1 0 0,2-1 1 0 0,3 4-8 0 0,-10-43 8 0 0,6 26 29 0 0,2-1 0 0 0,4 8-37 0 0,-11-35 40 0 0,-1-1 1 0 0,1 0-1 0 0,1 0 1 0 0,-1 0-1 0 0,1 0 1 0 0,1-1-1 0 0,-1 1 1 0 0,1-1-1 0 0,0 0 1 0 0,0-1-1 0 0,1 1 1 0 0,-1-1 0 0 0,5 3-41 0 0,-8-8 12 0 0,0 1 1 0 0,0 0 0 0 0,1-1-1 0 0,-1 1 1 0 0,0-1 0 0 0,1 0-1 0 0,-1 1 1 0 0,0-1 0 0 0,1 0-1 0 0,-1-1 1 0 0,0 1 0 0 0,1 0-1 0 0,-1-1 1 0 0,0 1 0 0 0,0-1-1 0 0,1 0 1 0 0,-1 1 0 0 0,0-1-1 0 0,0 0 1 0 0,0 0 0 0 0,0-1-1 0 0,0 1 1 0 0,0 0 0 0 0,0-1-1 0 0,-1 1 1 0 0,1-1 0 0 0,0 0-1 0 0,-1 1 1 0 0,1-1 0 0 0,-1 0 0 0 0,1-1-13 0 0,7-9 7 0 0,0 1 1 0 0,-1-1-1 0 0,0 0 1 0 0,3-8-8 0 0,5-16-17 0 0,-1 0-1 0 0,-1-1 1 0 0,-3-1 0 0 0,0 0 0 0 0,-3-1-1 0 0,-1 1 1 0 0,-2-2 0 0 0,-2 1-1 0 0,-1 0 1 0 0,-3-19 17 0 0,-6-53-3 0 0,-4 0 0 0 0,-5 1 0 0 0,-7-7 3 0 0,17 86 22 0 0,-2-5 134 0 0,2-1-1 0 0,1 1 0 0 0,1-18-155 0 0,4 54 8 0 0,0-1 0 0 0,0 1 1 0 0,0-1-1 0 0,0 1 0 0 0,-1-1 0 0 0,1 1 0 0 0,0-1 0 0 0,0 1 1 0 0,0-1-1 0 0,0 1 0 0 0,0-1 0 0 0,0 0 0 0 0,1 1 0 0 0,-1-1 1 0 0,0 1-1 0 0,0-1 0 0 0,0 1 0 0 0,0-1 0 0 0,1 1 0 0 0,-1-1 1 0 0,0 1-1 0 0,0-1 0 0 0,1 1 0 0 0,-1 0 0 0 0,0-1 0 0 0,1 1 1 0 0,-1-1-1 0 0,1 1 0 0 0,-1 0 0 0 0,1-1 0 0 0,-1 1 0 0 0,0 0 1 0 0,1-1-9 0 0,13 13 12 0 0,8 28-106 0 0,-8 0 33 0 0,-3 0-1 0 0,-1 1 1 0 0,3 31 61 0 0,5 22-88 0 0,11 37-101 0 0,10 45-558 0 0,-10-60-2622 0 0,-28-114 3121 0 0,-1-1-1 0 0,0 1 1 0 0,1 0-1 0 0,-1-1 1 0 0,1 1 0 0 0,-1 0-1 0 0,1-1 1 0 0,0 1-1 0 0,0-1 1 0 0,0 1 0 0 0,0-1-1 0 0,0 1 1 0 0,0-1-1 0 0,0 0 1 0 0,0 1 0 0 0,0-1-1 0 0,1 0 1 0 0,-1 0-1 0 0,0 0 1 0 0,1 0 0 0 0,-1 0-1 0 0,1 0 1 0 0,-1-1-1 0 0,1 1 1 0 0,0 0 0 0 0,-1-1-1 0 0,1 1 1 0 0,0-1 0 0 0,-1 0 248 0 0,5 0-977 0 0,-1 0 1 0 0,0-1 0 0 0,0 0-1 0 0,1 0 1 0 0,-1 0 0 0 0,0-1-1 0 0,0 1 1 0 0,3-3 976 0 0,-1 2-512 0 0,6-3-631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4T14:34:23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74 158 808 0 0,'1'-15'2674'0'0,"-2"-3"1853"0"0,0 18-4432 0 0,0-1 1 0 0,0 1-1 0 0,1-1 1 0 0,-2 1 0 0 0,1 0-1 0 0,0-1 1 0 0,0 1-1 0 0,0 0 1 0 0,0 0-1 0 0,0 0 1 0 0,0 0 0 0 0,0 0-1 0 0,0 0 1 0 0,0 0-1 0 0,0 0 1 0 0,0 0 0 0 0,0 0-1 0 0,0 0 1 0 0,0 1-1 0 0,0-1 1 0 0,0 1 0 0 0,0-1-96 0 0,-2 0 188 0 0,1 0 0 0 0,0 1 1 0 0,-1-1-1 0 0,1 1 1 0 0,0-1-1 0 0,0 1 0 0 0,0 0 1 0 0,0 0-1 0 0,0 0 1 0 0,-1 0-1 0 0,2 0 1 0 0,-1 0-1 0 0,0 1 0 0 0,0-1 1 0 0,0 1-1 0 0,1-1 1 0 0,-1 1-1 0 0,0 0 0 0 0,1-1 1 0 0,0 1-1 0 0,-1 0 1 0 0,1 0-1 0 0,0 0 1 0 0,0 0-1 0 0,0 0 0 0 0,0 0 1 0 0,1 1-1 0 0,-1-1 1 0 0,0 0-1 0 0,1 0 0 0 0,0 1 1 0 0,-1-1-1 0 0,1 0 1 0 0,0 1-189 0 0,1 0 119 0 0,0 0 0 0 0,0 0 0 0 0,0 0 0 0 0,0 0 1 0 0,0 0-1 0 0,1 0 0 0 0,0 0 0 0 0,-1-1 0 0 0,1 1 1 0 0,0-1-1 0 0,0 1 0 0 0,1-1 0 0 0,-1 0 1 0 0,0 1-1 0 0,1-1 0 0 0,-1 0 0 0 0,1-1 0 0 0,0 1 1 0 0,-1 0-1 0 0,1-1 0 0 0,0 0 0 0 0,0 1 0 0 0,0-1 1 0 0,0 0-1 0 0,1-1-119 0 0,4 2 13 0 0,0 0-1 0 0,0 0 1 0 0,1-1 0 0 0,-1-1 0 0 0,0 0 0 0 0,1 0 0 0 0,-1 0-1 0 0,1-1 1 0 0,-1 0 0 0 0,0-1 0 0 0,0 0 0 0 0,0 0 0 0 0,0 0-1 0 0,0-1 1 0 0,0-1 0 0 0,-1 1 0 0 0,1-1 0 0 0,-1-1-1 0 0,4-2-12 0 0,-6 4-9 0 0,0-1 0 0 0,0 0 0 0 0,0 0 0 0 0,-1-1-1 0 0,0 1 1 0 0,1-1 0 0 0,-2 0 0 0 0,1 0 0 0 0,0 0-1 0 0,-1 0 1 0 0,0-1 0 0 0,0 1 0 0 0,-1-1-1 0 0,0 0 1 0 0,0 0 0 0 0,0 0 0 0 0,0 0 0 0 0,-1 0-1 0 0,0 0 1 0 0,-1 0 0 0 0,1 0 0 0 0,-1-1-1 0 0,0 1 1 0 0,-1 0 0 0 0,1 0 0 0 0,-2-6 9 0 0,1 10 3 0 0,0-1-1 0 0,0 0 1 0 0,0 0 0 0 0,0 1 0 0 0,0-1 0 0 0,0 0 0 0 0,-1 1-1 0 0,1-1 1 0 0,-1 1 0 0 0,0 0 0 0 0,0 0 0 0 0,0-1 0 0 0,0 1-1 0 0,0 0 1 0 0,0 1 0 0 0,-1-1 0 0 0,1 0 0 0 0,-1 1 0 0 0,1-1-1 0 0,-1 1 1 0 0,1 0 0 0 0,-1-1 0 0 0,0 1 0 0 0,0 1 0 0 0,1-1-1 0 0,-1 0 1 0 0,0 1 0 0 0,0-1 0 0 0,0 1 0 0 0,0 0 0 0 0,0 0-1 0 0,0 0 1 0 0,0 1 0 0 0,1-1 0 0 0,-1 0 0 0 0,0 1 0 0 0,-2 0-3 0 0,0 0-121 0 0,0 1 1 0 0,0-1 0 0 0,0 1 0 0 0,0-1 0 0 0,1 1 0 0 0,-1 1 0 0 0,0-1-1 0 0,1 1 1 0 0,0 0 0 0 0,-1 0 0 0 0,1 0 0 0 0,1 0 0 0 0,-1 1 0 0 0,0-1-1 0 0,1 1 1 0 0,-1 0 0 0 0,1 0 0 0 0,0 0 0 0 0,1 1 0 0 0,-1-1 0 0 0,0 3 120 0 0,2-4-537 0 0,0 0 0 0 0,1 0 0 0 0,-1 1 1 0 0,1-1-1 0 0,0 1 0 0 0,0-1 1 0 0,0 0-1 0 0,0 1 0 0 0,0-1 1 0 0,1 0-1 0 0,-1 1 0 0 0,1-1 1 0 0,0 0-1 0 0,0 0 0 0 0,1 1 0 0 0,-1-1 1 0 0,0 0-1 0 0,1 0 0 0 0,0 0 1 0 0,0-1-1 0 0,0 1 0 0 0,0 0 1 0 0,0-1-1 0 0,1 1 0 0 0,-1-1 1 0 0,1 0-1 0 0,-1 0 0 0 0,3 2 537 0 0,8 6-1616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E309-73DE-49DF-8A37-70F9AF869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B7E05-2A80-4D9E-9329-C29399CD8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ACD2-84AE-48E9-94AB-8E8F3912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A792-216A-4D78-A177-9D3C104B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B62D-5D51-48A9-B03F-910E22C4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1398-7684-4A94-92E7-05E4D568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54438-03AC-45FA-8A5D-FCD464062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E52AA-36C0-492C-9E6B-B3FA7598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3522-D0F0-43DC-B992-F29AFCC7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42957-6098-4CDF-98A2-D6A95D67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2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3E96F-DD06-45DB-9C27-CB7DE2FCF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9A389-CF59-41A5-92E3-0701C6F16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C64B4-0EA4-4876-863A-C5FADFE0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95E8-E2C6-4C8A-A2AE-53A1AA4C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AB51-7E6A-448F-8EB5-B13358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0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BED-D974-4E53-B3B2-4FF2A0CF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37EF-1CC4-4348-80AD-9B506C12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73FC-608A-42AE-80CF-086D2120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072A-4141-49C3-AD61-C1DBCF98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0502-8389-4199-A4D5-EAEBD75A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33B5-3679-403A-A112-DDEE7CE4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7E8A3-2375-4879-8C73-F494EDEB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2144-7065-4AF2-9250-432779B7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BC81-FEAB-40DD-969F-EA3E276C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73B1-E3DD-4218-A770-8A597BBF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0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C522-24A4-4854-9F4E-91849E3F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70C0-F752-4E7E-A460-9C50C839D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11B3-12FB-4BE7-A8EF-29857951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79FE7-B0BB-4B12-BF09-D8DE66CE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077AE-BBF1-49EA-84B2-DE9928F0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DADD-9251-4AA0-8A6D-0AF3ABB2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1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4B4E-9493-447B-8E04-E114C117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ED4BB-1281-48BC-9D6D-C6E50061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C68AC-D3A5-4740-A6F6-B779B9CDF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5D0E0-D6CA-4917-B74A-7A927BEBF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BE8B-707A-4B25-89A9-498C15153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53B9-CB9F-4011-8E1B-F99C7673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347C7-EAFB-4A06-9938-503190BC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37C7B-765D-4BA9-A9FF-C214889C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E426-07C5-4BD8-8BD9-7355E147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1C521-582A-4656-8CEB-E379F9CA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6AF5F-0CC2-42A9-95B6-49D0AB24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1A753-99AE-48FF-847F-CE321CF6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FAF0A-8300-48E8-8AF3-5C542B6A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40EBB-6B9E-4FF3-BA51-C477C18C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93539-3BEF-4204-BAA0-FCE6757A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1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4413-F5DA-454A-AA46-8CC919FD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6930-3053-450F-8BA5-388789F6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6BB2-103C-49D0-B6D7-6A681A5D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FC96-973F-4E59-B455-200F4FD8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4E9E3-201A-402F-BBA8-9752713E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94D4C-0F04-4E53-B074-08858A5A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4106-4E8F-4CA6-AB5A-71CE87EC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860AE-FB11-42F6-A161-19D6DC3F5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ED076-9B53-4B7D-82F9-AD94BF2B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62819-8852-4048-BD49-9DDDBC04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EC112-E284-4DCD-B162-3B66E112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B59D8-3B4D-4142-94A9-6C5EAA53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57A2D-B121-46A9-9669-E0F9AB0E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5F19F-D048-4CB9-B16E-26222C537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33E6-7CC5-4D26-884F-D52B11FF7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D009-6A37-4CEC-8C56-CC04C314099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730A-351C-4F87-A051-F2D81E3A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BE5E-D4E1-4AF1-87FE-60BB3FAC0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6471-BB21-4A95-A809-A472AE99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87" Type="http://schemas.openxmlformats.org/officeDocument/2006/relationships/image" Target="../media/image43.png"/><Relationship Id="rId102" Type="http://schemas.openxmlformats.org/officeDocument/2006/relationships/customXml" Target="../ink/ink51.xml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376D59-41E8-4817-B967-14D0BE46A08B}"/>
              </a:ext>
            </a:extLst>
          </p:cNvPr>
          <p:cNvSpPr txBox="1"/>
          <p:nvPr/>
        </p:nvSpPr>
        <p:spPr>
          <a:xfrm>
            <a:off x="7599285" y="568171"/>
            <a:ext cx="2422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prices = </a:t>
            </a:r>
            <a:r>
              <a:rPr lang="en-US" b="1" dirty="0"/>
              <a:t>new double[5];</a:t>
            </a:r>
          </a:p>
          <a:p>
            <a:r>
              <a:rPr lang="en-US" dirty="0"/>
              <a:t>prices[3] = 23.50;</a:t>
            </a:r>
          </a:p>
          <a:p>
            <a:r>
              <a:rPr lang="en-US" dirty="0"/>
              <a:t>prices[1] = 99.39;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9EF949-CB92-4BBB-8A78-68B5123CAEAF}"/>
              </a:ext>
            </a:extLst>
          </p:cNvPr>
          <p:cNvGrpSpPr/>
          <p:nvPr/>
        </p:nvGrpSpPr>
        <p:grpSpPr>
          <a:xfrm>
            <a:off x="2144303" y="1329760"/>
            <a:ext cx="2863440" cy="2172240"/>
            <a:chOff x="2144303" y="1329760"/>
            <a:chExt cx="2863440" cy="21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DCE33CE-9B40-47A0-823F-5B27C822F419}"/>
                    </a:ext>
                  </a:extLst>
                </p14:cNvPr>
                <p14:cNvContentPartPr/>
                <p14:nvPr/>
              </p14:nvContentPartPr>
              <p14:xfrm>
                <a:off x="2197223" y="1590040"/>
                <a:ext cx="45720" cy="582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DCE33CE-9B40-47A0-823F-5B27C822F4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8583" y="1581400"/>
                  <a:ext cx="633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064613D-04D6-486E-9AFF-1CE853DFAEAA}"/>
                    </a:ext>
                  </a:extLst>
                </p14:cNvPr>
                <p14:cNvContentPartPr/>
                <p14:nvPr/>
              </p14:nvContentPartPr>
              <p14:xfrm>
                <a:off x="2144303" y="1632520"/>
                <a:ext cx="67680" cy="1220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064613D-04D6-486E-9AFF-1CE853DFAE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5303" y="1623520"/>
                  <a:ext cx="8532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C8AC93-C31C-43D4-9675-FC1A961F3982}"/>
                    </a:ext>
                  </a:extLst>
                </p14:cNvPr>
                <p14:cNvContentPartPr/>
                <p14:nvPr/>
              </p14:nvContentPartPr>
              <p14:xfrm>
                <a:off x="2160503" y="1329760"/>
                <a:ext cx="2847240" cy="2172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C8AC93-C31C-43D4-9675-FC1A961F39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1503" y="1320760"/>
                  <a:ext cx="2864880" cy="21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CE9ABB-5518-444D-81DC-C75ADF3C6621}"/>
                    </a:ext>
                  </a:extLst>
                </p14:cNvPr>
                <p14:cNvContentPartPr/>
                <p14:nvPr/>
              </p14:nvContentPartPr>
              <p14:xfrm>
                <a:off x="2178143" y="1900360"/>
                <a:ext cx="2556360" cy="311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CE9ABB-5518-444D-81DC-C75ADF3C66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69503" y="1891720"/>
                  <a:ext cx="2574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AB2033-3DD2-45A7-BCF0-E5C7F01BBEB6}"/>
                    </a:ext>
                  </a:extLst>
                </p14:cNvPr>
                <p14:cNvContentPartPr/>
                <p14:nvPr/>
              </p14:nvContentPartPr>
              <p14:xfrm>
                <a:off x="3081383" y="1820440"/>
                <a:ext cx="20520" cy="38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AB2033-3DD2-45A7-BCF0-E5C7F01BBE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2743" y="1811800"/>
                  <a:ext cx="381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320FD9-2196-44D6-9A9E-847AF4A9C88C}"/>
                    </a:ext>
                  </a:extLst>
                </p14:cNvPr>
                <p14:cNvContentPartPr/>
                <p14:nvPr/>
              </p14:nvContentPartPr>
              <p14:xfrm>
                <a:off x="3097943" y="1959400"/>
                <a:ext cx="25920" cy="54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320FD9-2196-44D6-9A9E-847AF4A9C8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89303" y="1950400"/>
                  <a:ext cx="43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C0B021-2E5E-4B22-B96E-4F5F3741A07C}"/>
                    </a:ext>
                  </a:extLst>
                </p14:cNvPr>
                <p14:cNvContentPartPr/>
                <p14:nvPr/>
              </p14:nvContentPartPr>
              <p14:xfrm>
                <a:off x="3110183" y="1836280"/>
                <a:ext cx="21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C0B021-2E5E-4B22-B96E-4F5F3741A0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1183" y="1827280"/>
                  <a:ext cx="19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341D4D-976B-4504-A90C-92FF79377DDC}"/>
                    </a:ext>
                  </a:extLst>
                </p14:cNvPr>
                <p14:cNvContentPartPr/>
                <p14:nvPr/>
              </p14:nvContentPartPr>
              <p14:xfrm>
                <a:off x="3270743" y="1595080"/>
                <a:ext cx="200160" cy="428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341D4D-976B-4504-A90C-92FF79377D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2103" y="1586080"/>
                  <a:ext cx="2178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8DFE90-C72F-46C1-8CF5-24A6CCFE7DC9}"/>
                    </a:ext>
                  </a:extLst>
                </p14:cNvPr>
                <p14:cNvContentPartPr/>
                <p14:nvPr/>
              </p14:nvContentPartPr>
              <p14:xfrm>
                <a:off x="3479543" y="1802080"/>
                <a:ext cx="103320" cy="8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8DFE90-C72F-46C1-8CF5-24A6CCFE7D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70543" y="1793080"/>
                  <a:ext cx="120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57DC06-6571-4AB2-AE13-4E5E5DBCB25D}"/>
                    </a:ext>
                  </a:extLst>
                </p14:cNvPr>
                <p14:cNvContentPartPr/>
                <p14:nvPr/>
              </p14:nvContentPartPr>
              <p14:xfrm>
                <a:off x="3621743" y="1797400"/>
                <a:ext cx="142920" cy="10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57DC06-6571-4AB2-AE13-4E5E5DBCB2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2743" y="1788760"/>
                  <a:ext cx="160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495246-AE29-48DC-A501-9A203EEDBA2D}"/>
                    </a:ext>
                  </a:extLst>
                </p14:cNvPr>
                <p14:cNvContentPartPr/>
                <p14:nvPr/>
              </p14:nvContentPartPr>
              <p14:xfrm>
                <a:off x="3757103" y="1571320"/>
                <a:ext cx="111600" cy="329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495246-AE29-48DC-A501-9A203EEDBA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48463" y="1562680"/>
                  <a:ext cx="1292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4EA7F3-3A52-4842-82FE-AB40B95EDF2A}"/>
                    </a:ext>
                  </a:extLst>
                </p14:cNvPr>
                <p14:cNvContentPartPr/>
                <p14:nvPr/>
              </p14:nvContentPartPr>
              <p14:xfrm>
                <a:off x="3874463" y="1530640"/>
                <a:ext cx="61200" cy="360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4EA7F3-3A52-4842-82FE-AB40B95EDF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65463" y="1522000"/>
                  <a:ext cx="788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1999F4-41C1-4373-BE58-507F9B1FD86C}"/>
                    </a:ext>
                  </a:extLst>
                </p14:cNvPr>
                <p14:cNvContentPartPr/>
                <p14:nvPr/>
              </p14:nvContentPartPr>
              <p14:xfrm>
                <a:off x="3963743" y="1660960"/>
                <a:ext cx="181440" cy="266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1999F4-41C1-4373-BE58-507F9B1FD8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55103" y="1651960"/>
                  <a:ext cx="199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EB8681-B7FA-40AC-B2F2-B4AFDF8DA594}"/>
                    </a:ext>
                  </a:extLst>
                </p14:cNvPr>
                <p14:cNvContentPartPr/>
                <p14:nvPr/>
              </p14:nvContentPartPr>
              <p14:xfrm>
                <a:off x="4144463" y="1476640"/>
                <a:ext cx="191880" cy="415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EB8681-B7FA-40AC-B2F2-B4AFDF8DA5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35823" y="1468000"/>
                  <a:ext cx="2095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23E200-AA7F-4EEC-9BF4-D3347D1E5D01}"/>
                    </a:ext>
                  </a:extLst>
                </p14:cNvPr>
                <p14:cNvContentPartPr/>
                <p14:nvPr/>
              </p14:nvContentPartPr>
              <p14:xfrm>
                <a:off x="4312943" y="1470160"/>
                <a:ext cx="167760" cy="408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23E200-AA7F-4EEC-9BF4-D3347D1E5D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3943" y="1461160"/>
                  <a:ext cx="1854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7A4173-37E9-4A1D-9A1C-834F1239AA87}"/>
                    </a:ext>
                  </a:extLst>
                </p14:cNvPr>
                <p14:cNvContentPartPr/>
                <p14:nvPr/>
              </p14:nvContentPartPr>
              <p14:xfrm>
                <a:off x="2321423" y="2846080"/>
                <a:ext cx="87480" cy="39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7A4173-37E9-4A1D-9A1C-834F1239AA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12783" y="2837080"/>
                  <a:ext cx="1051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4BA04A-65C5-49C2-B468-9A31024D5BDE}"/>
                    </a:ext>
                  </a:extLst>
                </p14:cNvPr>
                <p14:cNvContentPartPr/>
                <p14:nvPr/>
              </p14:nvContentPartPr>
              <p14:xfrm>
                <a:off x="2338343" y="2804320"/>
                <a:ext cx="356040" cy="399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4BA04A-65C5-49C2-B468-9A31024D5B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9343" y="2795680"/>
                  <a:ext cx="3736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A45562-0B4B-42B7-A9B4-96FAFE4AD755}"/>
                    </a:ext>
                  </a:extLst>
                </p14:cNvPr>
                <p14:cNvContentPartPr/>
                <p14:nvPr/>
              </p14:nvContentPartPr>
              <p14:xfrm>
                <a:off x="2827943" y="2710360"/>
                <a:ext cx="347400" cy="469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A45562-0B4B-42B7-A9B4-96FAFE4AD7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19303" y="2701360"/>
                  <a:ext cx="3650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8D22F6-D103-497E-BECC-7E74EC9EEED6}"/>
                    </a:ext>
                  </a:extLst>
                </p14:cNvPr>
                <p14:cNvContentPartPr/>
                <p14:nvPr/>
              </p14:nvContentPartPr>
              <p14:xfrm>
                <a:off x="3294503" y="2626840"/>
                <a:ext cx="408600" cy="48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8D22F6-D103-497E-BECC-7E74EC9EEED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85863" y="2618200"/>
                  <a:ext cx="4262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1198DE-36B1-4635-B792-BC98B68A6FBB}"/>
                    </a:ext>
                  </a:extLst>
                </p14:cNvPr>
                <p14:cNvContentPartPr/>
                <p14:nvPr/>
              </p14:nvContentPartPr>
              <p14:xfrm>
                <a:off x="3862943" y="2628280"/>
                <a:ext cx="415080" cy="521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1198DE-36B1-4635-B792-BC98B68A6F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4303" y="2619280"/>
                  <a:ext cx="4327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D672B0-4993-49A4-B7B2-BE18068D2722}"/>
                    </a:ext>
                  </a:extLst>
                </p14:cNvPr>
                <p14:cNvContentPartPr/>
                <p14:nvPr/>
              </p14:nvContentPartPr>
              <p14:xfrm>
                <a:off x="4283423" y="2542240"/>
                <a:ext cx="424080" cy="539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D672B0-4993-49A4-B7B2-BE18068D27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74783" y="2533240"/>
                  <a:ext cx="44172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F1501B-129C-4973-A156-22FC89506FDD}"/>
                    </a:ext>
                  </a:extLst>
                </p14:cNvPr>
                <p14:cNvContentPartPr/>
                <p14:nvPr/>
              </p14:nvContentPartPr>
              <p14:xfrm>
                <a:off x="2410343" y="2524240"/>
                <a:ext cx="160920" cy="180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F1501B-129C-4973-A156-22FC89506F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01703" y="2515600"/>
                  <a:ext cx="178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A4923D1-E4BA-4924-A3F6-591AA6C00E85}"/>
                    </a:ext>
                  </a:extLst>
                </p14:cNvPr>
                <p14:cNvContentPartPr/>
                <p14:nvPr/>
              </p14:nvContentPartPr>
              <p14:xfrm>
                <a:off x="2901743" y="2477800"/>
                <a:ext cx="61200" cy="174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A4923D1-E4BA-4924-A3F6-591AA6C00E8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92743" y="2469160"/>
                  <a:ext cx="78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FDBE07-1C2F-4855-9C36-C51CB2211715}"/>
                    </a:ext>
                  </a:extLst>
                </p14:cNvPr>
                <p14:cNvContentPartPr/>
                <p14:nvPr/>
              </p14:nvContentPartPr>
              <p14:xfrm>
                <a:off x="3319703" y="2394640"/>
                <a:ext cx="26712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FDBE07-1C2F-4855-9C36-C51CB22117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1063" y="2385640"/>
                  <a:ext cx="284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7A3950-4ACD-4B75-91F9-E7397B34B152}"/>
                    </a:ext>
                  </a:extLst>
                </p14:cNvPr>
                <p14:cNvContentPartPr/>
                <p14:nvPr/>
              </p14:nvContentPartPr>
              <p14:xfrm>
                <a:off x="3840983" y="2317960"/>
                <a:ext cx="177480" cy="22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7A3950-4ACD-4B75-91F9-E7397B34B1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31983" y="2309320"/>
                  <a:ext cx="1951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7F1B7C-B0BA-4D59-BF4B-CC99F68B3C4D}"/>
                    </a:ext>
                  </a:extLst>
                </p14:cNvPr>
                <p14:cNvContentPartPr/>
                <p14:nvPr/>
              </p14:nvContentPartPr>
              <p14:xfrm>
                <a:off x="4416983" y="2262160"/>
                <a:ext cx="174600" cy="19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7F1B7C-B0BA-4D59-BF4B-CC99F68B3C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08343" y="2253520"/>
                  <a:ext cx="192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0B6F66-194E-45A3-A58D-D4BC486E12C0}"/>
                    </a:ext>
                  </a:extLst>
                </p14:cNvPr>
                <p14:cNvContentPartPr/>
                <p14:nvPr/>
              </p14:nvContentPartPr>
              <p14:xfrm>
                <a:off x="4442183" y="2283400"/>
                <a:ext cx="55440" cy="209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0B6F66-194E-45A3-A58D-D4BC486E12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33543" y="2274760"/>
                  <a:ext cx="730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859CE6-2906-4E9C-8B1E-346D0BE37FA8}"/>
              </a:ext>
            </a:extLst>
          </p:cNvPr>
          <p:cNvGrpSpPr/>
          <p:nvPr/>
        </p:nvGrpSpPr>
        <p:grpSpPr>
          <a:xfrm>
            <a:off x="2860205" y="2820144"/>
            <a:ext cx="248040" cy="189720"/>
            <a:chOff x="2860205" y="2820144"/>
            <a:chExt cx="24804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EF4EB6-9D3A-4C1E-99D1-040CF9483026}"/>
                    </a:ext>
                  </a:extLst>
                </p14:cNvPr>
                <p14:cNvContentPartPr/>
                <p14:nvPr/>
              </p14:nvContentPartPr>
              <p14:xfrm>
                <a:off x="2860205" y="2898984"/>
                <a:ext cx="47520" cy="11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EF4EB6-9D3A-4C1E-99D1-040CF94830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51205" y="2889984"/>
                  <a:ext cx="65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449F54-9690-445E-970F-AC08A0056291}"/>
                    </a:ext>
                  </a:extLst>
                </p14:cNvPr>
                <p14:cNvContentPartPr/>
                <p14:nvPr/>
              </p14:nvContentPartPr>
              <p14:xfrm>
                <a:off x="2922125" y="2869464"/>
                <a:ext cx="39240" cy="105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449F54-9690-445E-970F-AC08A00562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13485" y="2860464"/>
                  <a:ext cx="56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4B9575-239A-417B-A587-4D88145D5886}"/>
                    </a:ext>
                  </a:extLst>
                </p14:cNvPr>
                <p14:cNvContentPartPr/>
                <p14:nvPr/>
              </p14:nvContentPartPr>
              <p14:xfrm>
                <a:off x="2992325" y="2918424"/>
                <a:ext cx="11160" cy="4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4B9575-239A-417B-A587-4D88145D58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83325" y="2909784"/>
                  <a:ext cx="28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86511D-CBEB-4539-A56D-3A7018C7889A}"/>
                    </a:ext>
                  </a:extLst>
                </p14:cNvPr>
                <p14:cNvContentPartPr/>
                <p14:nvPr/>
              </p14:nvContentPartPr>
              <p14:xfrm>
                <a:off x="3000245" y="2852544"/>
                <a:ext cx="51480" cy="120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86511D-CBEB-4539-A56D-3A7018C788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91245" y="2843544"/>
                  <a:ext cx="69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E07B74-7469-4542-9191-CD28D93E5B6C}"/>
                    </a:ext>
                  </a:extLst>
                </p14:cNvPr>
                <p14:cNvContentPartPr/>
                <p14:nvPr/>
              </p14:nvContentPartPr>
              <p14:xfrm>
                <a:off x="3064685" y="2820144"/>
                <a:ext cx="43560" cy="12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E07B74-7469-4542-9191-CD28D93E5B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56045" y="2811144"/>
                  <a:ext cx="612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BCA1B8E-AF38-4BE2-8CD8-3CA23962355E}"/>
              </a:ext>
            </a:extLst>
          </p:cNvPr>
          <p:cNvGrpSpPr/>
          <p:nvPr/>
        </p:nvGrpSpPr>
        <p:grpSpPr>
          <a:xfrm>
            <a:off x="2398325" y="2968104"/>
            <a:ext cx="202680" cy="97200"/>
            <a:chOff x="2398325" y="2968104"/>
            <a:chExt cx="202680" cy="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5B8138-D02B-4271-A08B-EEB92FC24000}"/>
                    </a:ext>
                  </a:extLst>
                </p14:cNvPr>
                <p14:cNvContentPartPr/>
                <p14:nvPr/>
              </p14:nvContentPartPr>
              <p14:xfrm>
                <a:off x="2398325" y="2968104"/>
                <a:ext cx="58680" cy="97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5B8138-D02B-4271-A08B-EEB92FC240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89685" y="2959104"/>
                  <a:ext cx="76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1EB87FE-9F04-4BA8-9740-D3730163C4BC}"/>
                    </a:ext>
                  </a:extLst>
                </p14:cNvPr>
                <p14:cNvContentPartPr/>
                <p14:nvPr/>
              </p14:nvContentPartPr>
              <p14:xfrm>
                <a:off x="2519285" y="3006264"/>
                <a:ext cx="3960" cy="5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1EB87FE-9F04-4BA8-9740-D3730163C4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10645" y="2997264"/>
                  <a:ext cx="21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4B497C-88C5-4401-B77D-2B9A9E1D0DC2}"/>
                    </a:ext>
                  </a:extLst>
                </p14:cNvPr>
                <p14:cNvContentPartPr/>
                <p14:nvPr/>
              </p14:nvContentPartPr>
              <p14:xfrm>
                <a:off x="2541965" y="2969544"/>
                <a:ext cx="59040" cy="71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4B497C-88C5-4401-B77D-2B9A9E1D0D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33325" y="2960544"/>
                  <a:ext cx="7668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B8FF1B-9D43-4F00-BF31-5C8477C5F8DB}"/>
              </a:ext>
            </a:extLst>
          </p:cNvPr>
          <p:cNvGrpSpPr/>
          <p:nvPr/>
        </p:nvGrpSpPr>
        <p:grpSpPr>
          <a:xfrm>
            <a:off x="3367445" y="2822664"/>
            <a:ext cx="227880" cy="146880"/>
            <a:chOff x="3367445" y="2822664"/>
            <a:chExt cx="22788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EC87C20-929A-49F2-B595-01C9E07CAD19}"/>
                    </a:ext>
                  </a:extLst>
                </p14:cNvPr>
                <p14:cNvContentPartPr/>
                <p14:nvPr/>
              </p14:nvContentPartPr>
              <p14:xfrm>
                <a:off x="3367445" y="2826264"/>
                <a:ext cx="65880" cy="14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EC87C20-929A-49F2-B595-01C9E07CAD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58445" y="2817624"/>
                  <a:ext cx="83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773A265-DC06-4CF5-B10B-63451362F1CB}"/>
                    </a:ext>
                  </a:extLst>
                </p14:cNvPr>
                <p14:cNvContentPartPr/>
                <p14:nvPr/>
              </p14:nvContentPartPr>
              <p14:xfrm>
                <a:off x="3493445" y="2896464"/>
                <a:ext cx="6840" cy="1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773A265-DC06-4CF5-B10B-63451362F1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84805" y="2887464"/>
                  <a:ext cx="2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FAEE0F-2AE9-49B6-A6A7-D6562357060B}"/>
                    </a:ext>
                  </a:extLst>
                </p14:cNvPr>
                <p14:cNvContentPartPr/>
                <p14:nvPr/>
              </p14:nvContentPartPr>
              <p14:xfrm>
                <a:off x="3521165" y="2822664"/>
                <a:ext cx="74160" cy="115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FAEE0F-2AE9-49B6-A6A7-D656235706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12165" y="2813664"/>
                  <a:ext cx="9180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11C018-C21A-45BB-A22F-38A2FD916587}"/>
              </a:ext>
            </a:extLst>
          </p:cNvPr>
          <p:cNvGrpSpPr/>
          <p:nvPr/>
        </p:nvGrpSpPr>
        <p:grpSpPr>
          <a:xfrm>
            <a:off x="3937103" y="2713224"/>
            <a:ext cx="654342" cy="278296"/>
            <a:chOff x="3937103" y="2713224"/>
            <a:chExt cx="654342" cy="278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36D5AE-98B4-4D15-8AE2-B47687C5F966}"/>
                    </a:ext>
                  </a:extLst>
                </p14:cNvPr>
                <p14:cNvContentPartPr/>
                <p14:nvPr/>
              </p14:nvContentPartPr>
              <p14:xfrm>
                <a:off x="3950423" y="2803240"/>
                <a:ext cx="13680" cy="14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36D5AE-98B4-4D15-8AE2-B47687C5F9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1783" y="2794600"/>
                  <a:ext cx="31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02E3A5-0543-4EDD-96DD-7E612AA876E4}"/>
                    </a:ext>
                  </a:extLst>
                </p14:cNvPr>
                <p14:cNvContentPartPr/>
                <p14:nvPr/>
              </p14:nvContentPartPr>
              <p14:xfrm>
                <a:off x="3937103" y="2790640"/>
                <a:ext cx="102240" cy="20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02E3A5-0543-4EDD-96DD-7E612AA876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28103" y="2782000"/>
                  <a:ext cx="11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14480F-348C-4BB3-A631-3A099CDFB685}"/>
                    </a:ext>
                  </a:extLst>
                </p14:cNvPr>
                <p14:cNvContentPartPr/>
                <p14:nvPr/>
              </p14:nvContentPartPr>
              <p14:xfrm>
                <a:off x="4015943" y="2797840"/>
                <a:ext cx="78480" cy="167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14480F-348C-4BB3-A631-3A099CDFB6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06943" y="2788840"/>
                  <a:ext cx="96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8D1010-6D28-4725-BE4B-C84954D7D0D6}"/>
                    </a:ext>
                  </a:extLst>
                </p14:cNvPr>
                <p14:cNvContentPartPr/>
                <p14:nvPr/>
              </p14:nvContentPartPr>
              <p14:xfrm>
                <a:off x="4127086" y="2962832"/>
                <a:ext cx="6120" cy="5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8D1010-6D28-4725-BE4B-C84954D7D0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18446" y="2954192"/>
                  <a:ext cx="23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14E5BA-ED42-442E-9442-1B29E95DF14B}"/>
                    </a:ext>
                  </a:extLst>
                </p14:cNvPr>
                <p14:cNvContentPartPr/>
                <p14:nvPr/>
              </p14:nvContentPartPr>
              <p14:xfrm>
                <a:off x="4114126" y="2951312"/>
                <a:ext cx="10800" cy="1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14E5BA-ED42-442E-9442-1B29E95DF1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05486" y="2942312"/>
                  <a:ext cx="28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425C14-1D97-41A2-8AF8-151A064366E8}"/>
                    </a:ext>
                  </a:extLst>
                </p14:cNvPr>
                <p14:cNvContentPartPr/>
                <p14:nvPr/>
              </p14:nvContentPartPr>
              <p14:xfrm>
                <a:off x="4136446" y="2785712"/>
                <a:ext cx="50040" cy="145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425C14-1D97-41A2-8AF8-151A064366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27446" y="2777072"/>
                  <a:ext cx="67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109DA5-9C15-41F7-ABC9-9FA67441ADF3}"/>
                    </a:ext>
                  </a:extLst>
                </p14:cNvPr>
                <p14:cNvContentPartPr/>
                <p14:nvPr/>
              </p14:nvContentPartPr>
              <p14:xfrm>
                <a:off x="4134286" y="2753312"/>
                <a:ext cx="64440" cy="54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109DA5-9C15-41F7-ABC9-9FA67441AD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25286" y="2744672"/>
                  <a:ext cx="82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314E52-AB53-4909-B340-3FF184BE0E4F}"/>
                    </a:ext>
                  </a:extLst>
                </p14:cNvPr>
                <p14:cNvContentPartPr/>
                <p14:nvPr/>
              </p14:nvContentPartPr>
              <p14:xfrm>
                <a:off x="4413245" y="2734824"/>
                <a:ext cx="60840" cy="123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314E52-AB53-4909-B340-3FF184BE0E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04245" y="2726184"/>
                  <a:ext cx="78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827A34B-8A49-4D74-9C6E-E99DB3439CE0}"/>
                    </a:ext>
                  </a:extLst>
                </p14:cNvPr>
                <p14:cNvContentPartPr/>
                <p14:nvPr/>
              </p14:nvContentPartPr>
              <p14:xfrm>
                <a:off x="4502525" y="2782344"/>
                <a:ext cx="5400" cy="3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827A34B-8A49-4D74-9C6E-E99DB3439CE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93885" y="2773704"/>
                  <a:ext cx="23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32C909-A487-4077-82FB-510626952822}"/>
                    </a:ext>
                  </a:extLst>
                </p14:cNvPr>
                <p14:cNvContentPartPr/>
                <p14:nvPr/>
              </p14:nvContentPartPr>
              <p14:xfrm>
                <a:off x="4520885" y="2713224"/>
                <a:ext cx="7056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32C909-A487-4077-82FB-5106269528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12245" y="2704224"/>
                  <a:ext cx="882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C4335A-76C0-4CD0-89FD-02B2D0F586A6}"/>
              </a:ext>
            </a:extLst>
          </p:cNvPr>
          <p:cNvGrpSpPr/>
          <p:nvPr/>
        </p:nvGrpSpPr>
        <p:grpSpPr>
          <a:xfrm>
            <a:off x="1311263" y="2477080"/>
            <a:ext cx="1921680" cy="2739240"/>
            <a:chOff x="1311263" y="2477080"/>
            <a:chExt cx="1921680" cy="27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C6CE614-60E1-4BFB-B9EA-E5C1689B27AD}"/>
                    </a:ext>
                  </a:extLst>
                </p14:cNvPr>
                <p14:cNvContentPartPr/>
                <p14:nvPr/>
              </p14:nvContentPartPr>
              <p14:xfrm>
                <a:off x="1386503" y="4558240"/>
                <a:ext cx="44640" cy="420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C6CE614-60E1-4BFB-B9EA-E5C1689B27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77503" y="4549600"/>
                  <a:ext cx="622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99A62F-EFC4-4F16-BC46-413DCFF693D9}"/>
                    </a:ext>
                  </a:extLst>
                </p14:cNvPr>
                <p14:cNvContentPartPr/>
                <p14:nvPr/>
              </p14:nvContentPartPr>
              <p14:xfrm>
                <a:off x="1390463" y="4481200"/>
                <a:ext cx="1347480" cy="73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99A62F-EFC4-4F16-BC46-413DCFF693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81823" y="4472560"/>
                  <a:ext cx="13651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846DA7-4967-44D2-A26D-E5C6C2F2961D}"/>
                    </a:ext>
                  </a:extLst>
                </p14:cNvPr>
                <p14:cNvContentPartPr/>
                <p14:nvPr/>
              </p14:nvContentPartPr>
              <p14:xfrm>
                <a:off x="1548143" y="4814560"/>
                <a:ext cx="112320" cy="31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846DA7-4967-44D2-A26D-E5C6C2F296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39503" y="4805920"/>
                  <a:ext cx="1299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28E77D-E8D5-4E5D-B77F-BB34F605B364}"/>
                    </a:ext>
                  </a:extLst>
                </p14:cNvPr>
                <p14:cNvContentPartPr/>
                <p14:nvPr/>
              </p14:nvContentPartPr>
              <p14:xfrm>
                <a:off x="1689263" y="4789000"/>
                <a:ext cx="139320" cy="18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28E77D-E8D5-4E5D-B77F-BB34F605B3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80263" y="4780360"/>
                  <a:ext cx="156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13275A-8D40-439B-A2C5-C86807E27581}"/>
                    </a:ext>
                  </a:extLst>
                </p14:cNvPr>
                <p14:cNvContentPartPr/>
                <p14:nvPr/>
              </p14:nvContentPartPr>
              <p14:xfrm>
                <a:off x="1860983" y="4821760"/>
                <a:ext cx="46440" cy="169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13275A-8D40-439B-A2C5-C86807E275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51983" y="4812760"/>
                  <a:ext cx="64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B4D125-69B8-4261-B78B-9668A887C0A3}"/>
                    </a:ext>
                  </a:extLst>
                </p14:cNvPr>
                <p14:cNvContentPartPr/>
                <p14:nvPr/>
              </p14:nvContentPartPr>
              <p14:xfrm>
                <a:off x="1842623" y="4695040"/>
                <a:ext cx="14760" cy="46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B4D125-69B8-4261-B78B-9668A887C0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33623" y="4686040"/>
                  <a:ext cx="32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49E6CE-1649-4506-B94B-389E4DC5750D}"/>
                    </a:ext>
                  </a:extLst>
                </p14:cNvPr>
                <p14:cNvContentPartPr/>
                <p14:nvPr/>
              </p14:nvContentPartPr>
              <p14:xfrm>
                <a:off x="1982303" y="4769920"/>
                <a:ext cx="153360" cy="215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49E6CE-1649-4506-B94B-389E4DC5750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73303" y="4761280"/>
                  <a:ext cx="171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C51E920-CBC8-4DCE-9315-3E7CE9E8A520}"/>
                    </a:ext>
                  </a:extLst>
                </p14:cNvPr>
                <p14:cNvContentPartPr/>
                <p14:nvPr/>
              </p14:nvContentPartPr>
              <p14:xfrm>
                <a:off x="2145383" y="4715920"/>
                <a:ext cx="149760" cy="228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C51E920-CBC8-4DCE-9315-3E7CE9E8A52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36743" y="4707280"/>
                  <a:ext cx="167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C428D6-ADD8-45F9-B5FE-E4E84C96A343}"/>
                    </a:ext>
                  </a:extLst>
                </p14:cNvPr>
                <p14:cNvContentPartPr/>
                <p14:nvPr/>
              </p14:nvContentPartPr>
              <p14:xfrm>
                <a:off x="2269583" y="4665880"/>
                <a:ext cx="105120" cy="255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C428D6-ADD8-45F9-B5FE-E4E84C96A3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60583" y="4656880"/>
                  <a:ext cx="122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0D16506-8338-4303-8BD6-7CD083B066A7}"/>
                    </a:ext>
                  </a:extLst>
                </p14:cNvPr>
                <p14:cNvContentPartPr/>
                <p14:nvPr/>
              </p14:nvContentPartPr>
              <p14:xfrm>
                <a:off x="1311263" y="2496880"/>
                <a:ext cx="1921680" cy="2376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0D16506-8338-4303-8BD6-7CD083B066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02623" y="2487880"/>
                  <a:ext cx="1939320" cy="23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EE2924-F00D-4A97-834E-AD88FEE5AD3F}"/>
                    </a:ext>
                  </a:extLst>
                </p14:cNvPr>
                <p14:cNvContentPartPr/>
                <p14:nvPr/>
              </p14:nvContentPartPr>
              <p14:xfrm>
                <a:off x="1827503" y="2477080"/>
                <a:ext cx="241920" cy="246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EE2924-F00D-4A97-834E-AD88FEE5AD3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18503" y="2468440"/>
                  <a:ext cx="259560" cy="26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481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3</cp:revision>
  <dcterms:created xsi:type="dcterms:W3CDTF">2020-09-14T14:29:15Z</dcterms:created>
  <dcterms:modified xsi:type="dcterms:W3CDTF">2020-09-15T16:00:05Z</dcterms:modified>
</cp:coreProperties>
</file>