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1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1140 0 0,'20'5'3680'0'0,"20"2"6700"0"0,-39-7-9817 0 0,-1 0-112 0 0,-14 49 1161 0 0,5 39-1525 0 0,-38 310 398 0 0,46-368-396 0 0,0-1 0 0 0,4 29-89 0 0,6 18 52 0 0,-6-56-26 0 0,1 0 0 0 0,1 0-1 0 0,1-1 1 0 0,3 8-26 0 0,-3-13 56 0 0,1 0-1 0 0,0 0 1 0 0,8 11-56 0 0,-10-17 21 0 0,1-1 0 0 0,0 1 0 0 0,0-1 0 0 0,1 0 0 0 0,0-1 0 0 0,0 1 0 0 0,1-1-1 0 0,-1-1 1 0 0,1 0 0 0 0,4 2-21 0 0,-6-4 1 0 0,2 1-1 0 0,-1-2 0 0 0,0 1 0 0 0,1-1 0 0 0,-1 0 1 0 0,1 0-1 0 0,-1-1 0 0 0,7 0 0 0 0,-6-1 56 0 0,1 0 0 0 0,-1 0 0 0 0,1-1 0 0 0,-1 0 0 0 0,9-2-56 0 0,-11 2-250 0 0,0-1 0 0 0,0 0 0 0 0,1-1-1 0 0,-2 0 1 0 0,1 0 0 0 0,0 0 0 0 0,0 0 0 0 0,-1-1 0 0 0,0 0 0 0 0,0 0-1 0 0,1-1 251 0 0,21-30-5033 0 0,-10-9-3767 0 0,-17 35 7301 0 0,-4 1 242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251 124 440 0 0,'15'-5'1453'0'0,"-14"5"-1362"0"0,0-1 1 0 0,0 0 0 0 0,-1 0-1 0 0,1 0 1 0 0,-1 0 0 0 0,1 0-1 0 0,-1 0 1 0 0,1 0 0 0 0,-1 0-1 0 0,0 0 1 0 0,1 0 0 0 0,-1 0-1 0 0,0 0 1 0 0,0 0 0 0 0,0-1-1 0 0,0 1 1 0 0,0 0 0 0 0,0 0-1 0 0,0 0-91 0 0,-6-26 1477 0 0,-1 12-511 0 0,-2-5 713 0 0,-1-1 1221 0 0,2 10-749 0 0,7 10-2093 0 0,1 1 0 0 0,-1-1 0 0 0,0 1 1 0 0,0 0-1 0 0,1-1 0 0 0,-1 1 0 0 0,0 0 1 0 0,0-1-1 0 0,0 1 0 0 0,1 0 1 0 0,-1 0-1 0 0,0-1 0 0 0,0 1 0 0 0,0 0 1 0 0,0 0-1 0 0,0 0 0 0 0,1 0 1 0 0,-1 0-1 0 0,0 1 0 0 0,-1-1-58 0 0,-1 1 59 0 0,-1 0 1 0 0,1 1-1 0 0,-1-1 1 0 0,1 1-1 0 0,0 0 0 0 0,0 0 1 0 0,0 0-1 0 0,0 0 0 0 0,-1 1-59 0 0,-40 42 74 0 0,-20 51 18 0 0,51-74-79 0 0,0 2 1 0 0,2 0-1 0 0,1 0 0 0 0,1 1 0 0 0,-4 15-13 0 0,9-5-30 0 0,4-31 100 0 0,0 0 0 0 0,0-1 0 0 0,0 1 1 0 0,1 0-1 0 0,-1 0 0 0 0,1-1 0 0 0,0 1 0 0 0,0 0 1 0 0,1-1-1 0 0,-1 1 0 0 0,1-1-70 0 0,-1-1 39 0 0,0-1 0 0 0,-1 0 1 0 0,1 0-1 0 0,0 1 0 0 0,0-1 1 0 0,0 0-1 0 0,1 0 0 0 0,-1 0 0 0 0,0 0 1 0 0,0 0-1 0 0,1 0 0 0 0,-1-1 0 0 0,0 1 1 0 0,1 0-1 0 0,-1-1 0 0 0,1 1 1 0 0,-1 0-1 0 0,0-1 0 0 0,2 0-39 0 0,0 1 16 0 0,0-1 1 0 0,0 0-1 0 0,0 0 1 0 0,0-1-1 0 0,0 1 0 0 0,0-1 1 0 0,0 1-1 0 0,0-1 0 0 0,-1 0 1 0 0,1 0-1 0 0,0 0 0 0 0,0 0 1 0 0,2-2-17 0 0,4-2 2 0 0,-1-1 0 0 0,1 1 0 0 0,-1-2 0 0 0,0 1 0 0 0,0-1 0 0 0,0 0 0 0 0,-1-1 0 0 0,-1 0 0 0 0,1 0 0 0 0,-1 0 0 0 0,0-1 0 0 0,-1 0 0 0 0,0 0 0 0 0,-1 0 0 0 0,1 0 0 0 0,0-6-2 0 0,12-47-28 0 0,-11 20 0 0 0,-3-26-33 0 0,-1 86 60 0 0,1 0 0 0 0,1 0-1 0 0,1-1 1 0 0,0 1 0 0 0,1-1 0 0 0,1 0 1 0 0,4 19-185 0 0,6 21-1309 0 0,2-29-3338 0 0,-17-27 4358 0 0,0 0 0 0 0,0 0 1 0 0,0-1-1 0 0,0 1 0 0 0,0-1 0 0 0,0 1 1 0 0,0-1-1 0 0,0 1 0 0 0,0-1 1 0 0,0 0-1 0 0,0 0 0 0 0,0 0 1 0 0,0 0-1 0 0,1-1 474 0 0,4 1-1177 0 0,2 0-2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0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7 676 0 0,'-37'-6'2729'0'0,"-17"6"686"0"0,16 6 1567 0 0,39-6-4864 0 0,-1 0 0 0 0,0 0 0 0 0,0 0-1 0 0,0 0 1 0 0,0 0 0 0 0,0 0 0 0 0,0 0-1 0 0,0 0 1 0 0,0 0 0 0 0,1 0 0 0 0,-1 1-1 0 0,0-1 1 0 0,0 0 0 0 0,0 0 0 0 0,0 0-1 0 0,0 0 1 0 0,0 0 0 0 0,0 0-1 0 0,0 0 1 0 0,0 0 0 0 0,0 0 0 0 0,0 1-1 0 0,0-1 1 0 0,0 0 0 0 0,1 0 0 0 0,-1 0-1 0 0,0 0 1 0 0,0 0 0 0 0,0 0 0 0 0,0 1-1 0 0,0-1 1 0 0,0 0 0 0 0,0 0 0 0 0,0 0-1 0 0,0 0 1 0 0,0 0 0 0 0,-1 0 0 0 0,1 0-1 0 0,0 1 1 0 0,0-1 0 0 0,0 0 0 0 0,0 0-1 0 0,0 0 1 0 0,0 0 0 0 0,0 0-1 0 0,0 0 1 0 0,0 0 0 0 0,0 0 0 0 0,0 1-1 0 0,0-1 1 0 0,0 0 0 0 0,-1 0 0 0 0,1 0-1 0 0,0 0 1 0 0,0 0 0 0 0,0 0 0 0 0,0 0-1 0 0,0 0 1 0 0,0 0 0 0 0,0 0 0 0 0,-1 0-1 0 0,1 0 1 0 0,0 0 0 0 0,0 0-118 0 0,18 8 1390 0 0,11 2-2505 0 0,-16-7 1715 0 0,99 25-592 0 0,18 2 232 0 0,93 38-240 0 0,-177-50 113 0 0,-14-5-102 0 0,0-2 1 0 0,12 2-12 0 0,-36-5-44 0 0,0 0 1 0 0,-1 1-1 0 0,0-1 1 0 0,-1 1-1 0 0,6 10 44 0 0,-9-15-1 0 0,7 12 19 0 0,0-1 1 0 0,2-1-1 0 0,0 0 0 0 0,0-1 1 0 0,2 0-1 0 0,-1 0 0 0 0,2-2 1 0 0,-1 0-1 0 0,2 0 0 0 0,10 5-18 0 0,-25-16-6 0 0,0 1 0 0 0,0 0 0 0 0,0-1 0 0 0,0 1 0 0 0,0 0 1 0 0,-1 0-1 0 0,1-1 0 0 0,0 1 0 0 0,0 0 0 0 0,-1 0 0 0 0,1 0 0 0 0,-1 0 0 0 0,1 0 0 0 0,-1 0 0 0 0,1 0 0 0 0,-1 0 0 0 0,0 0 0 0 0,1 0 0 0 0,-1 0 0 0 0,0 0 0 0 0,0 0 0 0 0,0 0 0 0 0,1 1 1 0 0,-1-1-1 0 0,0 0 0 0 0,-1 0 0 0 0,1 0 0 0 0,0 0 0 0 0,0 0 0 0 0,0 0 0 0 0,-1 0 0 0 0,1 0 0 0 0,-1 0 0 0 0,1 0 0 0 0,0 0 0 0 0,-1 0 0 0 0,0 0 0 0 0,1 0 0 0 0,-1 0 0 0 0,0 0 0 0 0,1 0 1 0 0,-1-1-1 0 0,0 1 6 0 0,-39 47 12 0 0,33-40-23 0 0,-24 23-5 0 0,-2-1 1 0 0,0-1-1 0 0,-2-2 0 0 0,-29 17 16 0 0,-160 85-259 0 0,62-38 251 0 0,68-33 24 0 0,-106 60 44 0 0,140-88-78 0 0,64-31-5629 0 0,-3 1 4959 0 0,1-1 1 0 0,-1 1-1 0 0,0 0 0 0 0,0-1 0 0 0,0 1 0 0 0,0-1 0 0 0,0 1 0 0 0,1-1 1 0 0,-1 1-1 0 0,0-1 0 0 0,0 0 0 0 0,0 1 0 0 0,-1-1 0 0 0,1 0 0 0 0,0 0 1 0 0,0 0-1 0 0,0 0 0 0 0,0 0 688 0 0,3-3-1883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10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8 488 0 0,'3'-1'677'0'0,"0"0"0"0"0,0-1-1 0 0,1 1 1 0 0,-1 0 0 0 0,0 1 0 0 0,0-1-1 0 0,1 1 1 0 0,-1-1 0 0 0,1 1 0 0 0,-1 0 0 0 0,0 0-1 0 0,1 0 1 0 0,-1 1 0 0 0,1-1-677 0 0,-1 1 164 0 0,0 0 1 0 0,-1 0-1 0 0,1 0 0 0 0,0 1 1 0 0,0-1-1 0 0,-1 1 0 0 0,1-1 1 0 0,-1 1-1 0 0,1 0 1 0 0,-1 0-1 0 0,0 0 0 0 0,1 0 1 0 0,-1 1-165 0 0,3 4-49 0 0,0 0 0 0 0,0 0 0 0 0,-1 1 0 0 0,-1-1 0 0 0,1 1 0 0 0,-1 0 0 0 0,0 0 0 0 0,-1 0 1 0 0,0 0-1 0 0,0 0 0 0 0,-1 1 49 0 0,0-3-6 0 0,-1 1 1 0 0,0-1-1 0 0,0 0 1 0 0,0 1 0 0 0,-1-1-1 0 0,0 0 1 0 0,0 0-1 0 0,-1 1 1 0 0,0-1 0 0 0,0 0-1 0 0,0 0 1 0 0,-1-1-1 0 0,0 1 1 0 0,0-1 0 0 0,0 1-1 0 0,0-1 1 0 0,-3 3 5 0 0,4-6-11 0 0,0 0 0 0 0,1 1 0 0 0,-1-1 0 0 0,-1 0 1 0 0,1 0-1 0 0,0-1 0 0 0,0 1 0 0 0,-1 0 0 0 0,1-1 1 0 0,0 1-1 0 0,-1-1 0 0 0,0 0 0 0 0,1 0 0 0 0,-1 0 1 0 0,0 0-1 0 0,0 0 0 0 0,1-1 0 0 0,-1 1 0 0 0,0-1 0 0 0,0 0 1 0 0,0 1-1 0 0,0-1 0 0 0,0-1 0 0 0,1 1 0 0 0,-1 0 1 0 0,0-1-1 0 0,0 1 0 0 0,0-1 0 0 0,1 0 0 0 0,-1 0 1 0 0,0 0-1 0 0,1 0 0 0 0,-1-1 0 0 0,1 1 0 0 0,-1-1 1 0 0,1 0-1 0 0,-2-1 11 0 0,2 1 26 0 0,0 0 1 0 0,0 0 0 0 0,0 0-1 0 0,0 0 1 0 0,0-1 0 0 0,1 1-1 0 0,-1-1 1 0 0,1 0 0 0 0,-1 1-1 0 0,1-1 1 0 0,0 0 0 0 0,0 0-1 0 0,0 0 1 0 0,1 1 0 0 0,-1-1-1 0 0,1 0 1 0 0,0 0 0 0 0,-1 0-1 0 0,1 0 1 0 0,1 0 0 0 0,-1 0-1 0 0,0 0 1 0 0,1 0 0 0 0,-1 0-1 0 0,1 0 1 0 0,0 0-1 0 0,0 0 1 0 0,0 1 0 0 0,0-1-1 0 0,1 0 1 0 0,-1 1 0 0 0,1-1-1 0 0,-1 1 1 0 0,1-1 0 0 0,0 1-1 0 0,0 0 1 0 0,0 0 0 0 0,0 0-1 0 0,1 0 1 0 0,-1 0 0 0 0,0 0-1 0 0,1 1 1 0 0,-1-1 0 0 0,1 1-1 0 0,0-1 1 0 0,0 1 0 0 0,-1 0-1 0 0,1 0 1 0 0,0 1 0 0 0,0-1-1 0 0,0 0 1 0 0,0 1 0 0 0,0 0-1 0 0,0 0 1 0 0,0-1 0 0 0,0 2-1 0 0,0-1 1 0 0,0 0 0 0 0,0 1-1 0 0,0-1 1 0 0,-1 1 0 0 0,1 0-1 0 0,0 0 1 0 0,0 0 0 0 0,0 0-1 0 0,0 1-26 0 0,-3-2 7 0 0,1 0-1 0 0,-1 0 0 0 0,1 1 1 0 0,-1-1-1 0 0,1 0 1 0 0,-1 0-1 0 0,1 0 0 0 0,-1 1 1 0 0,1-1-1 0 0,-1 0 1 0 0,0 1-1 0 0,1-1 1 0 0,-1 0-1 0 0,1 1 0 0 0,-1-1 1 0 0,0 1-1 0 0,1-1 1 0 0,-1 1-1 0 0,0-1 0 0 0,0 0 1 0 0,1 1-1 0 0,-1-1 1 0 0,0 1-1 0 0,0-1 1 0 0,0 1-1 0 0,0-1 0 0 0,1 1 1 0 0,-1 0-1 0 0,0-1 1 0 0,0 1-1 0 0,0-1 0 0 0,0 1 1 0 0,0-1-1 0 0,0 1 1 0 0,0-1-1 0 0,-1 1 0 0 0,1-1 1 0 0,0 1-1 0 0,0-1 1 0 0,0 1-1 0 0,0-1 1 0 0,-1 1-1 0 0,1-1 0 0 0,0 1 1 0 0,-1-1-1 0 0,1 1 1 0 0,0-1-1 0 0,-1 0 0 0 0,1 1 1 0 0,0-1-1 0 0,-1 0 1 0 0,1 1-1 0 0,-1-1 1 0 0,1 0-1 0 0,-1 1 0 0 0,1-1 1 0 0,0 0-1 0 0,-1 0 1 0 0,1 1-1 0 0,-1-1 0 0 0,1 0 1 0 0,-1 0-1 0 0,0 0 1 0 0,0 0-7 0 0,0 1-6 0 0,-1 0 0 0 0,0-1 0 0 0,1 1 0 0 0,-1-1 0 0 0,0 0 0 0 0,0 1 0 0 0,1-1-1 0 0,-1 0 1 0 0,0 0 0 0 0,0 0 0 0 0,0 0 0 0 0,1 0 0 0 0,-1-1 0 0 0,0 1 0 0 0,0-1 0 0 0,1 1 0 0 0,-1-1 0 0 0,0 1 0 0 0,1-1 0 0 0,-1 0 0 0 0,1 0 0 0 0,-1 0 6 0 0,-23-27-153 0 0,25 27 156 0 0,-1 1-1 0 0,1 0 1 0 0,0 0-1 0 0,0-1 1 0 0,0 1-1 0 0,0 0 0 0 0,0 0 1 0 0,0-1-1 0 0,0 1 1 0 0,-1 0-1 0 0,1-1 1 0 0,0 1-1 0 0,0 0 1 0 0,0-1-1 0 0,0 1 1 0 0,0 0-1 0 0,0-1 1 0 0,0 1-1 0 0,1 0 1 0 0,-1-1-1 0 0,0 1 1 0 0,0 0-1 0 0,0 0 0 0 0,0-1 1 0 0,0 1-1 0 0,0 0 1 0 0,1-1-1 0 0,-1 1 1 0 0,0 0-1 0 0,0 0 1 0 0,0-1-1 0 0,1 1 1 0 0,-1 0-1 0 0,0 0 1 0 0,0-1-3 0 0,23 0 138 0 0,-7 5-123 0 0,1-2 250 0 0,-17-2-261 0 0,0-1 1 0 0,0 0 0 0 0,0 0 0 0 0,0 1-1 0 0,0-1 1 0 0,0 0 0 0 0,0 1-1 0 0,0-1 1 0 0,-1 0 0 0 0,1 0 0 0 0,0 1-1 0 0,0-1 1 0 0,-1 0 0 0 0,1 1 0 0 0,0-1-1 0 0,-1 1 1 0 0,1-1 0 0 0,-1 0 0 0 0,1 1-1 0 0,-1-1 1 0 0,1 1 0 0 0,-1-1 0 0 0,0 1-1 0 0,1-1 1 0 0,-1 1 0 0 0,1 0 0 0 0,-1-1-5 0 0,-1-1-3 0 0,-1-1-6 0 0,0 0-1 0 0,0 0 1 0 0,0 0-1 0 0,1-1 1 0 0,-1 1-1 0 0,1-1 1 0 0,0 0-1 0 0,0 0 1 0 0,1 0-1 0 0,-1 0 10 0 0,2 4 42 0 0,28 10 164 0 0,-24-5-210 0 0,-1 0 0 0 0,0 0 0 0 0,0 1 1 0 0,0-1-1 0 0,0 0 0 0 0,-1 1 0 0 0,0 0 0 0 0,1 5 4 0 0,-2-9-11 0 0,0 1 0 0 0,0 0-1 0 0,-1 0 1 0 0,1 0-1 0 0,-1 0 1 0 0,0 0 0 0 0,0 0-1 0 0,0 0 1 0 0,0-1-1 0 0,0 1 1 0 0,-1 0 0 0 0,1 0-1 0 0,-1 0 1 0 0,0 0-1 0 0,0 0 1 0 0,0-1 0 0 0,0 1-1 0 0,-1 1 12 0 0,2-4-6 0 0,-1 1 1 0 0,0-1-1 0 0,0 0 0 0 0,0 1 0 0 0,0-1 0 0 0,1 0 0 0 0,-1 0 0 0 0,0 0 1 0 0,0 0-1 0 0,0 0 0 0 0,0 0 0 0 0,0 0 0 0 0,0 0 0 0 0,0 0 0 0 0,1 0 1 0 0,-1 0-1 0 0,0-1 0 0 0,0 1 0 0 0,0 0 0 0 0,0 0 0 0 0,1-1 0 0 0,-1 1 1 0 0,0-1-1 0 0,0 1 0 0 0,1-1 0 0 0,-1 1 0 0 0,0-1 0 0 0,1 1 0 0 0,-1-1 1 0 0,0 0-1 0 0,1 1 0 0 0,-1-1 0 0 0,1 0 0 0 0,-1 0 0 0 0,1 1 0 0 0,-1-1 6 0 0,-22-28 65 0 0,20 25 32 0 0,0-1 1 0 0,1 1 0 0 0,0-1 0 0 0,0 0 0 0 0,0 0 0 0 0,0 0 0 0 0,1 0 0 0 0,-1 0 0 0 0,1 0 0 0 0,1-1-1 0 0,-1 1 1 0 0,1 0 0 0 0,0 0 0 0 0,0-1 0 0 0,0 1 0 0 0,1 0 0 0 0,0 0 0 0 0,1-5-98 0 0,-2 9 22 0 0,1 1 1 0 0,-1-1 0 0 0,1 1 0 0 0,0-1 0 0 0,-1 1-1 0 0,1 0 1 0 0,-1-1 0 0 0,1 1 0 0 0,-1 0-1 0 0,1-1 1 0 0,0 1 0 0 0,-1 0 0 0 0,1 0 0 0 0,0 0-1 0 0,-1 0 1 0 0,1-1 0 0 0,0 1 0 0 0,-1 0-1 0 0,1 0 1 0 0,0 0 0 0 0,-1 0 0 0 0,1 1-1 0 0,0-1 1 0 0,-1 0 0 0 0,1 0 0 0 0,0 0 0 0 0,-1 0-1 0 0,1 1 1 0 0,0-1 0 0 0,-1 0 0 0 0,1 1-1 0 0,-1-1 1 0 0,1 0 0 0 0,0 1 0 0 0,-1-1-1 0 0,1 1 1 0 0,-1-1 0 0 0,1 1 0 0 0,-1-1 0 0 0,0 1-1 0 0,1-1 1 0 0,-1 1 0 0 0,0-1 0 0 0,1 1-23 0 0,25 30-66 0 0,-23-27 105 0 0,1 0-21 0 0,-1 1 1 0 0,0 0-1 0 0,0 0 0 0 0,-1 0 1 0 0,1 0-1 0 0,-1 1 0 0 0,0-1 1 0 0,-1 1-1 0 0,1 1-18 0 0,-2 21-2887 0 0,0-27 2229 0 0,-1 1 0 0 0,1-1 0 0 0,-1 1 0 0 0,0-1-1 0 0,0 1 1 0 0,1-1 0 0 0,-1 0 0 0 0,0 0 0 0 0,0 1 0 0 0,0-1-1 0 0,0 0 1 0 0,0 0 0 0 0,0 0 0 0 0,-1 0 0 0 0,1 0 0 0 0,-1 0 658 0 0,-7 3-1860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1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0 116 0 0,'-9'4'7338'0'0,"15"6"-2754"0"0,20 9-109 0 0,-25-18-4111 0 0,18 10 169 0 0,1-1 0 0 0,0 0 0 0 0,5 0-533 0 0,40 20-61 0 0,-22-4-2 0 0,-1 2-1 0 0,-1 1 1 0 0,23 23 63 0 0,109 109-10 0 0,-141-130 9 0 0,72 74 20 0 0,-5 4 1 0 0,-5 4-1 0 0,74 118-19 0 0,-119-148 3 0 0,-4 2 0 0 0,31 83-3 0 0,-45-95-5 0 0,45 101 1 0 0,-9 4-1 0 0,4 38 5 0 0,-34-58 71 0 0,-7 2 0 0 0,0 65-71 0 0,-1-17 20 0 0,8 44 178 0 0,-12-101-41 0 0,35 183-224 0 0,4-13 99 0 0,-45-220-20 0 0,13 114-92 0 0,3 197 80 0 0,-22-265 1 0 0,7-1 1 0 0,6 0-1 0 0,22 57-1 0 0,32 69 41 0 0,40 77-41 0 0,-58-195 26 0 0,7-3 0 0 0,10 3-26 0 0,171 284 74 0 0,15-15 354 0 0,-149-261-144 0 0,-35-57-163 0 0,161 175-422 0 0,-69-103 278 0 0,-101-110 69 0 0,11 2-46 0 0,18 8-71 0 0,54 28 71 0 0,25 3-34 0 0,96 34 185 0 0,-178-97-86 0 0,49 14 9 0 0,-52-27 168 0 0,1-3 0 0 0,96 14-242 0 0,-124-31 109 0 0,1-3 1 0 0,0-2 0 0 0,48-4-110 0 0,-86-4 73 0 0,0-1 0 0 0,0-2-1 0 0,-1-1 1 0 0,1-1 0 0 0,-1-2-1 0 0,-1-1 1 0 0,0-1 0 0 0,0-2 0 0 0,11-6-73 0 0,17-8 58 0 0,2 2 0 0 0,1 4 0 0 0,21-4-58 0 0,35-12 174 0 0,-4-6 83 0 0,-91 31-2285 0 0,-5 1 72 0 0,-15 7-8413 0 0,-6-3 6321 0 0,0 2 2055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1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6 300 0 0,'0'0'258'0'0,"-1"-1"1"0"0,0 0-1 0 0,0 1 1 0 0,0-1-1 0 0,0 1 1 0 0,0-1-1 0 0,1 1 1 0 0,-1 0-1 0 0,0-1 1 0 0,0 1-1 0 0,0 0 1 0 0,0-1-1 0 0,0 1 1 0 0,0 0-1 0 0,0 0 0 0 0,0 0 1 0 0,0 0-1 0 0,0 0 1 0 0,0 0-1 0 0,0 0 1 0 0,0 1-1 0 0,0-1 1 0 0,0 0-1 0 0,0 1 1 0 0,0-1-1 0 0,0 0 1 0 0,-1 1-259 0 0,-12 2 4851 0 0,13-3-3514 0 0,1 0-20 0 0,0 0-93 0 0,6 3 3096 0 0,21 11-3543 0 0,31 14-762 0 0,1-2 1 0 0,2-4-1 0 0,0-1 0 0 0,19 1-15 0 0,103 35 0 0 0,-6 17-44 0 0,-145-49-65 0 0,-29-22 109 0 0,0 0 0 0 0,1 0 0 0 0,-1 0 0 0 0,0 0 1 0 0,1-1-1 0 0,-1 1 0 0 0,1-1 0 0 0,0 0 0 0 0,0 0 0 0 0,0-1 0 0 0,0 1 0 0 0,2 0 0 0 0,-6-2-6 0 0,0 1 1 0 0,1-1-1 0 0,-1 0 1 0 0,1 1-1 0 0,-1-1 0 0 0,0 1 1 0 0,1-1-1 0 0,-1 1 0 0 0,0-1 1 0 0,1 1-1 0 0,-1-1 1 0 0,0 1-1 0 0,0 0 0 0 0,0-1 1 0 0,0 1-1 0 0,1-1 1 0 0,-1 1-1 0 0,0-1 0 0 0,0 1 1 0 0,0 0-1 0 0,0-1 1 0 0,0 1-1 0 0,0-1 0 0 0,-1 1 1 0 0,1 0-1 0 0,0-1 1 0 0,0 1-1 0 0,0-1 0 0 0,0 1 1 0 0,-1-1-1 0 0,1 1 1 0 0,0-1-1 0 0,-1 1 6 0 0,-10 30-39 0 0,6-19 32 0 0,-2 5 6 0 0,-1 0 0 0 0,0 0 0 0 0,-1-1 0 0 0,-1-1 0 0 0,-5 7 1 0 0,-9 15-1 0 0,-8 11-47 0 0,-2-1 1 0 0,-17 15 47 0 0,-35 37-123 0 0,76-88 111 0 0,-52 57-16 0 0,5-6 94 0 0,-24 36-66 0 0,80-97-1 0 0,-3 4-7 0 0,0 1-1 0 0,0 0 1 0 0,0 0 0 0 0,0 1 0 0 0,1-1 0 0 0,-1 4 8 0 0,4-9-106 0 0,0-1-87 0 0,0 0-151 0 0,0 0-326 0 0,23-11-14422 0 0,-18 7 12582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48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1 220 12 0 0,'0'0'554'0'0,"0"-1"1"0"0,1 1-1 0 0,-1 0 0 0 0,0-1 1 0 0,1 1-1 0 0,-1 0 0 0 0,0-1 1 0 0,1 1-1 0 0,-1 0 1 0 0,1-1-1 0 0,-1 1 0 0 0,0 0 1 0 0,1 0-1 0 0,-1 0 0 0 0,1-1 1 0 0,-1 1-1 0 0,1 0 0 0 0,-1 0 1 0 0,1 0-1 0 0,-1 0 0 0 0,1 0 1 0 0,-1 0-1 0 0,1 0 0 0 0,-1 0 1 0 0,1 0-1 0 0,-1 0 1 0 0,1 0-1 0 0,-1 0 0 0 0,0 0 1 0 0,1 0-1 0 0,-1 1 0 0 0,1-1 1 0 0,0 0-555 0 0,3 6 1748 0 0,-4 1-1658 0 0,2 0 1 0 0,-1 0-1 0 0,1 0 0 0 0,0 0 1 0 0,0 0-1 0 0,2 1-90 0 0,10 41-16 0 0,-6-1 49 0 0,2-1 0 0 0,5 8-33 0 0,14 66 12 0 0,-21-78-47 0 0,-8-43 49 0 0,-8-32 54 0 0,-5-47-182 0 0,0-33 114 0 0,12 87-6 0 0,0-1 0 0 0,2 1 0 0 0,1 0 1 0 0,0-1-1 0 0,2 1 0 0 0,5-15 6 0 0,-7 31 41 0 0,0-1 0 0 0,0 1 1 0 0,1 0-1 0 0,1 0 0 0 0,-1 0 0 0 0,1 1 1 0 0,1-1-1 0 0,0 1 0 0 0,0 0 0 0 0,0 0 1 0 0,1 1-1 0 0,0 0 0 0 0,1 0 0 0 0,0 0 1 0 0,5-4-42 0 0,18-12-644 0 0,35-22 358 0 0,-40 35-4243 0 0,1 3-4398 0 0,-16 10 4234 0 0,-7 2 3009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49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10 60 0 0,'0'12'7417'0'0,"-11"35"-4397"0"0,-2 14-1015 0 0,10-36-1366 0 0,1-1 0 0 0,1 1 0 0 0,2 0 0 0 0,0 0 0 0 0,2 0 0 0 0,0 0 1 0 0,3 6-640 0 0,-3-20 130 0 0,0 0 0 0 0,1 0 0 0 0,0-1 0 0 0,0 1 0 0 0,1-1 0 0 0,1 0 0 0 0,5 8-130 0 0,-9-15 22 0 0,0 0 1 0 0,0-1-1 0 0,0 1 1 0 0,0 0-1 0 0,0-1 0 0 0,1 0 1 0 0,0 1-1 0 0,-1-1 1 0 0,1 0-1 0 0,0-1 0 0 0,0 1 1 0 0,0 0-1 0 0,0-1 0 0 0,0 1 1 0 0,0-1-1 0 0,1 0 1 0 0,-1 0-1 0 0,0-1 0 0 0,1 1 1 0 0,-1-1-1 0 0,0 1 1 0 0,1-1-1 0 0,-1 0 0 0 0,1 0 1 0 0,-1 0-1 0 0,0-1 1 0 0,1 1-1 0 0,1-2-22 0 0,0 0-11 0 0,0 0 1 0 0,0 0-1 0 0,-1-1 1 0 0,1 0-1 0 0,-1 0 1 0 0,1 0-1 0 0,-1 0 1 0 0,0-1-1 0 0,0 0 0 0 0,0 0 1 0 0,-1 0-1 0 0,0 0 1 0 0,1 0-1 0 0,-1-1 1 0 0,-1 0-1 0 0,1 1 0 0 0,-1-1 1 0 0,0 0-1 0 0,0 0 1 0 0,0 0-1 0 0,-1-1 1 0 0,1 1-1 0 0,-1 0 1 0 0,0 0-1 0 0,-1-1 11 0 0,3-12-44 0 0,-1 1-1 0 0,-1-1 1 0 0,-1 0 0 0 0,0 1 0 0 0,-1-1-1 0 0,-1 0 1 0 0,-1-1 44 0 0,-1-6-26 0 0,-1-1 0 0 0,-1 1 0 0 0,-1 0 0 0 0,-1 1 0 0 0,-2-1 0 0 0,0 2 0 0 0,-5-8 26 0 0,14 30-7 0 0,1 0 1 0 0,-1 1 0 0 0,0-1-1 0 0,1 1 1 0 0,-1-1-1 0 0,0 0 1 0 0,1 1-1 0 0,-1-1 1 0 0,0 1-1 0 0,0 0 1 0 0,1-1-1 0 0,-1 1 1 0 0,0-1-1 0 0,0 1 1 0 0,0 0-1 0 0,0 0 1 0 0,1 0-1 0 0,-1-1 1 0 0,0 1-1 0 0,0 0 1 0 0,0 0 0 0 0,0 0-1 0 0,0 0 1 0 0,0 1-1 0 0,1-1 1 0 0,-1 0-1 0 0,0 0 1 0 0,0 0-1 0 0,0 1 1 0 0,0-1-1 0 0,1 0 1 0 0,-1 1-1 0 0,0-1 1 0 0,0 1-1 0 0,0-1 1 0 0,1 1-1 0 0,-1-1 1 0 0,0 1-1 0 0,1-1 1 0 0,-1 1 0 0 0,1 0-1 0 0,-1-1 1 0 0,1 1-1 0 0,-1 0 7 0 0,-28 33-1329 0 0,26-30 856 0 0,-3 5-324 0 0,-43 49-11628 0 0,44-52 10637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0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10 185 1080 0 0,'-6'-12'14736'0'0,"2"26"-10602"0"0,4 27-4155 0 0,0-33 348 0 0,4 29-270 0 0,0 0 0 0 0,3-1 0 0 0,1 0 1 0 0,2 0-1 0 0,8 20-57 0 0,-8-24 20 0 0,-2-5-6 0 0,5 16 57 0 0,17 38-71 0 0,-30-80 8 0 0,1 0 1 0 0,-1 0-1 0 0,0 0 1 0 0,1 0 0 0 0,-1 0-1 0 0,1 0 1 0 0,-1-1-1 0 0,1 1 1 0 0,-1 0 0 0 0,1 0-1 0 0,-1 0 1 0 0,1-1 0 0 0,0 1-1 0 0,0 0 1 0 0,-1-1-1 0 0,1 1 1 0 0,0-1 0 0 0,0 1-1 0 0,0-1 1 0 0,-1 1-1 0 0,1-1 1 0 0,0 1 0 0 0,0-1-1 0 0,1 0-8 0 0,-1 0 6 0 0,0-1 0 0 0,0 1-1 0 0,0-1 1 0 0,0 1 0 0 0,0-1-1 0 0,0 0 1 0 0,0 0 0 0 0,-1 1-1 0 0,1-1 1 0 0,0 0 0 0 0,0 0 0 0 0,-1 0-1 0 0,1 0 1 0 0,-1 0 0 0 0,1 0-1 0 0,0 0 1 0 0,-1 0 0 0 0,0 0-1 0 0,1 0 1 0 0,-1 0 0 0 0,0 0 0 0 0,1 0-1 0 0,-1-1 1 0 0,0 1-6 0 0,23-92-87 0 0,-4-1-1 0 0,0-36 88 0 0,-19 128-2 0 0,0-1-1 0 0,1 1 1 0 0,-1 0 0 0 0,0 0-1 0 0,1 0 1 0 0,-1-1-1 0 0,1 1 1 0 0,0 0 0 0 0,0 0-1 0 0,0 0 1 0 0,0 0 0 0 0,0 0-1 0 0,0 0 1 0 0,1 0-1 0 0,-1 1 1 0 0,1-1 0 0 0,-1 0-1 0 0,1 1 1 0 0,-1-1-1 0 0,1 1 1 0 0,0-1 0 0 0,1 0 2 0 0,-1 2-6 0 0,0 0 1 0 0,0-1-1 0 0,0 1 0 0 0,0 0 1 0 0,-1 0-1 0 0,1 1 1 0 0,0-1-1 0 0,0 0 1 0 0,0 1-1 0 0,0-1 1 0 0,-1 1-1 0 0,1-1 1 0 0,0 1-1 0 0,0 0 0 0 0,-1 0 1 0 0,1 0-1 0 0,0 0 1 0 0,-1 0-1 0 0,1 0 1 0 0,-1 0-1 0 0,0 0 1 0 0,1 1-1 0 0,-1-1 1 0 0,0 0-1 0 0,0 1 1 0 0,1 0 5 0 0,35 42-26 0 0,-26-30 100 0 0,1 0 0 0 0,0 0 1 0 0,1-1-1 0 0,0 0 0 0 0,9 5-74 0 0,-21-18 7 0 0,-1 0 1 0 0,0 0-1 0 0,1 1 1 0 0,-1-1-1 0 0,0 0 1 0 0,1 0-1 0 0,-1 0 1 0 0,0 0-1 0 0,1 0 0 0 0,-1 1 1 0 0,0-1-1 0 0,1 0 1 0 0,-1 0-1 0 0,0 0 1 0 0,1 0-1 0 0,-1 0 1 0 0,0 0-1 0 0,1 0 1 0 0,-1 0-1 0 0,0 0 0 0 0,1 0 1 0 0,-1-1-1 0 0,0 1 1 0 0,1 0-1 0 0,-1 0 1 0 0,0 0-1 0 0,1 0 1 0 0,-1 0-1 0 0,0-1 1 0 0,0 1-1 0 0,1 0 0 0 0,-1 0 1 0 0,0 0-1 0 0,1-1 1 0 0,-1 1-1 0 0,0 0 1 0 0,0-1-8 0 0,7-16 54 0 0,-2-19-113 0 0,-14-223-2059 0 0,8 247 2031 0 0,0 2-535 0 0,0 0-1 0 0,1 0 1 0 0,0-1-1 0 0,0 1 1 0 0,1 0 0 0 0,1-3 622 0 0,-1 11-385 0 0,-1 0 1 0 0,1 0 0 0 0,0 0 0 0 0,-1 0-1 0 0,1 0 1 0 0,0 1 0 0 0,0-1-1 0 0,0 0 1 0 0,0 0 0 0 0,0 1-1 0 0,1-1 1 0 0,-1 1 0 0 0,0-1-1 0 0,1 1 1 0 0,-1-1 0 0 0,1 1 0 0 0,0 0-1 0 0,-1 0 1 0 0,1 0 0 0 0,0 0-1 0 0,0 0 1 0 0,0 0 0 0 0,-1 0-1 0 0,1 1 1 0 0,0-1 0 0 0,0 1-1 0 0,0-1 1 0 0,0 1 0 0 0,0 0 0 0 0,0 0-1 0 0,0 0 1 0 0,0 0 0 0 0,1 0 384 0 0,6 0-1474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1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33 300 0 0,'16'-12'5536'0'0,"-30"29"-1323"0"0,-11 15-1461 0 0,16-17-2262 0 0,1 1 1 0 0,1 1-1 0 0,1-1 0 0 0,0 1 1 0 0,1 0-1 0 0,1 0 0 0 0,1 1 0 0 0,0-1 1 0 0,1 1-1 0 0,1 0 0 0 0,1 10-490 0 0,2 33 261 0 0,3-1 0 0 0,9 44-261 0 0,-9-77 66 0 0,1 0 0 0 0,1 0 1 0 0,1-1-1 0 0,1 0 0 0 0,3 3-66 0 0,-10-26 28 0 0,-1 0 0 0 0,2 0 0 0 0,-1-1 1 0 0,0 1-1 0 0,0-1 0 0 0,1 1 0 0 0,-1-1 0 0 0,1 0 0 0 0,0 0 0 0 0,0 0 0 0 0,0 0 1 0 0,0 0-1 0 0,0-1 0 0 0,0 1 0 0 0,0-1 0 0 0,1 0 0 0 0,-1 0 0 0 0,0 0 0 0 0,1 0 1 0 0,-1-1-1 0 0,1 0 0 0 0,-1 1 0 0 0,0-1 0 0 0,1 0 0 0 0,-1 0 0 0 0,1-1 0 0 0,0 0-28 0 0,16-1-2 0 0,-1 0 1 0 0,1-2-1 0 0,-1 0 0 0 0,4-3 2 0 0,-21 6-1 0 0,7-1-11 0 0,-1-1 0 0 0,1 0 1 0 0,-1-1-1 0 0,0 0 0 0 0,0 0 0 0 0,0-1 0 0 0,-1 0 1 0 0,0 0-1 0 0,1-1 0 0 0,-2 0 0 0 0,1 0 1 0 0,-1-1-1 0 0,0 0 0 0 0,0 0 0 0 0,-1 0 1 0 0,0 0-1 0 0,0-1 0 0 0,-1 0 0 0 0,0 0 1 0 0,0-1-1 0 0,-1 1 0 0 0,0 0 0 0 0,-1-1 0 0 0,1-5 12 0 0,2-8-48 0 0,-2-1 0 0 0,-1 0 0 0 0,-1 0 0 0 0,-1-1 0 0 0,0 1-1 0 0,-2 0 1 0 0,-1 0 0 0 0,-1 1 0 0 0,-1-2 48 0 0,1 4-18 0 0,-1 0 0 0 0,-1 0 1 0 0,-1 0-1 0 0,0 1 1 0 0,-2 0-1 0 0,0 1 0 0 0,-9-13 18 0 0,11 21-6 0 0,1 1 0 0 0,-2 0 0 0 0,1 1-1 0 0,-1 0 1 0 0,-1 0 0 0 0,1 0 0 0 0,-1 1-1 0 0,-1 1 1 0 0,1 0 0 0 0,-1 0 0 0 0,0 0 0 0 0,0 1-1 0 0,-1 1 1 0 0,-8-3 6 0 0,-65-14-83 0 0,78 20 24 0 0,-1 0 1 0 0,0 0-1 0 0,1 0 1 0 0,-1 1-1 0 0,1 0 1 0 0,-1 1-1 0 0,1 0 1 0 0,-1 0-1 0 0,1 0 1 0 0,-1 1-1 0 0,-4 1 59 0 0,9-2-94 0 0,-1 1 0 0 0,1-1 0 0 0,0 1 0 0 0,-1 0 0 0 0,1 0-1 0 0,0 0 1 0 0,0 0 0 0 0,0 0 0 0 0,0 0 0 0 0,0 1 0 0 0,1-1-1 0 0,-1 0 1 0 0,1 1 0 0 0,0-1 0 0 0,-1 1 0 0 0,1 0 0 0 0,0 0-1 0 0,1-1 1 0 0,-1 1 0 0 0,0 0 0 0 0,1 1 94 0 0,-2 9-1153 0 0,0-1 0 0 0,2 1 1 0 0,0 0-1 0 0,0 3 1153 0 0,1 2-1719 0 0,2 74-5680 0 0,-6-59 5601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2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1 286 584 0 0,'28'28'9288'0'0,"-22"-16"-8665"0"0,0 0-1 0 0,-1 1 1 0 0,0 0-1 0 0,-1 0 0 0 0,0 0 1 0 0,-1 0-1 0 0,0 4-622 0 0,8 31 188 0 0,-7-30 1462 0 0,-9-29 3 0 0,-9-31-325 0 0,14 40-1311 0 0,-9-29 475 0 0,2-1 0 0 0,1-1-1 0 0,-1-24-491 0 0,7 48 80 0 0,-1 0-1 0 0,1 1 0 0 0,1-1 1 0 0,0 0-1 0 0,0 1 0 0 0,1-1 1 0 0,-1 0-1 0 0,2 1 0 0 0,0 0 0 0 0,0-1 1 0 0,0 1-1 0 0,1 1 0 0 0,0-1 1 0 0,0 0-1 0 0,1 1 0 0 0,4-4-79 0 0,-4 4-57 0 0,1 0-1 0 0,1 1 1 0 0,0 0-1 0 0,-1 1 1 0 0,2-1-1 0 0,-1 2 1 0 0,1-1-1 0 0,-1 1 1 0 0,1 0-1 0 0,0 0 1 0 0,8-2 57 0 0,38-6-3160 0 0,4 4-5132 0 0,-48 7 6249 0 0,-3 0 1128 0 0,19-2-1261 0 0,-13-1 5986 0 0,-19 17-677 0 0,-3 4-1718 0 0,4-8-954 0 0,0 1 0 0 0,1 0 1 0 0,0 0-1 0 0,0 0 0 0 0,1 1 1 0 0,0-1-1 0 0,1 1 0 0 0,0-1 1 0 0,1 1-1 0 0,0 0 0 0 0,1 7-461 0 0,1 25 600 0 0,1 0 0 0 0,5 13-600 0 0,-4-30 221 0 0,-3-21-180 0 0,1 1 0 0 0,0-1 0 0 0,1 0 0 0 0,-1 0-1 0 0,1 0 1 0 0,0 0 0 0 0,0-1 0 0 0,1 1-1 0 0,0 0 1 0 0,-1-1 0 0 0,1 0 0 0 0,1 1 0 0 0,-1-1-1 0 0,1-1 1 0 0,-1 1 0 0 0,1 0 0 0 0,0-1-1 0 0,0 0 1 0 0,1 0 0 0 0,3 2-41 0 0,-5-3 12 0 0,0-1 0 0 0,-1 0-1 0 0,1 0 1 0 0,0 0 0 0 0,0 0 0 0 0,0-1-1 0 0,0 1 1 0 0,0-1 0 0 0,0 0 0 0 0,0 0-1 0 0,0 0 1 0 0,0 0 0 0 0,0-1 0 0 0,0 1-1 0 0,0-1 1 0 0,0 1 0 0 0,0-1 0 0 0,0 0-1 0 0,0-1 1 0 0,0 1 0 0 0,-1 0 0 0 0,1-1-1 0 0,0 1 1 0 0,-1-1 0 0 0,1 0 0 0 0,-1 0-1 0 0,0 0 1 0 0,0 0 0 0 0,1 0 0 0 0,-1 0-1 0 0,-1-1 1 0 0,1 1 0 0 0,0-1 0 0 0,-1 1-1 0 0,1-1 1 0 0,0-1-12 0 0,3-7-28 0 0,1 0 1 0 0,-2 0-1 0 0,0 0 0 0 0,0-1 1 0 0,-1 0-1 0 0,0 1 0 0 0,-1-1 0 0 0,0-1 1 0 0,-1 1-1 0 0,0 0 0 0 0,-1 0 0 0 0,-1 0 1 0 0,0-5 27 0 0,-2-8-118 0 0,-1 0 1 0 0,-1-1 0 0 0,-2 2 0 0 0,0-1-1 0 0,-9-19 118 0 0,12 33-66 0 0,-1 1 0 0 0,0 0 0 0 0,-1 0 0 0 0,0 0 0 0 0,-1 0 0 0 0,-1-1 66 0 0,7 10-7 0 0,0-1 0 0 0,0 1-1 0 0,0 0 1 0 0,0 0 0 0 0,0 0 0 0 0,0 0 0 0 0,0 0 0 0 0,0 0 0 0 0,0 0 0 0 0,0 0 0 0 0,-1 0-1 0 0,1 1 1 0 0,0-1 0 0 0,-1 0 0 0 0,1 1 0 0 0,0-1 0 0 0,-1 1 0 0 0,1 0 0 0 0,-1-1-1 0 0,1 1 1 0 0,0 0 0 0 0,-1 0 0 0 0,1 0 0 0 0,-1 0 0 0 0,1 0 0 0 0,-1 0 0 0 0,1 0 0 0 0,-1 0-1 0 0,1 1 1 0 0,-1-1 0 0 0,1 1 0 0 0,0-1 0 0 0,-1 1 0 0 0,1-1 0 0 0,0 1 0 0 0,-1 0-1 0 0,1 0 1 0 0,0-1 0 0 0,0 1 0 0 0,0 0 0 0 0,0 0 0 0 0,-1 0 0 0 0,2 0 0 0 0,-1 1 0 0 0,0-1-1 0 0,0 0 1 0 0,0 0 0 0 0,0 0 0 0 0,1 1 0 0 0,-1-1 0 0 0,0 1 0 0 0,1 0 7 0 0,-8 12-711 0 0,0 0 0 0 0,2 1 1 0 0,-6 14 710 0 0,3 14-3898 0 0,9-41 3295 0 0,0 1 0 0 0,0 0 0 0 0,0 0 0 0 0,0-1 0 0 0,1 1-1 0 0,-1 0 1 0 0,1-1 0 0 0,-1 1 0 0 0,1 0 0 0 0,0-1 0 0 0,0 1 0 0 0,0-1 603 0 0,12 11-3765 0 0,-7-10 2335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3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1088 0 0,'13'-22'8908'0'0,"-13"32"-1546"0"0,-3 11-4405 0 0,3 7-3894 0 0,6 11 1092 0 0,2 0 0 0 0,1 0-1 0 0,2-1 1 0 0,2-1-1 0 0,1 0 1 0 0,2 0 0 0 0,18 29-155 0 0,-34-66 12 0 0,1 1 0 0 0,-1 0 1 0 0,0-1-1 0 0,0 1 0 0 0,1-1 1 0 0,-1 1-1 0 0,0-1 0 0 0,1 1 1 0 0,-1 0-1 0 0,1-1 0 0 0,-1 1 1 0 0,1-1-1 0 0,-1 0 0 0 0,1 1 1 0 0,-1-1-1 0 0,1 1 0 0 0,-1-1 1 0 0,1 0-1 0 0,-1 1 0 0 0,1-1 1 0 0,0 0-1 0 0,-1 0 1 0 0,1 0-1 0 0,0 1 0 0 0,-1-1 1 0 0,1 0-1 0 0,0 0 0 0 0,-1 0 1 0 0,1 0-1 0 0,0 0 0 0 0,-1 0 1 0 0,1 0-1 0 0,0 0 0 0 0,-1 0 1 0 0,1-1-13 0 0,18-18 77 0 0,4-35-233 0 0,-18 27 75 0 0,-4 17 54 0 0,1 1 1 0 0,0 0-1 0 0,0 0 0 0 0,1 0 0 0 0,0 1 0 0 0,0-1 1 0 0,1 0-1 0 0,0 1 0 0 0,1 0 0 0 0,3-4 27 0 0,-7 11-6 0 0,0 0 1 0 0,0 1-1 0 0,0-1 0 0 0,0 0 0 0 0,0 1 0 0 0,1-1 1 0 0,-1 1-1 0 0,0-1 0 0 0,0 1 0 0 0,1 0 0 0 0,-1-1 1 0 0,0 1-1 0 0,0 0 0 0 0,1 0 0 0 0,-1 0 0 0 0,0 0 1 0 0,1 0-1 0 0,-1 0 0 0 0,0 0 0 0 0,1 1 0 0 0,-1-1 1 0 0,0 0-1 0 0,0 1 0 0 0,1-1 0 0 0,-1 1 0 0 0,0-1 0 0 0,0 1 1 0 0,0 0-1 0 0,0 0 0 0 0,0-1 0 0 0,0 1 0 0 0,1 1 6 0 0,39 32-89 0 0,-33-26 79 0 0,1 1 9 0 0,20 16 47 0 0,-28-24-37 0 0,0 0 0 0 0,1 0 0 0 0,-1 0 0 0 0,0 0-1 0 0,1-1 1 0 0,-1 1 0 0 0,1 0 0 0 0,-1-1 0 0 0,1 1 0 0 0,0-1 0 0 0,-1 1 0 0 0,1-1 0 0 0,-1 0 0 0 0,1 0 0 0 0,0 0 0 0 0,-1 0 0 0 0,1 0 0 0 0,0 0 0 0 0,-1 0-9 0 0,1-2-3 0 0,0 0 0 0 0,0-1 0 0 0,0 1 0 0 0,-1-1 0 0 0,0 1 0 0 0,1-1 0 0 0,-1 1 0 0 0,0-1 0 0 0,0 0 0 0 0,0 0 0 0 0,0 1 0 0 0,-1-1 0 0 0,1 0 0 0 0,-1 0 0 0 0,0 0 0 0 0,0 0 0 0 0,0 0 0 0 0,0 0 3 0 0,2-9-29 0 0,1-18-89 0 0,-1 0 1 0 0,-1-1 0 0 0,-1 1-1 0 0,-5-29 118 0 0,2 34-746 0 0,1 0-1 0 0,1 0 1 0 0,1 0 0 0 0,2 0-1 0 0,0 0 1 0 0,1 0-1 0 0,5-13 747 0 0,-7 34-431 0 0,0 0 0 0 0,1 0-1 0 0,0 1 1 0 0,0-1 0 0 0,0 0-1 0 0,0 1 1 0 0,0-1 0 0 0,1 1-1 0 0,-1 0 1 0 0,1 0-1 0 0,0 0 1 0 0,0 0 0 0 0,0 0-1 0 0,0 1 1 0 0,1-1 0 0 0,-1 1-1 0 0,1 0 1 0 0,-1 0 0 0 0,1 0-1 0 0,0 1 1 0 0,0-1 0 0 0,0 1-1 0 0,0 0 1 0 0,0 0 0 0 0,0 0-1 0 0,0 0 1 0 0,0 1 0 0 0,0 0-1 0 0,0 0 1 0 0,2 0 431 0 0,16 1-1493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8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84 427 60 0 0,'47'30'3768'0'0,"-37"-27"-662"0"0,-29-22-636 0 0,7 7-1504 0 0,1 0 0 0 0,0-1-1 0 0,0 0 1 0 0,2 0 0 0 0,-1-1 0 0 0,-4-11-966 0 0,7 12 278 0 0,1 0 0 0 0,0 0 0 0 0,1 0 0 0 0,0 0 0 0 0,1-1 0 0 0,1 0 0 0 0,0 0 0 0 0,1 0 0 0 0,0 0 1 0 0,1-1-1 0 0,1 1 0 0 0,1-10-278 0 0,1 17 11 0 0,-1 1 1 0 0,2 0 0 0 0,-1 0-1 0 0,1 0 1 0 0,0 1 0 0 0,0-1-1 0 0,0 1 1 0 0,1-1 0 0 0,0 1-1 0 0,0 0 1 0 0,0 0 0 0 0,0 1 0 0 0,1-1-1 0 0,0 1 1 0 0,0 0 0 0 0,0 1-1 0 0,1-1 1 0 0,-1 1 0 0 0,4-2-12 0 0,5-3-154 0 0,1 1 0 0 0,0 0 1 0 0,0 1-1 0 0,4 0 154 0 0,28-6-827 0 0,-29 10-414 0 0,0 0 0 0 0,1 1 0 0 0,-1 1 0 0 0,0 1 1 0 0,0 1-1 0 0,0 0 0 0 0,0 1 0 0 0,0 1 0 0 0,0 0 1 0 0,6 4 1240 0 0,27 11-2981 0 0,-28-11 1882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3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22 144 0 0,'0'-1'247'0'0,"0"0"-1"0"0,0 0 1 0 0,0 0 0 0 0,0 0-1 0 0,-1 0 1 0 0,1 0 0 0 0,0 0 0 0 0,0 0-1 0 0,-1 1 1 0 0,1-1 0 0 0,-1 0-1 0 0,1 0 1 0 0,-1 0 0 0 0,1 1-1 0 0,-1-1 1 0 0,1 0 0 0 0,-1 1-1 0 0,0-1 1 0 0,1 0 0 0 0,-1 1-1 0 0,0-1 1 0 0,0 1 0 0 0,0-1 0 0 0,1 1-1 0 0,-1-1 1 0 0,0 1 0 0 0,0 0-1 0 0,0-1 1 0 0,0 1 0 0 0,0 0-1 0 0,0 0-246 0 0,-2 2 402 0 0,0 0 0 0 0,0 0 0 0 0,0 1 0 0 0,0-1 0 0 0,0 1-1 0 0,1 0 1 0 0,-1 0 0 0 0,1 0 0 0 0,0 0 0 0 0,-1 0 0 0 0,2 0-1 0 0,-1 1 1 0 0,0-1 0 0 0,1 1 0 0 0,-1 1-402 0 0,-3 4 835 0 0,-4 9-419 0 0,0 1 0 0 0,1 0 0 0 0,2 0 0 0 0,0 1 0 0 0,0 0 0 0 0,2 0 0 0 0,1 0 0 0 0,0 0 0 0 0,1 10-416 0 0,0 43-55 0 0,3 0 0 0 0,4 0 55 0 0,-3-33 129 0 0,7 51 137 0 0,-2-14-2873 0 0,-5-24-8054 0 0,-4-56 8204 0 0,-5-5 415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5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0 361 1164 0 0,'9'9'9626'0'0,"9"11"-5961"0"0,1 18-1186 0 0,1 25-1500 0 0,-12-36-774 0 0,-6-26 834 0 0,-3-15-362 0 0,-5-40-60 0 0,-3-24-307 0 0,7 42-86 0 0,0 0 0 0 0,5-33-224 0 0,-3 59 54 0 0,1-1 0 0 0,1 1-1 0 0,0 0 1 0 0,0 0 0 0 0,1 0 0 0 0,0 0 0 0 0,1 0 0 0 0,0 1 0 0 0,1-1 0 0 0,0 1-1 0 0,0 0 1 0 0,4-4-54 0 0,-2 7-293 0 0,1 0-1 0 0,0 0 1 0 0,1 1-1 0 0,-1 0 1 0 0,1 0-1 0 0,0 1 1 0 0,1 0-1 0 0,-1 1 1 0 0,0 0-1 0 0,1 0 1 0 0,4 0 293 0 0,43-16-7738 0 0,-55 19 7296 0 0,38-16-4894 0 0,-18 14 6212 0 0,-40 55 3537 0 0,10-25-3606 0 0,1 2 1 0 0,1-1 0 0 0,2 1-1 0 0,1-1 1 0 0,1 1 0 0 0,2 0 0 0 0,0 0-1 0 0,2 0 1 0 0,2 3-808 0 0,-4-31 26 0 0,0 1-1 0 0,1-1 1 0 0,-1 0 0 0 0,0 1-1 0 0,1-1 1 0 0,-1 0 0 0 0,1 1 0 0 0,0-1-1 0 0,0 0 1 0 0,0 0 0 0 0,0 0-1 0 0,0 0 1 0 0,1 1 0 0 0,-1-2 0 0 0,0 1-1 0 0,1 0 1 0 0,0 0 0 0 0,-1 0-1 0 0,1-1 1 0 0,0 1 0 0 0,0-1-1 0 0,0 1 1 0 0,0-1 0 0 0,0 0 0 0 0,0 0-1 0 0,0 0 1 0 0,0 0 0 0 0,1 0-1 0 0,-1 0 1 0 0,0-1 0 0 0,1 1 0 0 0,-1-1-1 0 0,0 0 1 0 0,1 1 0 0 0,-1-1-1 0 0,0 0 1 0 0,1 0 0 0 0,-1-1-1 0 0,1 1 1 0 0,-1 0 0 0 0,0-1 0 0 0,1 0-1 0 0,-1 1 1 0 0,0-1 0 0 0,2-1-26 0 0,3 0 37 0 0,1-2 0 0 0,-1 1 0 0 0,0-1 0 0 0,0 0 1 0 0,0 0-1 0 0,-1-1 0 0 0,0 0 0 0 0,0 0 0 0 0,0 0 1 0 0,0-1-1 0 0,-1 0 0 0 0,0 0 0 0 0,3-4-37 0 0,-4 2-9 0 0,1 0 0 0 0,-1-1 0 0 0,0 1 0 0 0,-1-1 0 0 0,0 0 0 0 0,0 0 0 0 0,-1 0 0 0 0,0 0 0 0 0,0 0 0 0 0,-1-1 0 0 0,-1 1-1 0 0,1 0 1 0 0,-1-1 0 0 0,-1 1 0 0 0,0 0 0 0 0,0-1 0 0 0,-1 1 0 0 0,0 0 0 0 0,-1 0 0 0 0,0 0 0 0 0,0 0 0 0 0,-1 1 0 0 0,0-1 0 0 0,-1 1 0 0 0,1 0 0 0 0,-2 0 9 0 0,-2-5-33 0 0,0 0 0 0 0,-1 1 0 0 0,-1 0 0 0 0,-7-7 33 0 0,14 15-37 0 0,0 1-1 0 0,0 0 0 0 0,0 1 1 0 0,-1-1-1 0 0,1 0 0 0 0,0 1 1 0 0,-1 0-1 0 0,0 0 0 0 0,1 0 1 0 0,-1 0-1 0 0,0 1 0 0 0,0-1 1 0 0,0 1-1 0 0,0 0 0 0 0,0 0 1 0 0,-1 0-1 0 0,1 1 0 0 0,-3-1 38 0 0,5 2-158 0 0,0-1-1 0 0,0 1 1 0 0,0-1-1 0 0,0 1 1 0 0,0 0-1 0 0,1 0 1 0 0,-1 0-1 0 0,0 0 1 0 0,1 0-1 0 0,-1 0 1 0 0,0 0-1 0 0,1 0 1 0 0,-1 1-1 0 0,1-1 1 0 0,0 1-1 0 0,-1-1 1 0 0,1 1-1 0 0,0-1 1 0 0,0 1-1 0 0,0 0 1 0 0,0 0-1 0 0,0-1 1 0 0,1 1-1 0 0,-1 0 1 0 0,0 0-1 0 0,1 0 1 0 0,0 0-1 0 0,-1 0 1 0 0,1 0-1 0 0,0 0 1 0 0,0 0-1 0 0,0 0 1 0 0,0 0-1 0 0,0 0 159 0 0,0 5-1145 0 0,0 1-1 0 0,1-1 0 0 0,0 0 0 0 0,0 0 0 0 0,1 0 0 0 0,0 1 0 0 0,0-2 0 0 0,1 4 1146 0 0,3 6-1856 0 0,-2-3 316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6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1 183 992 0 0,'8'-13'5639'0'0,"-6"19"12"0"0,2 23-3499 0 0,-1-20-1695 0 0,4 22 64 0 0,1-1 1 0 0,2 0-1 0 0,1-1 0 0 0,2-1 0 0 0,0 1 0 0 0,2-2 1 0 0,4 4-522 0 0,-19-30 17 0 0,0 0 1 0 0,1-1 0 0 0,-1 1-1 0 0,0 0 1 0 0,1 0 0 0 0,-1-1-1 0 0,1 1 1 0 0,-1 0 0 0 0,1-1-1 0 0,0 1 1 0 0,-1-1 0 0 0,1 1-1 0 0,0-1 1 0 0,-1 1 0 0 0,1-1-1 0 0,0 1 1 0 0,0-1 0 0 0,-1 0-1 0 0,1 1 1 0 0,0-1 0 0 0,0 0-1 0 0,0 1 1 0 0,-1-1-1 0 0,1 0 1 0 0,0 0 0 0 0,0 0-1 0 0,0 0 1 0 0,0 0 0 0 0,0 0-1 0 0,-1 0 1 0 0,1 0 0 0 0,0 0-1 0 0,0-1 1 0 0,0 1 0 0 0,0 0-1 0 0,-1 0 1 0 0,1-1 0 0 0,0 1-1 0 0,0 0 1 0 0,-1-1 0 0 0,1 1-1 0 0,0-1 1 0 0,-1 1 0 0 0,1-1-1 0 0,0 1 1 0 0,-1-1 0 0 0,1 0-1 0 0,-1 1 1 0 0,1-1 0 0 0,-1 0-1 0 0,1 1 1 0 0,-1-1 0 0 0,1 0-1 0 0,-1 0 1 0 0,0 0 0 0 0,1 1-1 0 0,-1-1 1 0 0,0 0-18 0 0,6-11 64 0 0,-1 0 1 0 0,-1-1-1 0 0,0 1 0 0 0,1-4-64 0 0,4-12 6 0 0,-7 22-2 0 0,0 1 1 0 0,1 0-1 0 0,-1 1 0 0 0,1-1 1 0 0,0 0-1 0 0,1 1 0 0 0,-1 0 1 0 0,2-2-5 0 0,-3 5-2 0 0,-1 1 0 0 0,0-1 0 0 0,0 0 0 0 0,1 1 1 0 0,-1-1-1 0 0,0 0 0 0 0,1 1 0 0 0,-1 0 0 0 0,1-1 0 0 0,-1 1 1 0 0,1 0-1 0 0,-1 0 0 0 0,0 0 0 0 0,1 0 0 0 0,-1 0 0 0 0,1 0 1 0 0,-1 0-1 0 0,1 0 0 0 0,-1 0 0 0 0,1 1 0 0 0,-1-1 0 0 0,0 1 0 0 0,1-1 1 0 0,-1 1-1 0 0,0-1 0 0 0,1 1 0 0 0,-1 0 0 0 0,0 0 0 0 0,0 0 1 0 0,0 0-1 0 0,0 0 0 0 0,1 0 0 0 0,-1 0 2 0 0,79 61-4 0 0,-80-61 4 0 0,1-1 0 0 0,-1 0 0 0 0,0 0 0 0 0,0 0 1 0 0,1 1-1 0 0,-1-1 0 0 0,0 0 0 0 0,0 0 0 0 0,1 0 0 0 0,-1 0 0 0 0,0 0 0 0 0,1 0 0 0 0,-1 1 0 0 0,0-1 0 0 0,0 0 0 0 0,1 0 0 0 0,-1 0 1 0 0,0 0-1 0 0,1 0 0 0 0,-1 0 0 0 0,0 0 0 0 0,1 0 0 0 0,-1 0 0 0 0,0 0 0 0 0,0 0 0 0 0,1 0 0 0 0,-1-1 0 0 0,0 1 0 0 0,1 0 0 0 0,-1 0 1 0 0,0 0-1 0 0,0 0 0 0 0,1 0 0 0 0,-1-1 0 0 0,0 1 0 0 0,0 0 0 0 0,1 0 0 0 0,-1 0 0 0 0,0-1 0 0 0,0 1 0 0 0,0 0 0 0 0,0 0 1 0 0,1-1-1 0 0,-1 1 0 0 0,0 0 0 0 0,0 0 0 0 0,0-1 0 0 0,0 1 0 0 0,0 0 0 0 0,0-1 0 0 0,0 1 0 0 0,1 0 0 0 0,-1-1 0 0 0,0 1 0 0 0,0 0 1 0 0,0 0-1 0 0,0-1 0 0 0,0 1 0 0 0,-1 0 0 0 0,1-1 0 0 0,0 1 0 0 0,0 0 0 0 0,1-19-3 0 0,-1 19 2 0 0,-7-98-144 0 0,1-11-1500 0 0,6 95 512 0 0,1-1 1 0 0,1 1-1 0 0,1-1 1 0 0,0 0 1132 0 0,-2 11-548 0 0,0 0 0 0 0,1 0 1 0 0,-1 0-1 0 0,1 1 0 0 0,0-1 0 0 0,0 1 1 0 0,0-1-1 0 0,1 1 0 0 0,-1 0 0 0 0,1 0 0 0 0,0 0 1 0 0,0 0-1 0 0,0 0 0 0 0,0 0 0 0 0,0 1 1 0 0,1 0-1 0 0,-1-1 0 0 0,1 1 0 0 0,0 1 1 0 0,-1-1-1 0 0,3 0 548 0 0,8-4-1583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7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99 228 0 0,'-56'-12'4898'0'0,"51"12"-4271"0"0,-34-8 1238 0 0,38 8-1590 0 0,0 0-1 0 0,0-1 1 0 0,0 1 0 0 0,0 0 0 0 0,-1-1 0 0 0,1 1 0 0 0,0-1-1 0 0,1 0 1 0 0,-1 1 0 0 0,0-1 0 0 0,0 0 0 0 0,0 0 0 0 0,0 1 0 0 0,0-1-1 0 0,1 0 1 0 0,-1 0 0 0 0,0 0 0 0 0,1 0 0 0 0,-1 0 0 0 0,1 0-1 0 0,-1 0 1 0 0,1 0 0 0 0,-1 0 0 0 0,1 0 0 0 0,0 0 0 0 0,0-1 0 0 0,-1 1-1 0 0,1-1-274 0 0,1-1 107 0 0,-1 1 0 0 0,1-1-1 0 0,0 1 1 0 0,0-1 0 0 0,0 1-1 0 0,0 0 1 0 0,0-1-1 0 0,1 1 1 0 0,-1 0 0 0 0,1 0-1 0 0,-1-1 1 0 0,1 1 0 0 0,0 1-1 0 0,0-1 1 0 0,0 0-1 0 0,0 0 1 0 0,0 1 0 0 0,0-1-1 0 0,1 1 1 0 0,-1 0 0 0 0,0-1-1 0 0,1 1 1 0 0,-1 0-1 0 0,1 0 1 0 0,-1 1 0 0 0,1-1-1 0 0,-1 1 1 0 0,1-1 0 0 0,0 1-107 0 0,1-1 1 0 0,1 0 1 0 0,-1 0 0 0 0,0 0 0 0 0,0 1 0 0 0,0 0 0 0 0,0-1 0 0 0,1 2-1 0 0,-1-1 1 0 0,0 0 0 0 0,0 1 0 0 0,0 0 0 0 0,0 0 0 0 0,0 0 0 0 0,0 1-1 0 0,0-1 1 0 0,0 1 0 0 0,0 0 0 0 0,2 2-2 0 0,1 3 8 0 0,-1 0 0 0 0,0 1 0 0 0,-1 0 0 0 0,1 0 0 0 0,-2 1 0 0 0,1-1 0 0 0,-1 1 0 0 0,0 0 0 0 0,-1 0 0 0 0,0 1 0 0 0,-1-1 0 0 0,0 0 0 0 0,0 1 0 0 0,-1 0 0 0 0,0 8-8 0 0,1 11-15 0 0,-2-1 1 0 0,-1 1-1 0 0,-2-1 1 0 0,-4 24 14 0 0,-6 3-50 0 0,-2-2-1 0 0,-2 0 1 0 0,-18 35 50 0 0,28-72 14 0 0,5-13 30 0 0,1 0 0 0 0,-1 0 0 0 0,1 0 0 0 0,0 0 0 0 0,0 0 0 0 0,0 0 0 0 0,0 0 0 0 0,1 0 0 0 0,-1 1 0 0 0,1 0-44 0 0,0-4 145 0 0,0 0 20 0 0,0 0 27 0 0,0 0 24 0 0,0 0 26 0 0,0 0 11 0 0,25 0 681 0 0,15-2-631 0 0,1-3 0 0 0,-1-1 0 0 0,0-1 0 0 0,8-5-303 0 0,2 0-968 0 0,0 3 1 0 0,26-1 967 0 0,-64 8-1563 0 0,9-1-3530 0 0,-3 8-4430 0 0,-13-1 7006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59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0 480 0 0,'0'0'558'0'0,"1"1"-1"0"0,0-1 1 0 0,-1 1-1 0 0,1-1 1 0 0,-1 1-1 0 0,1-1 1 0 0,-1 1-1 0 0,1-1 1 0 0,-1 1 0 0 0,1-1-1 0 0,-1 1 1 0 0,1 0-1 0 0,-1-1 1 0 0,0 1-1 0 0,1 0 1 0 0,-1-1-1 0 0,0 1 1 0 0,1 0-1 0 0,-1 0 1 0 0,0-1 0 0 0,0 1-1 0 0,0 0 1 0 0,0 0-1 0 0,0-1 1 0 0,0 1-1 0 0,0 0 1 0 0,0 0-1 0 0,0-1 1 0 0,0 1 0 0 0,0 0-1 0 0,-1 0 1 0 0,1 0-558 0 0,-4 11 444 0 0,-1-3-411 0 0,2 0 0 0 0,0 1 1 0 0,0 0-1 0 0,1-1 0 0 0,0 1 0 0 0,0 0 1 0 0,1 0-1 0 0,0 1 0 0 0,1 5-33 0 0,6 98-126 0 0,-4-101 172 0 0,1 21-27 0 0,2-1 0 0 0,7 24-19 0 0,-9-43 8 0 0,1-1 1 0 0,1 1-1 0 0,0-1 0 0 0,1 1 0 0 0,1-2 1 0 0,0 1-1 0 0,5 7-8 0 0,-10-18 1 0 0,-1-1-1 0 0,0 0 1 0 0,1 1-1 0 0,-1-1 0 0 0,1 0 1 0 0,-1 0-1 0 0,1 0 1 0 0,0 0-1 0 0,-1 0 1 0 0,1 0-1 0 0,0-1 1 0 0,0 1-1 0 0,-1-1 1 0 0,1 1-1 0 0,0-1 1 0 0,0 1-1 0 0,0-1 1 0 0,0 0-1 0 0,0 0 1 0 0,-1 0-1 0 0,1 0 1 0 0,0 0-1 0 0,0-1 1 0 0,0 1-1 0 0,0 0 0 0 0,0-1 1 0 0,-1 1-1 0 0,1-1 1 0 0,0 0-1 0 0,0 0 1 0 0,-1 0-1 0 0,1 0 1 0 0,0 0-1 0 0,-1 0 1 0 0,2-1-1 0 0,7-4 2 0 0,-1-1 1 0 0,0-1-1 0 0,0 1 0 0 0,-1-1 1 0 0,2-3-3 0 0,-2 1-26 0 0,1-1 0 0 0,-1 0 0 0 0,-1 0-1 0 0,0-1 1 0 0,-1 0 0 0 0,0 0 0 0 0,1-7 26 0 0,28-91-269 0 0,-31 97 244 0 0,2-10 36 0 0,-2 0 0 0 0,0-1 0 0 0,-1 0-1 0 0,-1-12-10 0 0,-2 36-26 0 0,0 0-1 0 0,-2 3 12 0 0,-1 0 0 0 0,1 0 0 0 0,-1 0 0 0 0,1 0 0 0 0,0 0 1 0 0,0 0-1 0 0,1 1 0 0 0,-1-1 0 0 0,1 1 0 0 0,-1-1 0 0 0,1 2 15 0 0,-31 108 199 0 0,32-112-190 0 0,-1 0 0 0 0,1 0-1 0 0,0 0 1 0 0,0-1 0 0 0,-1 1 0 0 0,1 0-1 0 0,0 0 1 0 0,0 0 0 0 0,0 0-1 0 0,0 0 1 0 0,0 0 0 0 0,0 0-1 0 0,1 0 1 0 0,-1 0 0 0 0,0 0-1 0 0,0 0 1 0 0,1 0 0 0 0,-1 0 0 0 0,0 0-1 0 0,1 0 1 0 0,-1 0 0 0 0,1-1-1 0 0,-1 1 1 0 0,1 0 0 0 0,0 0-1 0 0,-1 0 1 0 0,1-1 0 0 0,0 1-1 0 0,0 0 1 0 0,0 0-9 0 0,1-1 5 0 0,0 1 0 0 0,1 0 0 0 0,-1 0 0 0 0,0-1 0 0 0,1 1 0 0 0,-1-1 0 0 0,0 0 0 0 0,1 0 0 0 0,-1 1 0 0 0,0-2 0 0 0,1 1 0 0 0,1 0-5 0 0,6-2-13 0 0,0 0 1 0 0,-1 0-1 0 0,1-1 1 0 0,-1 0-1 0 0,9-5 13 0 0,-3 1-14 0 0,-7 4 8 0 0,-1-1 0 0 0,0 0-1 0 0,0 0 1 0 0,0 0 0 0 0,0-1 0 0 0,-1 0 0 0 0,1 0 0 0 0,1-3 6 0 0,-8 7-1 0 0,1-1-1 0 0,-1 1 1 0 0,1 0-1 0 0,-1 0 1 0 0,0-1-1 0 0,0 1 1 0 0,0 0-1 0 0,1-1 1 0 0,-1 1 0 0 0,-1 0-1 0 0,1 0 1 0 0,0-1-1 0 0,0 1 1 0 0,0 0-1 0 0,-1-1 1 0 0,1 1-1 0 0,0 0 1 0 0,-1 0 0 0 0,1 0-1 0 0,-1-1 1 0 0,0 1-1 0 0,1 0 1 0 0,-1 0-1 0 0,0 0 1 0 0,0 0-1 0 0,0 0 1 0 0,0 0 0 0 0,0 0 1 0 0,-33-33 70 0 0,25 27-42 0 0,-2-4 11 0 0,-44-39 39 0 0,52 47-91 0 0,0 1 0 0 0,-1-1 0 0 0,1 1 0 0 0,-1 0 0 0 0,1 1 0 0 0,-1-1 0 0 0,1 0 0 0 0,-1 1 0 0 0,0 0 0 0 0,0 0 0 0 0,0 0 0 0 0,0 0 0 0 0,0 1 0 0 0,1-1 0 0 0,-1 1 0 0 0,-1 0 13 0 0,3 1-140 0 0,1-1-1 0 0,0 1 1 0 0,-1-1 0 0 0,1 1 0 0 0,0-1-1 0 0,0 1 1 0 0,0 0 0 0 0,-1-1 0 0 0,1 1 0 0 0,0 0-1 0 0,0 0 1 0 0,0 0 0 0 0,0 0 0 0 0,0 0-1 0 0,1 0 1 0 0,-1 0 0 0 0,0 0 0 0 0,0 1 0 0 0,1-1-1 0 0,-1 0 1 0 0,1 0 0 0 0,-1 1 0 0 0,1-1-1 0 0,-1 0 1 0 0,1 1 0 0 0,0-1 0 0 0,0 0 0 0 0,-1 1-1 0 0,1-1 1 0 0,0 1 0 0 0,0 0 140 0 0,0 0-541 0 0,0 0 1 0 0,0 0-1 0 0,0-1 1 0 0,1 1-1 0 0,-1 0 1 0 0,0 0-1 0 0,1-1 1 0 0,-1 1-1 0 0,1 0 1 0 0,-1-1-1 0 0,1 1 1 0 0,0 0-1 0 0,-1-1 0 0 0,1 1 1 0 0,0-1-1 0 0,0 1 1 0 0,0-1-1 0 0,1 0 1 0 0,-1 1-1 0 0,0-1 1 0 0,0 0-1 0 0,1 0 1 0 0,-1 0-1 0 0,1 1 541 0 0,3-2-1440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0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66 132 0 0,'3'-33'3003'0'0,"-1"1"3228"0"0,-2 32-5314 0 0,1 3-468 0 0,1 0-1 0 0,-1 1 1 0 0,0-1 0 0 0,0 0-1 0 0,0 1 1 0 0,0-1 0 0 0,0 1-1 0 0,-1-1 1 0 0,0 1 0 0 0,0 3-449 0 0,1-1 497 0 0,10 60 604 0 0,2 1 0 0 0,4-2 0 0 0,6 14-1101 0 0,74 187-3429 0 0,-81-238-1033 0 0,-15-27 4237 0 0,-1-1 0 0 0,1 1 0 0 0,-1-1 1 0 0,1 1-1 0 0,0 0 0 0 0,0-1 0 0 0,-1 1 0 0 0,1-1 0 0 0,0 0 0 0 0,0 1 0 0 0,-1-1 0 0 0,1 0 1 0 0,0 1-1 0 0,0-1 0 0 0,0 0 0 0 0,0 0 0 0 0,0 0 0 0 0,-1 0 0 0 0,1 1 0 0 0,0-1 0 0 0,0 0 0 0 0,0-1 1 0 0,0 1-1 0 0,0 0 0 0 0,0 0 0 0 0,-1 0 0 0 0,1 0 0 0 0,0-1 0 0 0,0 1 0 0 0,0-1 0 0 0,0 1 1 0 0,-1 0-1 0 0,1-1 225 0 0,8-5-2002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0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15 916 0 0,'1'-6'4417'0'0,"-2"10"-2385"0"0,-3 15-1154 0 0,-1-4-575 0 0,1 0 0 0 0,0 0-1 0 0,1 0 1 0 0,1 1-1 0 0,0-1 1 0 0,1 0-1 0 0,1 1 1 0 0,0-1-1 0 0,2 5-302 0 0,-2 14 371 0 0,0-14 46 0 0,0 0-1 0 0,2 0 1 0 0,0 0-1 0 0,1 0 1 0 0,1-1-1 0 0,1 1 1 0 0,1-1 0 0 0,1 0-1 0 0,0 0 1 0 0,4 4-417 0 0,-10-20 100 0 0,1 0 0 0 0,0 0 0 0 0,0 0 1 0 0,0-1-1 0 0,0 1 0 0 0,0-1 0 0 0,1 1 0 0 0,-1-1 1 0 0,1 0-1 0 0,-1 0 0 0 0,1 0 0 0 0,0 0 0 0 0,0-1 1 0 0,0 1-1 0 0,0-1 0 0 0,0 0 0 0 0,0 1 1 0 0,0-1-1 0 0,0-1 0 0 0,1 1 0 0 0,-1 0 0 0 0,0-1 1 0 0,1 0-1 0 0,-1 0 0 0 0,0 0 0 0 0,1 0 0 0 0,-1 0 1 0 0,1-1-101 0 0,1 0 59 0 0,0-1 0 0 0,0 0 0 0 0,1 0 0 0 0,-1 0 0 0 0,0-1 0 0 0,-1 0 0 0 0,1 0 0 0 0,0 0 0 0 0,-1-1 0 0 0,0 1 0 0 0,0-1 0 0 0,0 0 1 0 0,0 0-1 0 0,-1-1 0 0 0,1 1 0 0 0,1-5-59 0 0,5-5 3 0 0,-2 0 0 0 0,0-1 0 0 0,0 0 1 0 0,-1-1-1 0 0,-1 0 0 0 0,-1 0 0 0 0,0 0 0 0 0,-1-1 1 0 0,-1 0-1 0 0,-1 1 0 0 0,0-1 0 0 0,-1 0 0 0 0,-1 0 1 0 0,0 0-1 0 0,-1 0 0 0 0,-2-1-3 0 0,-3-27-21 0 0,6 34 9 0 0,-2 0 0 0 0,1 1 0 0 0,-1-1 0 0 0,-1 0 0 0 0,0 0 0 0 0,0 1 0 0 0,-5-9 12 0 0,7 18-7 0 0,0 0 0 0 0,-1 0 0 0 0,1 0 0 0 0,0 0 0 0 0,0 0 0 0 0,0 1 0 0 0,-1-1 0 0 0,1 0 0 0 0,0 1 1 0 0,-1-1-1 0 0,1 1 0 0 0,-1-1 0 0 0,1 1 0 0 0,0 0 0 0 0,-1 0 0 0 0,1-1 0 0 0,-1 1 0 0 0,-1 0 7 0 0,-34 0-141 0 0,26 0 26 0 0,1 0 348 0 0,0 0-981 0 0,1 0 1 0 0,0 0-1 0 0,0 1 1 0 0,0 0-1 0 0,0 1 1 0 0,-4 1 747 0 0,10-2-548 0 0,0 0 1 0 0,1 0-1 0 0,-1 1 0 0 0,1-1 1 0 0,-1 1-1 0 0,1-1 0 0 0,0 1 1 0 0,-1 0-1 0 0,1 0 0 0 0,0 0 1 0 0,0 0-1 0 0,0 0 0 0 0,0 1 1 0 0,1-1-1 0 0,-1 0 0 0 0,1 1 1 0 0,-1-1-1 0 0,1 1 0 0 0,0 0 1 0 0,0 0-1 0 0,0-1 0 0 0,0 2 548 0 0,-7 13-1790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2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13 656 0 0,'-3'-11'4582'0'0,"-10"9"5838"0"0,5 7-7372 0 0,5 0-3027 0 0,0 0 1 0 0,0 1 0 0 0,1-1-1 0 0,0 0 1 0 0,0 1-1 0 0,0-1 1 0 0,0 1 0 0 0,1 0-1 0 0,0 0 1 0 0,1-1-1 0 0,-1 1 1 0 0,1 0 0 0 0,0 0-1 0 0,1 1-21 0 0,7 88 37 0 0,-8-92-33 0 0,5 33-9 0 0,-3-6 150 0 0,2-1 0 0 0,1 1 1 0 0,2-1-1 0 0,0 0 0 0 0,2 0 1 0 0,1-1-1 0 0,11 20-145 0 0,-20-46 0 0 0,0 1 0 0 0,1-1 0 0 0,-1 0 0 0 0,0 0 1 0 0,1 0-1 0 0,0 0 0 0 0,-1 0 0 0 0,1 0 0 0 0,0 0 0 0 0,0-1 0 0 0,0 1 0 0 0,0-1 0 0 0,0 1 0 0 0,0-1 0 0 0,1 0 0 0 0,-1 0 0 0 0,0 0 0 0 0,1 0 1 0 0,-1 0-1 0 0,1-1 0 0 0,-1 1 0 0 0,1 0 0 0 0,-1-1 0 0 0,1 0 0 0 0,-1 0 0 0 0,1 0 0 0 0,0 0 0 0 0,-1 0 0 0 0,1 0 0 0 0,-1-1 0 0 0,1 1 0 0 0,-1-1 0 0 0,1 0 1 0 0,-1 0-1 0 0,0 0 0 0 0,2-1 0 0 0,3-1-85 0 0,0-1-1 0 0,0 0 1 0 0,-1 0 0 0 0,0-1 0 0 0,0 0 0 0 0,0 0 0 0 0,0 0 0 0 0,-1-1-1 0 0,0 0 1 0 0,0 0 0 0 0,3-5 85 0 0,2-4-237 0 0,4-6-567 0 0,-1-1 1 0 0,0 0 0 0 0,6-19 802 0 0,10-37-3041 0 0,25-55-7796 0 0,-49 120 9263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2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17 420 0 0,'-5'13'4146'0'0,"-13"19"-2520"0"0,-1 3-867 0 0,12-18-311 0 0,0 1 0 0 0,2-1 0 0 0,0 1 1 0 0,-2 17-449 0 0,6-25 398 0 0,0 0 1 0 0,0 0 0 0 0,1 0-1 0 0,1 0 1 0 0,-1 0 0 0 0,2 1-399 0 0,-2-10 168 0 0,0 1 1 0 0,0 0-1 0 0,1 0 0 0 0,-1 0 1 0 0,1 0-1 0 0,-1-1 1 0 0,1 1-1 0 0,0 0 1 0 0,-1-1-1 0 0,1 1 0 0 0,0 0 1 0 0,0-1-1 0 0,1 1 1 0 0,-1-1-1 0 0,0 0 0 0 0,0 1 1 0 0,1-1-1 0 0,-1 0 1 0 0,0 0-1 0 0,1 1 1 0 0,0-1-1 0 0,-1 0 0 0 0,1-1 1 0 0,0 2-169 0 0,1-2 115 0 0,0 1 0 0 0,0-1 0 0 0,0 1 0 0 0,-1-1 0 0 0,1 0 0 0 0,0 0 0 0 0,0 0 0 0 0,0-1 0 0 0,0 1 1 0 0,0-1-1 0 0,-1 1 0 0 0,1-1 0 0 0,0 0 0 0 0,2-1-115 0 0,2-1 31 0 0,0 0-1 0 0,0-1 1 0 0,0 0 0 0 0,0 0 0 0 0,-1-1 0 0 0,1 0-1 0 0,-1 0 1 0 0,0 0 0 0 0,-1-1 0 0 0,1 0 0 0 0,0-2-31 0 0,0-2-3 0 0,0-1-1 0 0,0 0 1 0 0,-2 0 0 0 0,1-1 0 0 0,-1 1 0 0 0,-1-1 0 0 0,0 0 0 0 0,0-2 3 0 0,-2 6-2 0 0,0 0-1 0 0,0 1 1 0 0,-1-1-1 0 0,0 0 1 0 0,0 0-1 0 0,-1 0 1 0 0,0 0-1 0 0,0 1 1 0 0,0-1-1 0 0,-1 0 1 0 0,-1 1 0 0 0,-2-8 2 0 0,4 13-9 0 0,-1 0 0 0 0,1-1 0 0 0,0 1 0 0 0,-1 0 1 0 0,0 0-1 0 0,1 0 0 0 0,-1 0 0 0 0,0 0 1 0 0,0 0-1 0 0,0 1 0 0 0,0-1 0 0 0,-1 1 1 0 0,1-1-1 0 0,0 1 0 0 0,-1 0 0 0 0,1 0 0 0 0,-1 0 1 0 0,1 0-1 0 0,-1 0 0 0 0,1 0 0 0 0,-1 1 1 0 0,0-1-1 0 0,1 1 0 0 0,-1 0 0 0 0,0 0 0 0 0,1 0 1 0 0,-1 0-1 0 0,0 0 0 0 0,1 1 0 0 0,-1-1 1 0 0,1 1-1 0 0,-1 0 0 0 0,1-1 0 0 0,-1 1 1 0 0,0 1 8 0 0,-3 0-53 0 0,-1 1 1 0 0,1 0 0 0 0,-1 0 0 0 0,1 1 0 0 0,0 0 0 0 0,0 0 0 0 0,1 0 0 0 0,-1 1 0 0 0,1 0 0 0 0,0 0 0 0 0,0 0-1 0 0,-2 4 53 0 0,3-2-840 0 0,-18 27-1727 0 0,16-10-7612 0 0,6-24 8580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2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60 0 0,'13'-19'3568'0'0,"-7"11"1577"0"0,3 25-3450 0 0,108 265 798 0 0,-73-192-3870 0 0,5-1 1377 0 0,-23-49-2817 0 0,-24-39 2496 0 0,-1 1-1 0 0,1 0 1 0 0,-1 0 0 0 0,1-1 0 0 0,0 1-1 0 0,0-1 1 0 0,0 1 0 0 0,0-1 0 0 0,0 0-1 0 0,0 0 1 0 0,0 0 0 0 0,0 0 0 0 0,0 0-1 0 0,0 0 1 0 0,1-1 0 0 0,-1 1 0 0 0,0-1-1 0 0,1 1 322 0 0,7-3-1716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9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285 488 380 0 0,'2'-1'226'0'0,"0"1"0"0"0,0-1 0 0 0,-1 0 0 0 0,1 0 0 0 0,0-1 0 0 0,0 1 0 0 0,-1 0 0 0 0,1 0 0 0 0,-1-1 0 0 0,1 1 0 0 0,-1-1 0 0 0,0 0 0 0 0,0 1 0 0 0,1-1-226 0 0,0-14 1863 0 0,-11 0-289 0 0,-3 6-734 0 0,8 9-733 0 0,1-1-1 0 0,-1 1 1 0 0,1 0 0 0 0,-1 0 0 0 0,0 1 0 0 0,1-1 0 0 0,-1 1-1 0 0,0-1 1 0 0,0 1 0 0 0,1 0 0 0 0,-1 1 0 0 0,0-1 0 0 0,1 1 0 0 0,-1 0-1 0 0,0-1 1 0 0,1 2 0 0 0,-1-1 0 0 0,1 0 0 0 0,-1 1 0 0 0,1-1-1 0 0,0 1 1 0 0,0 0 0 0 0,-2 1-107 0 0,-12 8 266 0 0,0 0 0 0 0,1 1 0 0 0,-10 9-266 0 0,-16 19 173 0 0,31-27-143 0 0,0 1 0 0 0,0 0 0 0 0,1 0 0 0 0,-3 7-30 0 0,9-14 8 0 0,0 0 1 0 0,1 1 0 0 0,0-1 0 0 0,0 1 0 0 0,0-1 0 0 0,1 1 0 0 0,0 0 0 0 0,1 0 0 0 0,-1 0-1 0 0,2 0 1 0 0,-1 0 0 0 0,1 0 0 0 0,0 0 0 0 0,1 0 0 0 0,0 0 0 0 0,0 0 0 0 0,2 5-9 0 0,-3-11 20 0 0,1 0 1 0 0,-1 0-1 0 0,1 0 1 0 0,0 0 0 0 0,-1 0-1 0 0,1-1 1 0 0,0 1-1 0 0,0 0 1 0 0,0-1-1 0 0,0 1 1 0 0,1 0 0 0 0,-1-1-1 0 0,0 1 1 0 0,1-1-1 0 0,-1 0 1 0 0,1 0-1 0 0,-1 1 1 0 0,1-1-1 0 0,-1 0 1 0 0,1 0 0 0 0,1 0-21 0 0,-1 0 19 0 0,0-1 0 0 0,0 0 1 0 0,-1 0-1 0 0,1 0 1 0 0,0 0-1 0 0,0 0 1 0 0,0-1-1 0 0,-1 1 1 0 0,1-1-1 0 0,0 1 0 0 0,-1-1 1 0 0,1 1-1 0 0,0-1 1 0 0,-1 0-1 0 0,1 0 1 0 0,-1 0-1 0 0,1 0 0 0 0,-1 0 1 0 0,1 0-20 0 0,4-4 24 0 0,0-1 0 0 0,0 1 0 0 0,0-1 0 0 0,-1 0 0 0 0,0-1 0 0 0,-1 1 0 0 0,1-1 0 0 0,-1 0-1 0 0,3-7-23 0 0,6-19 59 0 0,-2 0-1 0 0,-1-1 0 0 0,-2 0 0 0 0,-1-1 0 0 0,-1-2-58 0 0,5-67 936 0 0,-5-4-936 0 0,-2 31 388 0 0,-2 45-216 0 0,-1-1 354 0 0,2 0 1 0 0,1 0-1 0 0,1 1 0 0 0,7-18-526 0 0,-17 105 858 0 0,1 81-879 0 0,5-65-293 0 0,3-1 0 0 0,3 1 0 0 0,3-1 0 0 0,16 53 314 0 0,15 7-4469 0 0,-23-85-4858 0 0,20 34 9327 0 0,-24-59-1761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3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10 260 0 0,'3'-10'6999'0'0,"4"25"-5008"0"0,6 28-1797 0 0,9 35 1519 0 0,4-2 1 0 0,2-1 0 0 0,4-1-1 0 0,33 53-1713 0 0,-55-106-436 0 0,1 0 228 0 0,0 0-1 0 0,1-1 0 0 0,6 6 209 0 0,4 0-4354 0 0,5-4-4547 0 0,-22-20 7140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4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21 112 0 0,'-6'-3'218'0'0,"-7"-7"894"0"0,6 4 1225 0 0,5 4 360 0 0,2 2-2690 0 0,0 0 346 0 0,0 0-10 0 0,0 0-25 0 0,0 0-8 0 0,0 0-19 0 0,-2 10 2944 0 0,-6 33-2650 0 0,-2 11-275 0 0,2-15-635 0 0,2 1 0 0 0,1 1 1 0 0,2 9 324 0 0,3-49-342 0 0,0 0 1 0 0,0 0-1 0 0,0 0 1 0 0,0 1-1 0 0,0-1 0 0 0,0 0 1 0 0,0 0-1 0 0,0 0 1 0 0,1 0-1 0 0,-1 1 1 0 0,1-1-1 0 0,-1 0 1 0 0,1 0-1 0 0,-1 0 1 0 0,1 0-1 0 0,-1 0 0 0 0,1 0 1 0 0,0 0-1 0 0,0 0 1 0 0,-1-1-1 0 0,1 1 1 0 0,0 0-1 0 0,0 0 1 0 0,0 0-1 0 0,0-1 1 0 0,1 1 341 0 0,3 1-1714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5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1 221 308 0 0,'8'14'4589'0'0,"-6"-4"-4429"0"0,-7-8 1570 0 0,10-10 8450 0 0,14-17-7600 0 0,-10 14-1998 0 0,25-32-185 0 0,2 0-1 0 0,5 0-396 0 0,-33 36-585 0 0,0 0 1 0 0,0 0 0 0 0,1 1-1 0 0,8-5 585 0 0,-7 6-2193 0 0,1-1 1 0 0,0 1-1 0 0,-1 1 0 0 0,2 0 0 0 0,-1 0 1 0 0,0 1-1 0 0,3 0 2193 0 0,0 1-2147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6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49 272 0 0,'0'-19'8684'0'0,"-1"32"-4195"0"0,2 32-2680 0 0,13 36-1308 0 0,2 0 0 0 0,21 56-501 0 0,-25-96 271 0 0,-12-38-213 0 0,1-1 1 0 0,0 1 0 0 0,-1-1-1 0 0,1 1 1 0 0,0-1-1 0 0,0 1 1 0 0,1-1-1 0 0,-1 0 1 0 0,0 0 0 0 0,1 1-1 0 0,0-1 1 0 0,-1 0-1 0 0,1-1 1 0 0,0 1-1 0 0,0 0 1 0 0,0 0-1 0 0,0-1 1 0 0,0 1 0 0 0,1 0-59 0 0,-1-2 24 0 0,0 1 0 0 0,0-1 1 0 0,0 1-1 0 0,0-1 0 0 0,0 0 1 0 0,0 0-1 0 0,0 0 1 0 0,0 0-1 0 0,0 0 0 0 0,0 0 1 0 0,0 0-1 0 0,0-1 0 0 0,1 1 1 0 0,-1-1-1 0 0,-1 1 1 0 0,1-1-1 0 0,0 0 0 0 0,0 0 1 0 0,0 0-25 0 0,5-3-14 0 0,0 0-1 0 0,-1-1 1 0 0,1 0 0 0 0,-1 0 0 0 0,0-1 0 0 0,-1 1 0 0 0,1-1 0 0 0,-1 0 0 0 0,0-1 0 0 0,-1 1 0 0 0,3-5 14 0 0,6-16-108 0 0,-2-1 0 0 0,0 0 0 0 0,-2 0 0 0 0,-1-1 0 0 0,2-20 108 0 0,13-42-108 0 0,-11 58 123 0 0,-12 33-15 0 0,0 1 0 0 0,0-1 0 0 0,0 0 0 0 0,0 0 0 0 0,0 0 0 0 0,0 0 0 0 0,0 0 0 0 0,0 0 0 0 0,0 0-1 0 0,0 0 1 0 0,0 0 0 0 0,0 1 0 0 0,0-1 0 0 0,0 0 0 0 0,0 0 0 0 0,0 0 0 0 0,0 0 0 0 0,0 0 0 0 0,0 0 0 0 0,0 0 0 0 0,0 0 0 0 0,0 0 0 0 0,0 0 0 0 0,0 1 0 0 0,0-1-1 0 0,0 0 1 0 0,0 0 0 0 0,0 0 0 0 0,1 0 0 0 0,-1 0 0 0 0,0 0 0 0 0,0 0 0 0 0,0 0 0 0 0,0 0 0 0 0,0 0 0 0 0,0 0 0 0 0,0 0 0 0 0,0 0 0 0 0,0 0 0 0 0,0 0 0 0 0,1 0 0 0 0,-1 0-1 0 0,0 0 1 0 0,0 0 0 0 0,0 0 0 0 0,0 0 0 0 0,0 0 0 0 0,0 0 0 0 0,0 0 0 0 0,0 0 0 0 0,0 0 0 0 0,1 0 0 0 0,-1 0 0 0 0,0 0 0 0 0,0 0 0 0 0,0 0 0 0 0,0 0 0 0 0,0 0-1 0 0,0 0 1 0 0,0 0 0 0 0,0 0 0 0 0,0 0 0 0 0,0 0 0 0 0,0 0 0 0 0,1 0 0 0 0,-1-1 0 0 0,0 1 0 0 0,0 0 0 0 0,0 0 0 0 0,1 22-5 0 0,-3 18 38 0 0,1-28 16 0 0,0 0-1 0 0,0-1 0 0 0,2 1 0 0 0,-1 0 1 0 0,1-1-1 0 0,1 1 0 0 0,0-1 1 0 0,3 9-49 0 0,-5-20 7 0 0,0 1 0 0 0,0-1 0 0 0,0 1 0 0 0,1-1 0 0 0,-1 1 0 0 0,0-1 0 0 0,0 0 0 0 0,1 1 1 0 0,-1-1-1 0 0,0 1 0 0 0,1-1 0 0 0,-1 0 0 0 0,0 1 0 0 0,1-1 0 0 0,-1 0 0 0 0,1 0 0 0 0,-1 1 0 0 0,1-1 1 0 0,-1 0-1 0 0,1 0 0 0 0,-1 0 0 0 0,0 1 0 0 0,1-1 0 0 0,-1 0 0 0 0,1 0 0 0 0,-1 0 0 0 0,1 0 1 0 0,-1 0-1 0 0,1 0 0 0 0,-1 0 0 0 0,1 0 0 0 0,-1 0 0 0 0,1 0-7 0 0,18-11 33 0 0,8-22-147 0 0,-20 19 97 0 0,-1-1 0 0 0,0 0 0 0 0,-2 0 0 0 0,1 0 0 0 0,-2 0 0 0 0,0-1 0 0 0,-1 0 0 0 0,-1 1 1 0 0,0-1-1 0 0,-1-10 17 0 0,0 25-3 0 0,0-1 0 0 0,-1 0 1 0 0,1 1-1 0 0,0-1 1 0 0,0 0-1 0 0,-1 1 0 0 0,1-1 1 0 0,-1 1-1 0 0,1-1 1 0 0,-1 1-1 0 0,0-1 0 0 0,0 1 1 0 0,0-1-1 0 0,0 1 1 0 0,0 0-1 0 0,0-1 0 0 0,0 1 1 0 0,0 0-1 0 0,0 0 1 0 0,-1 0-1 0 0,1 0 0 0 0,0 0 1 0 0,-2-1 2 0 0,-1 0-6 0 0,0 0 0 0 0,0 0 1 0 0,0 1-1 0 0,0 0 0 0 0,-1-1 1 0 0,1 2-1 0 0,-1-1 0 0 0,1 0 0 0 0,-3 1 6 0 0,-4-1-21 0 0,-1 1-1 0 0,1 1 0 0 0,0 0 1 0 0,0 0-1 0 0,-1 1 1 0 0,1 1-1 0 0,-3 1 22 0 0,12-4-125 0 0,0 1 0 0 0,0-1 0 0 0,1 1 1 0 0,-1 0-1 0 0,0 0 0 0 0,1 0 0 0 0,-1 0 0 0 0,0 0 0 0 0,1 0 0 0 0,-1 1 1 0 0,1-1-1 0 0,0 0 0 0 0,-1 1 0 0 0,1-1 0 0 0,0 1 0 0 0,0-1 1 0 0,0 1-1 0 0,0 0 0 0 0,0-1 0 0 0,0 1 0 0 0,0 0 0 0 0,1 0 1 0 0,-1 0-1 0 0,1 0 0 0 0,-1-1 0 0 0,1 3 125 0 0,0-1-849 0 0,0 1 1 0 0,0-1-1 0 0,0 1 1 0 0,1-1-1 0 0,0 0 1 0 0,-1 1-1 0 0,1-1 1 0 0,1 0-1 0 0,-1 0 1 0 0,0 1-1 0 0,1-1 1 0 0,0 0-1 0 0,1 1 849 0 0,1 3-1858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7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1080 0 0,'0'0'1312'0'0,"1"3"4747"0"0,4 14-4683 0 0,5 13-977 0 0,2-1 0 0 0,1-1 0 0 0,1 0 0 0 0,10 13-399 0 0,23 47 267 0 0,0 7 221 0 0,15 15-488 0 0,20 20-1499 0 0,-60-109-1394 0 0,-22-21 2722 0 0,1 1-1 0 0,-1-1 0 0 0,1 1 0 0 0,-1-1 0 0 0,1 0 0 0 0,0 1 1 0 0,-1-1-1 0 0,1 0 0 0 0,0 1 0 0 0,-1-1 0 0 0,1 0 0 0 0,0 0 1 0 0,0 1-1 0 0,-1-1 0 0 0,1 0 0 0 0,0 0 0 0 0,0 0 0 0 0,-1 0 1 0 0,1 0-1 0 0,0 0 0 0 0,0 0 0 0 0,-1 0 0 0 0,1 0 0 0 0,0-1 1 0 0,0 1-1 0 0,-1 0 0 0 0,1 0 0 0 0,0-1 0 0 0,-1 1 0 0 0,1 0 0 0 0,0-1 1 0 0,-1 1-1 0 0,1-1 0 0 0,-1 1 0 0 0,2-1 172 0 0,2-7-1568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07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0 210 1012 0 0,'2'-3'11070'0'0,"1"-5"-5245"0"0,2-3-3766 0 0,7-17-3143 0 0,-7 17 2029 0 0,4-3-854 0 0,2-6-45 0 0,2 1-1 0 0,0 0 1 0 0,15-16-46 0 0,-25 31 30 0 0,0 1 0 0 0,0-1 0 0 0,0 1 1 0 0,1 0-1 0 0,0 0 0 0 0,-1 1 0 0 0,1-1 1 0 0,0 1-1 0 0,0 0 0 0 0,0 0 0 0 0,0 0 1 0 0,1 0-1 0 0,-1 1 0 0 0,0-1 0 0 0,1 1 0 0 0,-1 0 1 0 0,1 1-1 0 0,0-1 0 0 0,-1 1 0 0 0,1 0 1 0 0,-1 0-1 0 0,2 0-30 0 0,0 2 8 0 0,-1 0-1 0 0,1 0 1 0 0,-1 0-1 0 0,0 1 1 0 0,0 0 0 0 0,0 0-1 0 0,0 0 1 0 0,0 0-1 0 0,-1 1 1 0 0,1 0 0 0 0,-1 0-1 0 0,0 0 1 0 0,0 1 0 0 0,0-1-1 0 0,-1 1 1 0 0,0 0-1 0 0,0 0 1 0 0,0 0 0 0 0,0 0-1 0 0,-1 1-7 0 0,6 11-25 0 0,-1 0 0 0 0,-1 1-1 0 0,0 0 1 0 0,-1 0 0 0 0,1 11 25 0 0,35 248 4 0 0,-39-255 17 0 0,-3-19 7 0 0,1 1 0 0 0,0 0 0 0 0,0-1 0 0 0,1 1 0 0 0,-1-1 0 0 0,1 1 0 0 0,0 0 0 0 0,0-1 0 0 0,0 1 0 0 0,0-1 0 0 0,1 0 0 0 0,-1 1 0 0 0,3 2-28 0 0,3-8 190 0 0,0 0 0 0 0,1-1-1 0 0,-1 1 1 0 0,-1-1 0 0 0,1-1 0 0 0,0 1-1 0 0,5-5-189 0 0,-11 7-35 0 0,69-41-25 0 0,42-35 60 0 0,-76 48-3668 0 0,-2-2-3430 0 0,-6 6-2262 0 0,-20 22 7350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2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1 216 0 0,'9'11'13192'0'0,"-1"-4"-5589"0"0,-6 0-9092 0 0,17 36 1641 0 0,-14-33-127 0 0,161 310 619 0 0,-133-261-644 0 0,-27-52 18 0 0,0 0 1 0 0,0-1 0 0 0,1 0 0 0 0,0 0 0 0 0,6 3-19 0 0,-12-8-2 0 0,41 38-276 0 0,-41-38 160 0 0,3-16-14332 0 0,-3 2 10838 0 0,-1 5 1919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2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7 552 0 0,'3'-7'3427'0'0,"3"12"7710"0"0,-5-5-9028 0 0,-1 0-1750 0 0,0 0-85 0 0,0 0-71 0 0,-1 7-154 0 0,0 0 0 0 0,-1 0-1 0 0,0-1 1 0 0,0 1 0 0 0,0-1 0 0 0,-1 1-1 0 0,-1 1-48 0 0,-2 9 28 0 0,-59 190 102 0 0,22-58 134 0 0,10-34-210 0 0,27-101-58 0 0,4-10 4 0 0,0-1 0 0 0,1 1 0 0 0,-1 0-1 0 0,1 0 1 0 0,0 0 0 0 0,0 0 0 0 0,0 0-1 0 0,0 2 1 0 0,1 8-822 0 0,0 8-3880 0 0,5-24 2149 0 0,4-16 748 0 0,0-7-3867 0 0,-4 11 3458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6:2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55 144 0 0,'9'-3'4012'0'0,"-1"-1"1094"0"0,-2 4-1585 0 0,-6 0-3224 0 0,0 0 15 0 0,0 0 17 0 0,-11 11 2741 0 0,-3 23-1856 0 0,11-28-1027 0 0,-18 65 364 0 0,17-48-388 0 0,0 1-1 0 0,2-1 1 0 0,1 19-163 0 0,1-21 76 0 0,2 1 0 0 0,0 0 0 0 0,1-1 0 0 0,1 0 0 0 0,2 1-76 0 0,-4-12 85 0 0,1 0-1 0 0,1 0 1 0 0,0-1-1 0 0,0 1 0 0 0,1-1 1 0 0,0 0-1 0 0,0 0 0 0 0,1-1 1 0 0,0 0-1 0 0,1 0 0 0 0,5 5-84 0 0,-10-10 53 0 0,0-1 0 0 0,1 0 0 0 0,-1 0 0 0 0,1-1 0 0 0,-1 1 0 0 0,1-1 0 0 0,0 1 0 0 0,0-1 0 0 0,0 0 0 0 0,0 0 0 0 0,0 0 0 0 0,0 0 0 0 0,0 0 0 0 0,0-1-1 0 0,0 1 1 0 0,0-1 0 0 0,0 0 0 0 0,0 0 0 0 0,1 0 0 0 0,-1-1 0 0 0,1 1-53 0 0,1-2 28 0 0,1 0-1 0 0,-1 0 1 0 0,0 0-1 0 0,0 0 1 0 0,0-1-1 0 0,0 0 0 0 0,0 0 1 0 0,-1 0-1 0 0,1-1 1 0 0,-1 1-1 0 0,2-4-27 0 0,12-12-33 0 0,-1-1 0 0 0,-1 0-1 0 0,-1-1 1 0 0,10-21 33 0 0,-23 39 9 0 0,3-4-31 0 0,-1 1 0 0 0,0-1 0 0 0,0 0 0 0 0,-1 0 0 0 0,0 0 0 0 0,0 0 0 0 0,-1 0 0 0 0,0-1 0 0 0,0 1 0 0 0,-1-1 0 0 0,1 0 0 0 0,-2 1 0 0 0,1-1 0 0 0,-1 0 0 0 0,0 0 0 0 0,-2-5 22 0 0,-50-157-87 0 0,50 165 84 0 0,0 0-1 0 0,0 0 1 0 0,0 0 0 0 0,-1 0-1 0 0,0 1 1 0 0,0-1 0 0 0,0 1-1 0 0,0-1 1 0 0,-1 1 0 0 0,1 0 0 0 0,-1 1-1 0 0,-2-2 4 0 0,3 2-1 0 0,1 1-1 0 0,-1-1 1 0 0,0 1 0 0 0,-1 0-1 0 0,1 0 1 0 0,0 0-1 0 0,0 1 1 0 0,-1-1-1 0 0,1 1 1 0 0,-1 0 0 0 0,0 0-1 0 0,1 0 1 0 0,-1 0-1 0 0,0 1 1 0 0,1-1-1 0 0,-1 1 1 0 0,0 0 0 0 0,-1 0 1 0 0,2 1-2 0 0,0 0 0 0 0,-1 0 0 0 0,1 1 0 0 0,0-1 0 0 0,0 0 0 0 0,1 1 1 0 0,-1 0-1 0 0,0 0 0 0 0,0-1 0 0 0,1 2 0 0 0,-1-1 0 0 0,1 0 0 0 0,0 0 0 0 0,0 1 1 0 0,0-1-1 0 0,-1 2 2 0 0,-31 52 11 0 0,7-12-12 0 0,-25 15-344 0 0,52-58 151 0 0,0 0 1 0 0,-1-1-1 0 0,1 1 0 0 0,0 0 0 0 0,0 0 1 0 0,0-1-1 0 0,0 1 0 0 0,-1 0 1 0 0,1 0-1 0 0,0-1 0 0 0,0 1 1 0 0,0 0-1 0 0,0 0 0 0 0,1-1 1 0 0,-1 1-1 0 0,0 0 0 0 0,0 0 1 0 0,0-1-1 0 0,1 1 0 0 0,-1 0 1 0 0,0 0 193 0 0,7 12-8030 0 0,4 5 411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0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1 348 0 0,'6'8'2491'0'0,"-1"-1"1515"0"0,-2-6 3744 0 0,0 2-7566 0 0,0 0 1 0 0,-1-1 0 0 0,1 1 0 0 0,0 0-1 0 0,-1 0 1 0 0,0 0 0 0 0,0 1-1 0 0,0-1 1 0 0,0 0 0 0 0,0 1 0 0 0,0 1-185 0 0,9 13 155 0 0,187 264 880 0 0,-152-216-1002 0 0,-45-65-101 0 0,0 1 0 0 0,0-1 0 0 0,0 0 0 0 0,1 0 0 0 0,-1 1 0 0 0,0-1 0 0 0,1 0 0 0 0,-1 0 0 0 0,0 0 0 0 0,1 0 0 0 0,-1-1 0 0 0,1 1 1 0 0,0 0-1 0 0,-1 0 0 0 0,1-1 0 0 0,-1 1 0 0 0,1-1 0 0 0,0 0 0 0 0,-1 1 0 0 0,1-1 0 0 0,0 0 0 0 0,0 0 0 0 0,-1 0 0 0 0,2 0 68 0 0,-1-1-619 0 0,0 1-1 0 0,1-1 1 0 0,-1 0-1 0 0,1 0 1 0 0,-1 0-1 0 0,0 0 1 0 0,1 0-1 0 0,-1 0 1 0 0,0 0-1 0 0,0-1 1 0 0,0 1-1 0 0,0-1 1 0 0,0 0-1 0 0,0 1 1 0 0,-1-1-1 0 0,1 0 1 0 0,0 0-1 0 0,-1 0 1 0 0,0 0-1 0 0,1-1 620 0 0,2-8-1707 0 0,-3-2 245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22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1759 576 0 0,'1'0'383'0'0,"0"1"-1"0"0,0-1 0 0 0,0 1 1 0 0,0-1-1 0 0,0 0 1 0 0,0 1-1 0 0,0-1 1 0 0,0 0-1 0 0,0 0 1 0 0,0 0-1 0 0,0 0 0 0 0,0 0 1 0 0,0 0-1 0 0,0 0 1 0 0,0 0-1 0 0,0 0 1 0 0,0 0-1 0 0,0 0 1 0 0,0-1-1 0 0,0 1 0 0 0,0 0 1 0 0,0-1-1 0 0,0 1 1 0 0,0-1-1 0 0,0 1 1 0 0,0-1-1 0 0,0 0-382 0 0,0 0 365 0 0,0-1-1 0 0,0 1 1 0 0,0-1-1 0 0,0 0 1 0 0,0 0-1 0 0,0 1 1 0 0,0-1-1 0 0,0 0 1 0 0,-1 0 0 0 0,1 0-1 0 0,-1 0 1 0 0,1 0-1 0 0,-1 0 1 0 0,0 0-365 0 0,1-13 603 0 0,0 1 0 0 0,-2-1 1 0 0,0 0-1 0 0,-1-2-603 0 0,1 6 284 0 0,-15-121 668 0 0,-9-19-952 0 0,-11-80 291 0 0,11 20-43 0 0,-15-106-213 0 0,30 205-3 0 0,5-1 0 0 0,5-6-32 0 0,0 84 13 0 0,-1 15 26 0 0,1 1 0 0 0,1 0 0 0 0,1-1 0 0 0,1 1 0 0 0,1 0 0 0 0,0 0 0 0 0,5-12-39 0 0,-8 31-2 0 0,-1-1 1 0 0,1 1-1 0 0,-1-1 1 0 0,1 1 0 0 0,0-1-1 0 0,-1 1 1 0 0,1 0-1 0 0,-1-1 1 0 0,1 1 0 0 0,0 0-1 0 0,-1 0 1 0 0,1-1 0 0 0,0 1-1 0 0,0 0 1 0 0,-1 0-1 0 0,1 0 1 0 0,0 0 0 0 0,-1 0-1 0 0,1 0 1 0 0,0 0-1 0 0,0 0 1 0 0,-1 0 0 0 0,1 0-1 0 0,0 0 1 0 0,-1 1-1 0 0,1-1 1 0 0,0 0 0 0 0,-1 0-1 0 0,1 1 1 0 0,0-1 0 0 0,-1 1-1 0 0,1-1 1 0 0,0 1 1 0 0,38 19-277 0 0,3 1 188 0 0,6-8 84 0 0,1-2 0 0 0,0-2 0 0 0,0-2 0 0 0,1-2 0 0 0,3-3 5 0 0,71 0-24 0 0,54-10 24 0 0,148-15 90 0 0,471-18 267 0 0,-585 32-326 0 0,0-9 0 0 0,40-16-31 0 0,-183 27-172 0 0,1 2 1 0 0,65 6 171 0 0,141 18-156 0 0,-248-16 197 0 0,261 21-100 0 0,13-13 59 0 0,-128-24-101 0 0,151 32 97 0 0,-311-19 3 0 0,1-1 0 0 0,-1-1 0 0 0,1 0 1 0 0,2-2 0 0 0,39-4-100 0 0,10 9 53 0 0,-1 3-1 0 0,27 7 48 0 0,-91-11-9 0 0,0 0-1 0 0,0 0 0 0 0,0 0 1 0 0,0 0-1 0 0,0 1 1 0 0,0-1-1 0 0,0 0 1 0 0,0 1-1 0 0,0-1 1 0 0,0 1-1 0 0,-1-1 1 0 0,1 1-1 0 0,0-1 0 0 0,0 1 1 0 0,0 0-1 0 0,-1-1 1 0 0,1 1-1 0 0,0 0 1 0 0,-1 0-1 0 0,1-1 1 0 0,-1 1-1 0 0,1 0 0 0 0,-1 0 1 0 0,1 0-1 0 0,-1 0 1 0 0,1 0-1 0 0,-1 0 1 0 0,0 0-1 0 0,0 0 1 0 0,1-1-1 0 0,-1 1 0 0 0,0 0 1 0 0,0 1 9 0 0,-6 40-65 0 0,0-4 60 0 0,-9 486 100 0 0,8-387-58 0 0,1-46-20 0 0,-4 61 14 0 0,5-77-13 0 0,3 1 1 0 0,4 18-19 0 0,0-67 4 0 0,2 0 1 0 0,0 0 0 0 0,2 0 0 0 0,4 10-5 0 0,-4-20 4 0 0,1-1 1 0 0,0 1 0 0 0,1-1 0 0 0,4 5-5 0 0,48 90 67 0 0,-59-110-68 0 0,-1-1 0 0 0,0 0-1 0 0,0 1 1 0 0,0-1 0 0 0,1 0-1 0 0,-1 1 1 0 0,0-1 0 0 0,0 1-1 0 0,0-1 1 0 0,0 1-1 0 0,0-1 1 0 0,0 0 0 0 0,0 1-1 0 0,0-1 1 0 0,0 1 0 0 0,0-1-1 0 0,0 1 1 0 0,0-1-1 0 0,0 0 1 0 0,0 1 0 0 0,0-1-1 0 0,0 1 1 0 0,0-1 0 0 0,-1 0-1 0 0,1 1 1 0 0,0-1 0 0 0,0 1-1 0 0,0-1 1 0 0,-1 0-1 0 0,1 1 1 0 0,0-1 0 0 0,0 0-1 0 0,-1 1 1 0 0,1-1 0 0 0,0 0-1 0 0,-1 0 1 0 0,0 1 1 0 0,-22 6-119 0 0,-39-7-123 0 0,48 0 213 0 0,-218-2-161 0 0,-27 4 86 0 0,85 1-4 0 0,-115 4-11 0 0,256-6 118 0 0,-185 9 10 0 0,92-2 14 0 0,-2-5 0 0 0,1-6 0 0 0,-11-7-23 0 0,22-4 199 0 0,-7-1-129 0 0,41 5-62 0 0,-53-8 12 0 0,71 11 5 0 0,0 2 0 0 0,-27 3-25 0 0,-52 10 21 0 0,0 11 3 0 0,47 0-3 0 0,-172 27-64 0 0,161-33 20 0 0,35-5 46 0 0,51-5 7 0 0,1 1-1 0 0,0 1 0 0 0,0 1 1 0 0,1 1-1 0 0,-8 4-29 0 0,5-2 34 0 0,0-1 1 0 0,-1-1-1 0 0,-11 1-34 0 0,19-6 7 0 0,-1 0 0 0 0,1-2 0 0 0,0 0 0 0 0,0 0 0 0 0,0-2 0 0 0,-1 0 0 0 0,-7-2-7 0 0,-106-32 13 0 0,15 4-21 0 0,-106-18-14 0 0,145 33-7 0 0,26 6-3 0 0,-5-3-10 0 0,-11-2 21 0 0,21 8 20 0 0,32 7 3 0 0,0 0 0 0 0,0 1 0 0 0,1 0 1 0 0,-1 1-1 0 0,-2 1-2 0 0,-59 10 548 0 0,73-12-575 0 0,0 0-68 0 0,4-1-964 0 0,0 1-1 0 0,0-1 0 0 0,0 1 0 0 0,0 0 0 0 0,0 1 1 0 0,0-1-1 0 0,0 1 0 0 0,0-1 0 0 0,0 1 0 0 0,0 0 0 0 0,0 1 1 0 0,4 1 1059 0 0,20 13-5290 0 0,-14-8 3497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08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38 260 0 0,'0'-1'225'0'0,"-1"-1"1"0"0,1 0-1 0 0,0 0 0 0 0,0 0 1 0 0,1 1-1 0 0,-1-1 0 0 0,0 0 1 0 0,0 0-1 0 0,1 0 0 0 0,-1 1 1 0 0,1-1-1 0 0,0 0 0 0 0,0 1 1 0 0,-1-1-1 0 0,1 1 0 0 0,0-1 1 0 0,0 1-1 0 0,0-1 0 0 0,0 1 0 0 0,1-1 1 0 0,0 0-226 0 0,-1 2 319 0 0,-1 0 18 0 0,0 0 18 0 0,0 0 17 0 0,0 0 30 0 0,-11 9 4435 0 0,-33 31-3687 0 0,15-2-849 0 0,0 2-1 0 0,3 1 0 0 0,1 1 0 0 0,3 2 0 0 0,-2 8-300 0 0,10-25 63 0 0,-78 203 70 0 0,79-207-94 0 0,10-18-20 0 0,0 0 1 0 0,0 0-1 0 0,0 0 1 0 0,1 0-1 0 0,0 1 1 0 0,0 0-1 0 0,-1 1-19 0 0,3-6 43 0 0,0-1 5 0 0,0 0 12 0 0,0 0 10 0 0,0 0 2 0 0,0 0 1 0 0,0 0 18 0 0,0 0 10 0 0,0 0 22 0 0,0 0 25 0 0,0 0 25 0 0,0 0 26 0 0,0 0 24 0 0,0 0 14 0 0,0 0-4 0 0,0 0-19 0 0,0 0-18 0 0,0 0-29 0 0,0 0-38 0 0,0 0-34 0 0,0 0-36 0 0,0 0-23 0 0,0 0-22 0 0,0 0-28 0 0,0 0-22 0 0,0 0-191 0 0,-1 1 0 0 0,1-1-1 0 0,0 1 1 0 0,-1 0 0 0 0,1-1-1 0 0,0 1 1 0 0,-1 0-1 0 0,1-1 1 0 0,0 1 0 0 0,0 0-1 0 0,0-1 1 0 0,0 1 0 0 0,-1 0-1 0 0,1-1 1 0 0,0 1 0 0 0,0 0-1 0 0,0-1 1 0 0,0 1 0 0 0,1 0-1 0 0,-1-1 1 0 0,0 1 0 0 0,0 0-1 0 0,0-1 1 0 0,0 1 0 0 0,1 0-1 0 0,-1-1 1 0 0,1 1 227 0 0,4 21-8126 0 0,-4-16 6256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0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1 612 0 0,'1'13'8470'0'0,"1"11"-6266"0"0,-2-17-2317 0 0,1-1-1 0 0,-1 1 0 0 0,0 0 1 0 0,-1-1-1 0 0,0 1 1 0 0,0-1-1 0 0,-1 5 114 0 0,1-10 30 0 0,1 0 1 0 0,-1-1-1 0 0,1 1 1 0 0,-1 0-1 0 0,0 0 0 0 0,0 0 1 0 0,1-1-1 0 0,-1 1 1 0 0,0 0-1 0 0,0-1 0 0 0,0 1 1 0 0,0-1-1 0 0,0 1 1 0 0,0-1-1 0 0,0 1 0 0 0,0-1 1 0 0,0 0-1 0 0,0 1 1 0 0,0-1-1 0 0,0 0 0 0 0,0 0 1 0 0,0 0-1 0 0,0 0 1 0 0,0 0-1 0 0,0 0 0 0 0,0 0 1 0 0,0 0-1 0 0,0 0 1 0 0,0 0-1 0 0,0-1 0 0 0,0 1 1 0 0,0 0-1 0 0,0-1 1 0 0,0 1-1 0 0,0-1 0 0 0,0 1 1 0 0,0-1-1 0 0,0 1 1 0 0,0-1-1 0 0,0 0 0 0 0,1 1 1 0 0,-1-1-1 0 0,0 0 1 0 0,1 0-1 0 0,-1 0 0 0 0,0 1 1 0 0,1-1-1 0 0,-1 0 1 0 0,1 0-1 0 0,-1 0 0 0 0,1 0 1 0 0,-1 0-1 0 0,1 0 1 0 0,0 0-1 0 0,0 0 0 0 0,-1 0 1 0 0,1 0-1 0 0,0 0 1 0 0,0 0-1 0 0,0-1-30 0 0,1 1 158 0 0,-1 0-1 0 0,0 0 1 0 0,1-1 0 0 0,-1 1-1 0 0,1 0 1 0 0,0 0-1 0 0,-1 0 1 0 0,1 0 0 0 0,0 0-1 0 0,0 0 1 0 0,-1 0-1 0 0,1 1 1 0 0,0-1 0 0 0,0 0-1 0 0,0 0 1 0 0,0 1 0 0 0,0-1-1 0 0,0 0 1 0 0,1 1-1 0 0,-1-1 1 0 0,0 1 0 0 0,0-1-1 0 0,0 1 1 0 0,0 0-1 0 0,1-1 1 0 0,-1 1 0 0 0,0 0-1 0 0,0 0 1 0 0,1 0-1 0 0,-1 0 1 0 0,0 0 0 0 0,0 0-1 0 0,1 1-157 0 0,3-5-3878 0 0,4-5-6838 0 0,-9 9 8814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10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64 0 0,'3'-2'1774'0'0,"0"1"1"0"0,0 0-1 0 0,1-1 0 0 0,-1 2 1 0 0,1-1-1 0 0,-1 0 0 0 0,1 1 0 0 0,-1-1 1 0 0,3 1-1775 0 0,-5 0 440 0 0,-1 0-97 0 0,0 0-83 0 0,0 0-83 0 0,0 0-74 0 0,19 25-251 0 0,-18-15 142 0 0,0-2-156 0 0,-12-11 68 0 0,0 1 1074 0 0,8 6-3550 0 0,4-2-2614 0 0,3-6-1678 0 0,0-2 4884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1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58 660 0 0,'-2'-25'3250'0'0,"2"23"-2996"0"0,0 0 1 0 0,-1 0-1 0 0,1-1 0 0 0,0 1 1 0 0,-1 0-1 0 0,1 0 1 0 0,-1 0-1 0 0,0 0 0 0 0,1 1 1 0 0,-1-1-1 0 0,0 0 1 0 0,0 0-1 0 0,0 0 1 0 0,-1 1-1 0 0,0-2-254 0 0,-8 14 1797 0 0,-7 27-1310 0 0,14-30-311 0 0,-5 11-88 0 0,-16 29-119 0 0,24-47 31 0 0,0-1 0 0 0,0 0 0 0 0,0 0 0 0 0,0 0 0 0 0,-1 0 1 0 0,1 1-1 0 0,0-1 0 0 0,0 0 0 0 0,0 0 0 0 0,-1 0 0 0 0,1 0 0 0 0,0 0 0 0 0,0 1 0 0 0,0-1 0 0 0,-1 0 1 0 0,1 0-1 0 0,0 0 0 0 0,0 0 0 0 0,0 0 0 0 0,-1 0 0 0 0,1 0 0 0 0,0 0 0 0 0,0 0 0 0 0,-1 0 0 0 0,1 0 0 0 0,0 0 1 0 0,0 0-1 0 0,-1 0 0 0 0,1 0 0 0 0,0 0 0 0 0,0 0 0 0 0,0 0 0 0 0,-1 0 0 0 0,1 0 0 0 0,0 0 0 0 0,0-1 1 0 0,0 1-1 0 0,-1 0 0 0 0,1 0 0 0 0,0 0 0 0 0,0 0 0 0 0,0 0 0 0 0,-1-1 0 0 0,1 1 0 0 0,0 0 0 0 0,0 0 1 0 0,0 0-1 0 0,0-1 0 0 0,0 1 0 0 0,0 0 0 0 0,-1 0 0 0 0,1 0 0 0 0,0-1 0 0 0,0 1 0 0 0,0 0 0 0 0,0 0 1 0 0,0-1-1 0 0,0 1 0 0 0,0 0 0 0 0,0 0 0 0 0,0 0 0 0 0,0-1 0 0 0,0 1 0 0 0,0 0 0 0 0,0-1 0 0 0,-3-15 51 0 0,3 15-43 0 0,0 0-80 0 0,4-38 1104 0 0,4 29-153 0 0,-7 10-880 0 0,0 0 0 0 0,0 0 1 0 0,0 0-1 0 0,0 1 0 0 0,0-1 0 0 0,0 1 0 0 0,0-1 1 0 0,0 1-1 0 0,0-1 0 0 0,0 1 0 0 0,0-1 0 0 0,0 1 1 0 0,-1 0-1 0 0,1-1 0 0 0,0 1 0 0 0,-1 0 0 0 0,1 0 1 0 0,0-1-1 0 0,-1 2 1 0 0,1-2-45 0 0,14 19-2345 0 0,-9-5-5054 0 0,-6-10 5839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1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92 604 0 0,'0'-1'354'0'0,"0"1"0"0"0,0 0 0 0 0,1 0 0 0 0,-1-1 0 0 0,0 1 0 0 0,0 0 0 0 0,0 0-1 0 0,0-1 1 0 0,0 1 0 0 0,1 0 0 0 0,-1 0 0 0 0,0-1 0 0 0,0 1 0 0 0,0 0 0 0 0,1 0 0 0 0,-1 0 0 0 0,0 0 0 0 0,0-1 0 0 0,1 1 0 0 0,-1 0 0 0 0,0 0 0 0 0,0 0-1 0 0,1 0 1 0 0,-1 0 0 0 0,0 0 0 0 0,1 0 0 0 0,-1 0 0 0 0,0 0 0 0 0,0 0 0 0 0,1 0 0 0 0,-1 0 0 0 0,0 0 0 0 0,1 0 0 0 0,-1 0 0 0 0,0 0 0 0 0,0 0-1 0 0,1 0 1 0 0,-1 0 0 0 0,0 0 0 0 0,1 0-354 0 0,-1 0 99 0 0,1 1 0 0 0,-1-1-1 0 0,1 0 1 0 0,-1 1 0 0 0,1-1-1 0 0,-1 0 1 0 0,1 1 0 0 0,-1-1-1 0 0,1 1 1 0 0,-1-1-1 0 0,1 0 1 0 0,-1 1 0 0 0,0-1-1 0 0,1 1 1 0 0,-1-1 0 0 0,0 1-1 0 0,1 0 1 0 0,-1-1 0 0 0,0 1-1 0 0,0-1 1 0 0,0 1 0 0 0,1-1-1 0 0,-1 1 1 0 0,0 0 0 0 0,0-1-1 0 0,0 1 1 0 0,0 0 0 0 0,0-1-1 0 0,0 1 1 0 0,0 0-99 0 0,29-90-1772 0 0,-20 75 2288 0 0,-3 20 167 0 0,-4 29-581 0 0,-2-27-1292 0 0,0-7 588 0 0,-1 0-1 0 0,1 0 1 0 0,0 0 0 0 0,0 0 0 0 0,0 0-1 0 0,0 1 1 0 0,1-1 0 0 0,-1 0-1 0 0,0 0 1 0 0,0 0 0 0 0,1 0-1 0 0,-1 0 1 0 0,0 0 0 0 0,1 0-1 0 0,-1 0 1 0 0,1 0 0 0 0,0 0-1 0 0,-1 0 603 0 0,1 2-2276 0 0,-1 0 346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76 4 0 0,'-10'-11'2448'0'0,"10"11"-2271"0"0,0-1 0 0 0,-1 1 0 0 0,1 0 0 0 0,0-1 1 0 0,-1 1-1 0 0,1-1 0 0 0,-1 1 0 0 0,1 0 0 0 0,-1-1 1 0 0,1 1-1 0 0,-1 0 0 0 0,1-1 0 0 0,-1 1 0 0 0,1 0 0 0 0,-1 0 1 0 0,1-1-1 0 0,-1 1 0 0 0,1 0 0 0 0,-1 0 0 0 0,0 0 0 0 0,1 0 1 0 0,-1 0-1 0 0,1 0 0 0 0,-1 0 0 0 0,1 0 0 0 0,-1 0 0 0 0,0 0 1 0 0,1 0-1 0 0,-1 0 0 0 0,1 0 0 0 0,-1 1 0 0 0,1-1 1 0 0,-1 0-1 0 0,0 0 0 0 0,1 1 0 0 0,-1-1 0 0 0,1 0 0 0 0,0 1 1 0 0,-1-1-1 0 0,1 0 0 0 0,-1 1 0 0 0,1-1 0 0 0,-1 1-177 0 0,1-1 12 0 0,0 0 0 0 0,0 0 0 0 0,0 0 0 0 0,-1 0 0 0 0,1 0 0 0 0,0 0 0 0 0,0 0 0 0 0,0 0 0 0 0,-1 0 0 0 0,1 0 0 0 0,0 0 0 0 0,0 0 0 0 0,0 0 0 0 0,-1 0 0 0 0,1-1 0 0 0,0 1 0 0 0,0 0 0 0 0,0 0 0 0 0,0 0 0 0 0,-1 0 0 0 0,1 0 0 0 0,0 0 0 0 0,0 0 0 0 0,0-1 0 0 0,0 1 0 0 0,0 0 0 0 0,-1 0 0 0 0,1 0 0 0 0,0 0 0 0 0,0 0 0 0 0,0-1 0 0 0,0 1 0 0 0,0 0 0 0 0,0 0 0 0 0,0 0 0 0 0,0-1 0 0 0,0 1 0 0 0,0 0 0 0 0,0 0 0 0 0,0 0 0 0 0,0-1 0 0 0,0 1 0 0 0,0 0 0 0 0,0 0 0 0 0,0 0 0 0 0,0-1 0 0 0,0 1 0 0 0,0 0 0 0 0,0 0 0 0 0,0 0 0 0 0,0 0 0 0 0,0-1 0 0 0,0 1 0 0 0,0 0 1 0 0,0 0-1 0 0,0 0 0 0 0,1-1-12 0 0,3-21-32 0 0,0-5 2026 0 0,-2 34 1181 0 0,0 11-1712 0 0,-2-18-1517 0 0,0 1-1 0 0,0 0 1 0 0,0 0 0 0 0,0-1 0 0 0,-1 1 0 0 0,1 0 0 0 0,0 0 0 0 0,0-1-1 0 0,-1 1 1 0 0,1 0 0 0 0,0-1 0 0 0,-1 1 0 0 0,1 0 0 0 0,-1-1 0 0 0,1 1 0 0 0,0-1-1 0 0,-1 1 1 0 0,0-1 0 0 0,1 1 0 0 0,-1-1 0 0 0,1 1 0 0 0,-1-1 0 0 0,0 1 0 0 0,1-1-1 0 0,-1 0 1 0 0,0 1 0 0 0,1-1 0 0 0,-1 0 0 0 0,0 0 0 0 0,1 1 0 0 0,-1-1-1 0 0,0 0 1 0 0,0 0 0 0 0,1 0 0 0 0,-1 0 0 0 0,0 0 0 0 0,0 0 0 0 0,1 0 0 0 0,-1 0-1 0 0,0 0 55 0 0,1 0-159 0 0,-1 0-1 0 0,1 0 0 0 0,-1 0 0 0 0,1 0 1 0 0,0 0-1 0 0,-1 0 0 0 0,1-1 0 0 0,-1 1 1 0 0,1 0-1 0 0,0 0 0 0 0,-1 0 0 0 0,1 0 1 0 0,0 0-1 0 0,-1-1 0 0 0,1 1 0 0 0,-1 0 1 0 0,1 0-1 0 0,0-1 0 0 0,0 1 0 0 0,-1 0 1 0 0,1-1-1 0 0,0 1 0 0 0,-1 0 0 0 0,1-1 0 0 0,0 1 1 0 0,0 0-1 0 0,0-1 0 0 0,-1 1 0 0 0,1 0 1 0 0,0-1-1 0 0,0 1 0 0 0,0-1 0 0 0,0 1 1 0 0,0 0-1 0 0,0-1 0 0 0,0 1 0 0 0,0-1 1 0 0,0 1-1 0 0,0 0 0 0 0,0-1 0 0 0,0 1 1 0 0,0-1-1 0 0,0 1 160 0 0,6-22-4579 0 0,-3 14 2426 0 0,-3 1 705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14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33 1012 0 0,'0'-2'5299'0'0,"0"6"-2215"0"0,1 14-1417 0 0,-1-16-1694 0 0,0-1 0 0 0,1 1 0 0 0,-1-1 0 0 0,0 0 0 0 0,0 1-1 0 0,0-1 1 0 0,0 1 0 0 0,-1-1 0 0 0,1 0 0 0 0,0 1 0 0 0,-1-1 0 0 0,1 0 0 0 0,-1 1 0 0 0,1-1 0 0 0,-1 0 0 0 0,1 1 0 0 0,-1-1 0 0 0,0 0 0 0 0,0 0 0 0 0,0 0 0 0 0,1 0 0 0 0,-1 0 0 0 0,0 0 0 0 0,-1 0 27 0 0,2-1-3 0 0,-1-1 1 0 0,0 1-1 0 0,0 0 1 0 0,0-1-1 0 0,1 1 1 0 0,-1-1-1 0 0,0 0 0 0 0,1 1 1 0 0,-1-1-1 0 0,0 0 1 0 0,1 1-1 0 0,-1-1 0 0 0,1 0 1 0 0,-1 0-1 0 0,1 0 1 0 0,-1 1-1 0 0,1-1 1 0 0,0 0-1 0 0,-1 0 0 0 0,1 0 1 0 0,0 0-1 0 0,0 0 1 0 0,0 1-1 0 0,0-1 1 0 0,-1 0-1 0 0,1 0 0 0 0,0 0 1 0 0,1-1 2 0 0,-3-32 61 0 0,2 30-53 0 0,0 3 21 0 0,0 0 0 0 0,0 1 0 0 0,0-1 0 0 0,-1 0 0 0 0,1 0 0 0 0,0 1 0 0 0,0-1 0 0 0,0 0 0 0 0,0 0 0 0 0,0 0 0 0 0,0 1 0 0 0,0-1 0 0 0,1 0 0 0 0,-1 0 0 0 0,0 1 0 0 0,0-1 0 0 0,0 0 0 0 0,1 1 0 0 0,-1-1 0 0 0,0 0 0 0 0,1 1 0 0 0,-1-1 0 0 0,1 0 0 0 0,-1 1 0 0 0,1-1 0 0 0,-1 0 0 0 0,1 1 0 0 0,-1-1 0 0 0,1 1 0 0 0,0 0 0 0 0,-1-1 0 0 0,1 1 0 0 0,0-1 0 0 0,-1 1 0 0 0,1 0 0 0 0,0-1 0 0 0,0 1 0 0 0,-1 0 0 0 0,1 0 0 0 0,0 0 0 0 0,0-1 0 0 0,-1 1 0 0 0,1 0 0 0 0,0 0 0 0 0,0 0 0 0 0,0 0-29 0 0,0 1 31 0 0,0-1 0 0 0,1 1 1 0 0,-1 0-1 0 0,0-1 0 0 0,0 1 0 0 0,0 0 1 0 0,0 0-1 0 0,0 0 0 0 0,0-1 1 0 0,-1 1-1 0 0,1 0 0 0 0,0 0 0 0 0,0 0 1 0 0,-1 0-1 0 0,1 1 0 0 0,0-1 1 0 0,-1 0-1 0 0,1 0 0 0 0,-1 0 0 0 0,1 0 1 0 0,-1 1-1 0 0,0-1 0 0 0,0 0 1 0 0,1 0-1 0 0,-1 1 0 0 0,0-1 0 0 0,0 0-31 0 0,0 0-35 0 0,-7 5-775 0 0,4-5-8527 0 0,3 2 7691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2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0 300 0 0,'16'9'12914'0'0,"-7"-3"-11829"0"0,-3 0-1087 0 0,0 0 0 0 0,-1 0 0 0 0,0 1 0 0 0,0-1 0 0 0,-1 1 0 0 0,0 0 0 0 0,0 1 0 0 0,0-1 0 0 0,-1 1-1 0 0,0-1 1 0 0,0 1 0 0 0,-1 0 0 0 0,0 0 0 0 0,-1 0 0 0 0,0 1 0 0 0,0 0 2 0 0,-1-8 0 0 0,0-1 0 0 0,0 1 0 0 0,0 0 0 0 0,0-1 0 0 0,0 1 0 0 0,0-1 0 0 0,0 1 0 0 0,0-1 0 0 0,0 1 0 0 0,0-1 0 0 0,0 0 0 0 0,0 1 0 0 0,-1-1 0 0 0,1 1 0 0 0,0-1 0 0 0,0 1 0 0 0,-1-1 0 0 0,1 1 0 0 0,0-1 0 0 0,0 0 0 0 0,-1 1 0 0 0,1-1 0 0 0,-1 0 0 0 0,1 1 0 0 0,0-1 0 0 0,-1 0 0 0 0,1 1 0 0 0,-1-1-1 0 0,1 0 1 0 0,-1 0 0 0 0,1 1 0 0 0,0-1 0 0 0,-1 0 0 0 0,1 0 0 0 0,-1 0 0 0 0,-20-4 8 0 0,-14-19 37 0 0,30 18 33 0 0,1 1 0 0 0,0 0 1 0 0,0-1-1 0 0,1 1 0 0 0,-1-1 0 0 0,1 0 0 0 0,0 0 1 0 0,0-1-1 0 0,1 1 0 0 0,0-1 0 0 0,0 1 0 0 0,0-1 0 0 0,0 0 1 0 0,1 1-1 0 0,0-1 0 0 0,0 0 0 0 0,1 0 0 0 0,-1-3-78 0 0,1 9 25 0 0,0-1-1 0 0,0 1 0 0 0,0 0 0 0 0,0 0 0 0 0,0-1 0 0 0,0 1 0 0 0,0 0 1 0 0,0 0-1 0 0,0-1 0 0 0,0 1 0 0 0,1 0 0 0 0,-1 0 0 0 0,0-1 0 0 0,0 1 1 0 0,0 0-1 0 0,0 0 0 0 0,0 0 0 0 0,0-1 0 0 0,1 1 0 0 0,-1 0 0 0 0,0 0 0 0 0,0 0 1 0 0,0 0-1 0 0,0-1 0 0 0,1 1 0 0 0,-1 0 0 0 0,0 0 0 0 0,0 0 0 0 0,0 0 1 0 0,1 0-1 0 0,-1 0 0 0 0,0 0 0 0 0,0 0 0 0 0,1-1 0 0 0,-1 1 0 0 0,0 0 1 0 0,0 0-1 0 0,0 0 0 0 0,1 0 0 0 0,-1 0 0 0 0,0 0 0 0 0,0 0 0 0 0,1 0 1 0 0,-1 0-25 0 0,15 6 257 0 0,9 15-296 0 0,-23-19 39 0 0,0 0 0 0 0,0 0 0 0 0,-1 1 0 0 0,1-1 0 0 0,-1 0 1 0 0,1 0-1 0 0,-1 0 0 0 0,0 0 0 0 0,1 1 0 0 0,-1-1 1 0 0,-1 0-1 0 0,1 0 0 0 0,0 0 0 0 0,0 0 0 0 0,-1 1 0 0 0,1-1 1 0 0,-1 0-1 0 0,0 0 0 0 0,1 0 0 0 0,-2 1 0 0 0,1-3 3 0 0,0 1 1 0 0,0 0-1 0 0,0 0 0 0 0,0 0 0 0 0,0-1 1 0 0,0 1-1 0 0,0 0 0 0 0,0-1 0 0 0,-1 1 1 0 0,1-1-1 0 0,0 1 0 0 0,-1-1 0 0 0,1 0 1 0 0,0 0-1 0 0,0 0 0 0 0,-1 1 0 0 0,1-1 0 0 0,0 0 1 0 0,-1 0-1 0 0,1-1 0 0 0,0 1 0 0 0,-1 0 1 0 0,1 0-1 0 0,0-1 0 0 0,0 1 0 0 0,-1-1 1 0 0,1 1-1 0 0,0-1 0 0 0,0 1 0 0 0,0-1 1 0 0,-2 0-4 0 0,-6-3 122 0 0,8 7-5 0 0,13 12 30 0 0,-1-2-175 0 0,0 9 15 0 0,-14-19-59 0 0,-8-11-5 0 0,10 7-57 0 0,-1 0 0 0 0,1 0 0 0 0,0 0 0 0 0,0 0 0 0 0,0-1 1 0 0,0 1-1 0 0,1 0 0 0 0,-1 0 0 0 0,0 0 0 0 0,0-1 0 0 0,1 1 0 0 0,-1-1 1 0 0,1 1-1 0 0,-1 0 0 0 0,1-1 134 0 0,0 1-469 0 0,0 0 0 0 0,0 0 0 0 0,1 0-1 0 0,-1 0 1 0 0,0 0 0 0 0,1 0 0 0 0,-1 0 0 0 0,1 0 0 0 0,-1 0 0 0 0,1 0 0 0 0,-1 0 0 0 0,1 0-1 0 0,0 0 1 0 0,0 0 0 0 0,-1 1 0 0 0,1-1 0 0 0,0 0 0 0 0,0 0 0 0 0,0 1 0 0 0,0-1 0 0 0,0 1-1 0 0,0-1 1 0 0,0 1 0 0 0,0-1 0 0 0,0 1 0 0 0,0 0 0 0 0,0-1 0 0 0,0 1 469 0 0,0 0-1615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2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1058 832 0 0,'3'1'4612'0'0,"8"-2"9460"0"0,-7-12-13431 0 0,-2-5-521 0 0,0 0 1 0 0,1-1-1 0 0,0 1 0 0 0,2 1 0 0 0,0-1 0 0 0,1 1 0 0 0,1-1 1 0 0,0 2-1 0 0,1-1 0 0 0,2 0-120 0 0,16-27-28 0 0,1 1 1 0 0,3 2-1 0 0,2 0 28 0 0,-8 12-23 0 0,2 2 0 0 0,1 1 0 0 0,1 2-1 0 0,1 0 1 0 0,2 2 0 0 0,0 1 0 0 0,32-16 23 0 0,3 3-38 0 0,2 3 0 0 0,1 3 1 0 0,38-9 37 0 0,-73 27-18 0 0,0 2 0 0 0,1 1 0 0 0,-1 2 0 0 0,1 1 0 0 0,0 2 0 0 0,0 1 0 0 0,19 3 18 0 0,5 4-28 0 0,-1 2 0 0 0,-1 3-1 0 0,1 2 1 0 0,4 5 28 0 0,1 0 28 0 0,1-1 1 0 0,0-4-1 0 0,8-2-28 0 0,-52-8 8 0 0,0-2-1 0 0,0-1 1 0 0,1 0-1 0 0,-1-1 1 0 0,0-1-1 0 0,-1-1 1 0 0,1-1-1 0 0,0-1 1 0 0,-1 0-1 0 0,0-2 1 0 0,0 0-1 0 0,3-3-7 0 0,4-5 10 0 0,0-2 0 0 0,-1 0-1 0 0,-1-1 1 0 0,4-6-10 0 0,64-47-7 0 0,-45 43-2 0 0,1 2 1 0 0,2 2 0 0 0,0 2-1 0 0,9-1 9 0 0,56-14 236 0 0,42-6-236 0 0,-127 37-2 0 0,0 1 0 0 0,0 2 0 0 0,0 1 0 0 0,1 1 0 0 0,3 1 2 0 0,-33 0-7 0 0,-1 0 0 0 0,0 0 1 0 0,22 8-1543 0 0,-18-6-3475 0 0,-3-1-4524 0 0,-8-1 7265 0 0,1 2 382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7:2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123 273 128 0 0,'-3'-37'267'0'0,"2"28"135"0"0,0 0 1 0 0,0 0 0 0 0,1 0-1 0 0,0 0 1 0 0,0 0-1 0 0,1-1 1 0 0,1 1 0 0 0,-1 0-1 0 0,1 0 1 0 0,2-1-403 0 0,1 1 1928 0 0,-3 10-77 0 0,0 18 916 0 0,-1 1-2233 0 0,20 93 4707 0 0,26 79-5241 0 0,-26-114 228 0 0,-17-63-204 0 0,0-2-12 0 0,-1 0 0 0 0,-1 0 1 0 0,0 0-1 0 0,1 12-12 0 0,-18-46 120 0 0,-4-19-97 0 0,-141-370-215 0 0,115 276 598 0 0,43 125-247 0 0,-1-13 1169 0 0,4 22-1313 0 0,0-1-1 0 0,-1 0 1 0 0,1 1 0 0 0,0 0-1 0 0,0-1 1 0 0,0 1 0 0 0,0 0 0 0 0,-1-1-1 0 0,1 1 1 0 0,0 0 0 0 0,0 0-1 0 0,0-1 1 0 0,0 1 0 0 0,0 0 0 0 0,0 0-1 0 0,0 0 1 0 0,-1 0 0 0 0,1 1 0 0 0,0-1-1 0 0,0 0 1 0 0,0 0 0 0 0,0 0-1 0 0,0 1 1 0 0,0-1 0 0 0,-1 0 0 0 0,1 1-1 0 0,0-1 1 0 0,0 1 0 0 0,0-1-15 0 0,357 124 478 0 0,-243-82-83 0 0,-105-39-347 0 0,20 8-49 0 0,-25-3-29 0 0,-16 1 4 0 0,7-6 44 0 0,0 1 1 0 0,1 0-1 0 0,0 1 1 0 0,0-1 0 0 0,0 0-1 0 0,1 1 1 0 0,-1 0-1 0 0,1 0-18 0 0,-12 20 29 0 0,-119 156 188 0 0,-108 144-550 0 0,208-285 879 0 0,20-25-2179 0 0,11-14-1512 0 0,4-4-2259 0 0,35-35-3341 0 0,-19 19 6915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26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59 1084 0 0,'19'1'5929'0'0,"-6"-2"4648"0"0,-18-4-7761 0 0,-7-5-3641 0 0,-6-3 1259 0 0,14 9-320 0 0,-1 0 0 0 0,0 0-1 0 0,0 1 1 0 0,0 0 0 0 0,0 0 0 0 0,0 0-1 0 0,-1 1 1 0 0,1 0-114 0 0,1 1 19 0 0,0 0 0 0 0,1 1 0 0 0,-1 0-1 0 0,0 0 1 0 0,1 0 0 0 0,-1 0 0 0 0,0 1 0 0 0,1-1 0 0 0,-1 1 0 0 0,0 0-1 0 0,1 0 1 0 0,-1 0 0 0 0,1 1 0 0 0,0-1 0 0 0,-2 2-19 0 0,-6 2 5 0 0,1 1 0 0 0,0 1 1 0 0,1-1-1 0 0,0 1 0 0 0,0 1 1 0 0,0 0-1 0 0,1 0 0 0 0,0 1 0 0 0,1 0 1 0 0,0 0-1 0 0,0 1 0 0 0,1 0 0 0 0,-5 10-5 0 0,-3 7 1 0 0,2 1-1 0 0,1 0 1 0 0,2 1 0 0 0,-5 23-1 0 0,10-32 16 0 0,1 0 1 0 0,1 1 0 0 0,1-1 0 0 0,1 1-1 0 0,1 5-16 0 0,7 58 174 0 0,-5-69-110 0 0,0 0 0 0 0,0 0 0 0 0,2-1 0 0 0,0 1 0 0 0,0-1 0 0 0,2 0 0 0 0,0-1 0 0 0,0 1 1 0 0,1-1-65 0 0,-5-8 9 0 0,1-1 0 0 0,-1 0 0 0 0,0 0 0 0 0,1 0 0 0 0,0-1 0 0 0,0 1 0 0 0,0-1 0 0 0,0 0 0 0 0,1 0 0 0 0,-1 0 0 0 0,1-1 1 0 0,0 1-1 0 0,0-1 0 0 0,0-1 0 0 0,0 1-9 0 0,0-1-24 0 0,0 0 1 0 0,-1 0-1 0 0,1-1 1 0 0,0 0-1 0 0,-1 0 1 0 0,1 0-1 0 0,0-1 1 0 0,-1 1-1 0 0,1-1 1 0 0,-1 0-1 0 0,1 0 1 0 0,1-1 23 0 0,9-5-247 0 0,0 1 1 0 0,-1-2 0 0 0,0 0 0 0 0,0 0-1 0 0,0-1 1 0 0,-1-1 0 0 0,9-9 246 0 0,22-22-3282 0 0,18-24 3282 0 0,-14 15-3118 0 0,59-67-8573 0 0,-93 100 10079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6:3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1 916 0 0,'6'10'5431'0'0,"6"11"-2028"0"0,-12-18-3011 0 0,1 0 0 0 0,-1 0 0 0 0,0 0 0 0 0,0 0 0 0 0,0 0 0 0 0,-1 0 0 0 0,1 0 1 0 0,-1 0-1 0 0,1 0 0 0 0,-1 0 0 0 0,-1 2-392 0 0,-3 20 2887 0 0,-4 82-1945 0 0,0 6-850 0 0,-6 216 340 0 0,2 120 110 0 0,4-263-374 0 0,6-69-30 0 0,6 0 0 0 0,5 0 0 0 0,14 67-138 0 0,-12-98 136 0 0,-3 78-136 0 0,0-3 78 0 0,1 12 1 0 0,-9 14-79 0 0,0-56 71 0 0,4-65 84 0 0,-1-42-84 0 0,-1-1 1 0 0,-1 0 0 0 0,-2 3-72 0 0,-4 38 123 0 0,-5 20 1 0 0,-17 104-116 0 0,25-180-1893 0 0,2-11-429 0 0,2-22-2996 0 0,5-38-3828 0 0,-5 47 7516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6:5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1 340 0 0,'1'1'9339'0'0,"3"3"-3567"0"0,10 9-1834 0 0,-10-9-4070 0 0,0 0-1 0 0,1 0 0 0 0,-1 0 1 0 0,1-1-1 0 0,0 0 0 0 0,0 0 0 0 0,4 2 133 0 0,35 4-66 0 0,0-1 0 0 0,0-3 1 0 0,1-1-1 0 0,0-2 0 0 0,1-3 66 0 0,39 3 74 0 0,584 18 115 0 0,-371 4-35 0 0,-73-4-80 0 0,-130-12-100 0 0,46 6-83 0 0,13 2-43 0 0,-62-8 76 0 0,47-3 26 0 0,43-2 72 0 0,-35 0-64 0 0,52-8 42 0 0,-106-6 151 0 0,11-5-151 0 0,46-7 82 0 0,-119 18-90 0 0,0-1 1 0 0,0-1 0 0 0,-1-2-1 0 0,0-1 1 0 0,0-2 0 0 0,14-7 7 0 0,-42 17-12 0 0,1 1 1 0 0,1 0-1 0 0,-1 0 1 0 0,0 0-1 0 0,0 1 1 0 0,0-1 0 0 0,0 1-1 0 0,0-1 1 0 0,1 1-1 0 0,-1 0 1 0 0,0 1-1 0 0,0-1 1 0 0,1 0-1 0 0,-1 1 1 0 0,0 0 0 0 0,0 0-1 0 0,0 0 1 0 0,0 0-1 0 0,0 0 1 0 0,0 0-1 0 0,0 1 1 0 0,-1 0-1 0 0,1-1 1 0 0,0 1 0 0 0,-1 0-1 0 0,1 1 12 0 0,0 0-4 0 0,1 0-1 0 0,-1 0 1 0 0,0 1 0 0 0,-1 0-1 0 0,1-1 1 0 0,-1 1 0 0 0,1 0-1 0 0,-1 0 1 0 0,0 1 0 0 0,-1-1-1 0 0,1 0 1 0 0,-1 1-1 0 0,0-1 1 0 0,0 0 0 0 0,0 1-1 0 0,0 0 1 0 0,-1-1 0 0 0,0 2 4 0 0,-2 20-1 0 0,-1 0 0 0 0,-1-1 0 0 0,-1 1 0 0 0,-1-1-1 0 0,-2 0 1 0 0,-3 6 1 0 0,-1 7-8 0 0,1 0-1 0 0,1 7 9 0 0,-8 102-38 0 0,6 1 0 0 0,6 0 1 0 0,7 10 37 0 0,-1-101-5 0 0,-5 191-48 0 0,0-52-144 0 0,10 30 197 0 0,41 247 3 0 0,15-149-85 0 0,-46-254 57 0 0,62 322 129 0 0,-59-279 110 0 0,-2 38-214 0 0,-9-69 74 0 0,-3 14-306 0 0,11-165-14547 0 0,-14 56 12892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6:5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0 260 0 0,'4'5'7072'0'0,"-2"12"-4938"0"0,-8 21-680 0 0,3 1 1 0 0,0-1 0 0 0,3 1 0 0 0,2 18-1455 0 0,-1 15 308 0 0,-1-68-229 0 0,0 0 0 0 0,0-1-1 0 0,0 1 1 0 0,0 0 0 0 0,0 0 0 0 0,1 0 0 0 0,0-1 0 0 0,0 1 0 0 0,0 0 0 0 0,0 0 0 0 0,1 0-79 0 0,-1-3 67 0 0,0 0 0 0 0,1 0 0 0 0,-1 0 0 0 0,1 0 1 0 0,-1 0-1 0 0,0-1 0 0 0,1 1 0 0 0,0 0 0 0 0,-1-1 1 0 0,1 1-1 0 0,-1-1 0 0 0,1 0 0 0 0,0 0 0 0 0,-1 1 0 0 0,1-1 1 0 0,0 0-1 0 0,-1 0 0 0 0,1 0 0 0 0,0-1 0 0 0,-1 1 1 0 0,1 0-1 0 0,-1-1 0 0 0,1 1 0 0 0,0-1 0 0 0,0 1-67 0 0,51-7 217 0 0,0 3-1 0 0,1 2 0 0 0,32 4-216 0 0,-10 0 82 0 0,22-5-82 0 0,124-9-170 0 0,2 10 0 0 0,161 22 170 0 0,164 43 447 0 0,140 11 169 0 0,-540-64-656 0 0,48 3-248 0 0,145-10 288 0 0,-330-3-15 0 0,1 0 0 0 0,-1-1-1 0 0,0-1 1 0 0,1 0 0 0 0,-1-1 0 0 0,0-1 0 0 0,0 1 0 0 0,0-2 0 0 0,-1 0-1 0 0,0 0 1 0 0,0-1 0 0 0,0 0 0 0 0,5-5 15 0 0,-2 3-50 0 0,1 0 1 0 0,0 0-1 0 0,0 1 1 0 0,1 1-1 0 0,-1 1 0 0 0,1 0 1 0 0,11-1 49 0 0,62-23-180 0 0,-87 28-267 0 0,0 0 0 0 0,0 1 0 0 0,0-1 0 0 0,0 0 0 0 0,0 1 0 0 0,0-1 0 0 0,0 1 0 0 0,0 0 0 0 0,1 0 0 0 0,-1 0 0 0 0,0 0 0 0 0,0 0 1 0 0,0 0-1 0 0,0 1 0 0 0,0-1 0 0 0,2 1 447 0 0,18 1-5140 0 0,-13-6 562 0 0,-8 1 2917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6:5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 0 0,'2'1'310'0'0,"1"1"0"0"0,-1-1 1 0 0,0 1-1 0 0,0 0 0 0 0,-1 0 0 0 0,1 0 0 0 0,0 0 0 0 0,-1 0 1 0 0,1 0-1 0 0,-1 1 0 0 0,0-1 0 0 0,1 0 0 0 0,-1 1 0 0 0,0-1 0 0 0,0 1 1 0 0,-1-1-1 0 0,1 1 0 0 0,-1-1 0 0 0,1 1 0 0 0,-1 0 0 0 0,0 2-310 0 0,1 66 234 0 0,-2-48 318 0 0,3 55 246 0 0,4 36 449 0 0,24 172 2613 0 0,-8-22-1913 0 0,-16 136-1903 0 0,14 7-143 0 0,-8-228 178 0 0,34 331-133 0 0,-42-382-41 0 0,2 32 52 0 0,2-32-32 0 0,-4-48 80 0 0,9 35-5 0 0,-12-107 16 0 0,-1 1-1 0 0,0-1 0 0 0,0 0 0 0 0,-1 1 0 0 0,-1 6-15 0 0,-2 25-744 0 0,25-40-12199 0 0,-20 0 11405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6:5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1 624 0 0,'0'0'1000'0'0,"1"9"6246"0"0,1 30-4125 0 0,1 65-203 0 0,8 51-1698 0 0,0 22-937 0 0,13 123 519 0 0,-3-68-561 0 0,-15-77-236 0 0,-8 2 136 0 0,-1 3 133 0 0,8 2-274 0 0,10 387 87 0 0,-8-185-111 0 0,-1 53 100 0 0,-3-255-822 0 0,-2-167 1111 0 0,1-5-5354 0 0,-2 10 4839 0 0,0 0-1 0 0,1 0 0 0 0,-1 1 0 0 0,0-1 0 0 0,0 0 1 0 0,0 0-1 0 0,0 0 0 0 0,0 0 0 0 0,0 1 1 0 0,0-1-1 0 0,0 0 0 0 0,0 0 0 0 0,1 0 0 0 0,-1 0 1 0 0,0 1-1 0 0,0-1 0 0 0,0 0 0 0 0,0 0 1 0 0,1 0-1 0 0,-1 0 0 0 0,0 0 0 0 0,0 0 0 0 0,0 0 1 0 0,0 1-1 0 0,1-1 0 0 0,-1 0 0 0 0,0 0 0 0 0,0 0 1 0 0,0 0-1 0 0,1 0 0 0 0,-1 0 0 0 0,0 0 1 0 0,0 0-1 0 0,0 0 0 0 0,1 0 0 0 0,-1 0 0 0 0,0 0 1 0 0,0 0-1 0 0,0 0 0 0 0,1 0 0 0 0,-1-1 0 0 0,0 1 1 0 0,0 0-1 0 0,0 0 0 0 0,0 0 0 0 0,1 0 1 0 0,-1 0-1 0 0,0 0 0 0 0,0 0 0 0 0,0 0 0 0 0,0-1 1 0 0,1 1-1 0 0,-1 0 0 0 0,0 0 0 0 0,0 0 1 0 0,0 0-1 0 0,0-1 0 0 0,0 1 0 0 0,0 0 0 0 0,0 0 1 0 0,0 0-1 0 0,1-1 0 0 0,-1 1 0 0 0,0 0 0 0 0,0 0 1 0 0,0 0-1 0 0,0-1 0 0 0,0 1 0 0 0,0 0 1 0 0,0 0 150 0 0,3 6-1498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6:5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3176 111 408 0 0,'13'-7'2174'0'0,"-6"4"483"0"0,-21 4-263 0 0,-81 24 3948 0 0,74-18-5902 0 0,0-1 0 0 0,-1 0 0 0 0,0-2 0 0 0,-10 0-440 0 0,-301 7 1395 0 0,161-16-841 0 0,-152-25-554 0 0,-551-59 253 0 0,679 74-305 0 0,-151-8 177 0 0,245 21-9 0 0,0 4 1 0 0,-37 8-117 0 0,66 1 433 0 0,46-10-241 0 0,0 1-1 0 0,1 2 1 0 0,-1 0 0 0 0,1 2 0 0 0,-24 8-192 0 0,36-12 90 0 0,0 1 1 0 0,0-2-1 0 0,0 0 0 0 0,0-1 0 0 0,-10 0-90 0 0,0-1-462 0 0,24 1 265 0 0,0 0 0 0 0,-1 0 1 0 0,1-1-1 0 0,0 1 0 0 0,-1 0 0 0 0,1-1 0 0 0,0 1 1 0 0,-1 0-1 0 0,1-1 0 0 0,0 1 0 0 0,0 0 1 0 0,-1-1-1 0 0,1 1 0 0 0,0 0 0 0 0,0-1 1 0 0,0 1-1 0 0,0-1 0 0 0,-1 1 0 0 0,1 0 1 0 0,0-1-1 0 0,0 1 0 0 0,0-1 0 0 0,0 1 1 0 0,0-1-1 0 0,0 1 0 0 0,0 0 0 0 0,0-1 1 0 0,0 1-1 0 0,0-1 0 0 0,1 1 0 0 0,-1-1 1 0 0,0 1-1 0 0,0 0 0 0 0,0-1 0 0 0,0 1 1 0 0,1 0-1 0 0,-1-1 0 0 0,0 1 0 0 0,0-1 0 0 0,1 1 1 0 0,-1 0-1 0 0,0 0 0 0 0,1-1 197 0 0,9-18-8146 0 0,-4 13 6153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6:5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3422 360 140 0 0,'-9'-2'9355'0'0,"-4"2"-3674"0"0,-4 2-2493 0 0,-11 5-3093 0 0,-24 2-628 0 0,-1-11 596 0 0,0-2 0 0 0,1-3 0 0 0,-50-12-63 0 0,-156-51 319 0 0,86 22-221 0 0,-55-9-295 0 0,-2 11 0 0 0,-106-4 197 0 0,118 26 48 0 0,-334-25 181 0 0,315 53-9 0 0,67 1-165 0 0,158-6-53 0 0,0 2 0 0 0,0 0-1 0 0,0 0 1 0 0,0 1 0 0 0,0 0 0 0 0,0 1 0 0 0,1 0 0 0 0,-3 2-2 0 0,-100 58 145 0 0,106-60-146 0 0,-1 0 0 0 0,1-1 0 0 0,0 0 0 0 0,-1 0 0 0 0,1 0 0 0 0,-1-1-1 0 0,0 0 1 0 0,1-1 0 0 0,-1 0 0 0 0,0 0 0 0 0,1 0 0 0 0,-1-1 0 0 0,0 0-1 0 0,1-1 1 0 0,-1 0 0 0 0,1 0 0 0 0,-3-1 1 0 0,-38-7-42 0 0,31 8-21 0 0,0 1-1 0 0,0 1 0 0 0,-1 1 1 0 0,1 0-1 0 0,-8 3 64 0 0,-58 2-6 0 0,43-13 229 0 0,24 0-2608 0 0,75 17-12141 0 0,-46-7 12821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0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 4 0 0,'0'-1'253'0'0,"0"1"-1"0"0,0 0 1 0 0,1-1 0 0 0,-1 1-1 0 0,0-1 1 0 0,1 1-1 0 0,-1-1 1 0 0,0 1 0 0 0,1 0-1 0 0,-1-1 1 0 0,1 1 0 0 0,-1 0-1 0 0,0 0 1 0 0,1-1 0 0 0,-1 1-1 0 0,1 0 1 0 0,-1 0-1 0 0,1-1 1 0 0,-1 1 0 0 0,1 0-1 0 0,-1 0 1 0 0,1 0 0 0 0,-1 0-1 0 0,1 0 1 0 0,0 0 0 0 0,-1 0-1 0 0,1 0 1 0 0,-1 0-1 0 0,1 0 1 0 0,-1 0 0 0 0,1 0-1 0 0,-1 0 1 0 0,1 1 0 0 0,-1-1-1 0 0,1 0 1 0 0,-1 0-1 0 0,1 0 1 0 0,-1 1 0 0 0,1-1-1 0 0,-1 0 1 0 0,0 1 0 0 0,1-1-1 0 0,-1 0 1 0 0,1 1 0 0 0,-1-1-1 0 0,0 1 1 0 0,1-1-1 0 0,-1 0 1 0 0,0 1 0 0 0,0-1-1 0 0,1 1 1 0 0,-1-1 0 0 0,0 1-1 0 0,0-1 1 0 0,0 1 0 0 0,0-1-1 0 0,1 1 1 0 0,-1-1-1 0 0,0 1 1 0 0,0-1 0 0 0,0 1-1 0 0,0 0-252 0 0,0 18 3677 0 0,-7-3-3833 0 0,7-16 147 0 0,0 1 1 0 0,-1-1-1 0 0,1 1 1 0 0,0-1-1 0 0,-1 1 1 0 0,1-1-1 0 0,0 1 1 0 0,-1-1-1 0 0,1 0 1 0 0,-1 1 0 0 0,1-1-1 0 0,-1 0 1 0 0,1 1-1 0 0,-1-1 1 0 0,1 0-1 0 0,-1 1 1 0 0,0-1-1 0 0,1 0 1 0 0,-1 0-1 0 0,1 0 1 0 0,-1 0-1 0 0,0 0 1 0 0,1 1-1 0 0,-1-1 1 0 0,1 0-1 0 0,-1 0 1 0 0,0-1-1 0 0,1 1 1 0 0,-1 0-1 0 0,1 0 1 0 0,-1 0 0 0 0,1 0-1 0 0,-1 0 1 0 0,0-1-1 0 0,1 1 1 0 0,-1 0-1 0 0,1 0 1 0 0,-1-1-1 0 0,1 1 1 0 0,-1 0-1 0 0,1-1 1 0 0,-1 1-1 0 0,1-1 1 0 0,-1 1-1 0 0,1 0 1 0 0,0-1-1 0 0,-1 1 1 0 0,1-1-1 0 0,0 1 1 0 0,-1-1-1 0 0,1 0 1 0 0,0 1 0 0 0,0-1-1 0 0,0 1 1 0 0,-1-1-1 0 0,1 1 1 0 0,0-1-1 0 0,0 0 1 0 0,0 1-1 0 0,0-1 1 0 0,0 1-1 0 0,0-1 9 0 0,-6-36-364 0 0,6 37 365 0 0,1 0 0 0 0,-1-1 0 0 0,1 1 1 0 0,-1 0-1 0 0,1 0 0 0 0,-1 0 0 0 0,1-1 0 0 0,-1 1 1 0 0,1 0-1 0 0,-1 0 0 0 0,1 0 0 0 0,-1 0 1 0 0,1 0-1 0 0,-1 0 0 0 0,1 0 0 0 0,-1 0 0 0 0,1 0 1 0 0,-1 0-1 0 0,1 0 0 0 0,-1 0 0 0 0,1 0 0 0 0,-1 0 1 0 0,1 1-1 0 0,-1-1 0 0 0,1 0 0 0 0,-1 0 1 0 0,1 1-1 0 0,-1-1 0 0 0,0 0 0 0 0,1 1 0 0 0,-1-1 1 0 0,1 0-1 0 0,-1 1 0 0 0,0-1 0 0 0,1 0 1 0 0,-1 1-1 0 0,0-1 0 0 0,1 1-1 0 0,19 13 179 0 0,-20-14-207 0 0,0 1 0 0 0,1-1 0 0 0,-1 0 0 0 0,0 0 0 0 0,1 0-1 0 0,-1 1 1 0 0,1-1 0 0 0,-1 0 0 0 0,0 0 0 0 0,0 1 0 0 0,1-1 0 0 0,-1 0 0 0 0,0 1 0 0 0,1-1 0 0 0,-1 0 0 0 0,0 1 0 0 0,0-1-1 0 0,0 0 1 0 0,1 1 0 0 0,-1-1 0 0 0,0 1 0 0 0,0-1 0 0 0,0 0 0 0 0,0 1 0 0 0,0-1 0 0 0,0 1 0 0 0,0-1 0 0 0,0 1-1 0 0,0-1 1 0 0,0 0 0 0 0,0 1 0 0 0,0-1 0 0 0,0 1 0 0 0,0-1 0 0 0,0 0 0 0 0,0 1 0 0 0,0-1 0 0 0,-1 1 0 0 0,1-1-1 0 0,0 0 1 0 0,0 1 0 0 0,-1-1 0 0 0,1 0 0 0 0,0 1 0 0 0,0-1 0 0 0,-1 0 0 0 0,1 1 0 0 0,0-1 0 0 0,-1 0 0 0 0,1 0-1 0 0,0 1 1 0 0,-1-1 0 0 0,1 0 0 0 0,0 0 0 0 0,-1 0 0 0 0,1 1 0 0 0,-1-1 0 0 0,1 0 0 0 0,0 0 0 0 0,-1 0 0 0 0,1 0 0 0 0,-1 0-1 0 0,1 0 1 0 0,-1 0 0 0 0,1 0 0 0 0,0 0 0 0 0,-1 0 0 0 0,1 0 0 0 0,-1 0 0 0 0,1 0 28 0 0,-1 0-1165 0 0,4 4-6286 0 0,6 0 3535 0 0,-5-2 2215 0 0,2 1-79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0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15 488 0 0,'-8'-9'807'0'0,"-1"4"5726"0"0,7 11 784 0 0,5 5-5204 0 0,6 6-1802 0 0,1-1 0 0 0,0-1 0 0 0,2 1 0 0 0,-1-2 0 0 0,2 1 0 0 0,0-2 0 0 0,13 11-311 0 0,21 24 36 0 0,-11-7-482 0 0,2-3 0 0 0,1 0-1 0 0,23 14 447 0 0,-62-52-187 0 0,1 1 0 0 0,0-1 0 0 0,-1 0 0 0 0,1 0 0 0 0,-1 1 0 0 0,1-1-1 0 0,0 0 1 0 0,-1 0 0 0 0,1 0 0 0 0,-1 0 0 0 0,1 0 0 0 0,0 1 0 0 0,-1-1-1 0 0,1 0 1 0 0,0-1 0 0 0,-1 1 0 0 0,1 0 0 0 0,0 0 0 0 0,-1 0 0 0 0,1 0 0 0 0,-1 0-1 0 0,1-1 1 0 0,0 1 0 0 0,-1 0 0 0 0,1 0 0 0 0,-1-1 0 0 0,1 1 0 0 0,-1-1-1 0 0,1 1 1 0 0,-1 0 0 0 0,1-1 0 0 0,-1 1 0 0 0,1-1 0 0 0,-1 1 0 0 0,0-1 0 0 0,1 1-1 0 0,-1-1 1 0 0,0 1 0 0 0,1-1 0 0 0,-1 0 0 0 0,0 1 0 0 0,0-1 0 0 0,1 1-1 0 0,-1-1 1 0 0,0 0 0 0 0,0 1 0 0 0,0-1 0 0 0,0 0 0 0 0,0 1 0 0 0,0-1 0 0 0,0 0 187 0 0,6-36-7078 0 0,-6 30 6067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0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0 872 0 0,'0'0'254'0'0,"-1"0"1"0"0,1 0-1 0 0,0 0 0 0 0,-1 0 0 0 0,1 0 0 0 0,-1 0 1 0 0,1 0-1 0 0,-1 0 0 0 0,1 0 0 0 0,0 1 1 0 0,-1-1-1 0 0,1 0 0 0 0,-1 0 0 0 0,1 0 1 0 0,0 0-1 0 0,-1 1 0 0 0,1-1 0 0 0,-1 0 0 0 0,1 0 1 0 0,0 1-1 0 0,-1-1 0 0 0,1 0 0 0 0,0 1 1 0 0,0-1-1 0 0,-1 0 0 0 0,1 1 0 0 0,0-1 1 0 0,0 0-1 0 0,-1 1 0 0 0,1-1 0 0 0,0 1 0 0 0,0-1 1 0 0,0 1-1 0 0,0-1 0 0 0,0 1-254 0 0,-20 22 2227 0 0,16-18-1077 0 0,-36 45 1658 0 0,-113 144 300 0 0,122-152-3105 0 0,3 2 0 0 0,2 2 0 0 0,-14 33-3 0 0,33-65-57 0 0,2 0 0 0 0,-1 0 0 0 0,2 0 0 0 0,0 0 0 0 0,0 1 0 0 0,1 0 0 0 0,0 10 57 0 0,4-25-594 0 0,0 0 0 0 0,0-1 0 0 0,-1 1 0 0 0,1 0-1 0 0,0 0 1 0 0,0-1 0 0 0,-1 1 0 0 0,1 0 0 0 0,0-1 0 0 0,-1 1 0 0 0,1 0 0 0 0,0-1-1 0 0,-1 1 1 0 0,1-1 0 0 0,-1 1 0 0 0,1-1 0 0 0,-1 0 0 0 0,1 1 0 0 0,-1-1-1 0 0,1 1 1 0 0,-1-1 0 0 0,1 0 0 0 0,-1 1 0 0 0,0-1 0 0 0,1 0 0 0 0,-1 0 0 0 0,0 1 594 0 0,0-1-1728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27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2 132 0 0,'0'0'206'0'0,"0"0"1"0"0,0 0-1 0 0,0 0 0 0 0,0 0 0 0 0,0 0 1 0 0,0 0-1 0 0,0 0 0 0 0,0 0 0 0 0,0 0 1 0 0,0 0-1 0 0,-1 0 0 0 0,1 0 0 0 0,0 0 1 0 0,0 0-1 0 0,0 0 0 0 0,0 0 1 0 0,0 0-1 0 0,0 0 0 0 0,0 0 0 0 0,0 0 1 0 0,0 0-1 0 0,0 0 0 0 0,0 0 0 0 0,-1 0 1 0 0,1 0-1 0 0,0 0 0 0 0,0 0 0 0 0,0 0 1 0 0,0 0-1 0 0,0 0 0 0 0,0-1 1 0 0,0 1-1 0 0,0 0 0 0 0,0 0 0 0 0,0 0 1 0 0,0 0-1 0 0,0 0 0 0 0,0 0 0 0 0,0 0 1 0 0,0 0-1 0 0,0 0 0 0 0,0 0 0 0 0,0-1 1 0 0,0 1-1 0 0,0 0 0 0 0,0 0-206 0 0,-6 15 3685 0 0,0 5-2062 0 0,2-1 0 0 0,0 1 0 0 0,0 11-1623 0 0,0 66 1251 0 0,9-8-1167 0 0,6 12-84 0 0,-11-94 110 0 0,15 108 57 0 0,12 143-381 0 0,-23-177 93 0 0,4 61 24 0 0,-4-97 99 0 0,2 0-1 0 0,2-1 0 0 0,9 28-1 0 0,-14-60 5 0 0,-2-8 2 0 0,0 0 1 0 0,0 1-1 0 0,0-1 0 0 0,0 0 1 0 0,1 0-1 0 0,-1 0 0 0 0,1 0 0 0 0,0 0 1 0 0,0-1-1 0 0,1 1 0 0 0,-1-1 0 0 0,3 3-7 0 0,-3-9 2 0 0,0-1 0 0 0,-1 0 0 0 0,0 0 0 0 0,0 1 0 0 0,0-1 0 0 0,0 0 0 0 0,0 0 0 0 0,-1 0 0 0 0,0-1-2 0 0,-8-117-61 0 0,3 72 65 0 0,3 1-1 0 0,2-21-3 0 0,0 57 9 0 0,1-1 0 0 0,1 1 0 0 0,0-1 0 0 0,1 1 0 0 0,1 0 0 0 0,0 0 0 0 0,1 0 0 0 0,0 0 0 0 0,1 1 0 0 0,5-10-9 0 0,-9 19 10 0 0,-1 0 1 0 0,1 1-1 0 0,0-1 0 0 0,0 0 1 0 0,0 1-1 0 0,0-1 0 0 0,1 1 1 0 0,-1 0-1 0 0,1 0 1 0 0,-1 0-1 0 0,1 0 0 0 0,0 0 1 0 0,-1 1-1 0 0,1-1 1 0 0,0 1-1 0 0,0-1 0 0 0,0 1 1 0 0,1 0-1 0 0,-1 0 0 0 0,0 1 1 0 0,0-1-1 0 0,3 0-10 0 0,-1 2 13 0 0,-1-1 0 0 0,1 1 0 0 0,-1 0 0 0 0,1 1 0 0 0,-1-1 0 0 0,0 0 0 0 0,1 1 0 0 0,-1 0 0 0 0,0 0 0 0 0,0 1 0 0 0,0-1 0 0 0,0 1 0 0 0,-1 0 1 0 0,3 2-14 0 0,6 6-66 0 0,-1 0 1 0 0,0 1 0 0 0,-1 1 0 0 0,0-1 0 0 0,-1 1-1 0 0,-1 1 1 0 0,0 0 0 0 0,5 13 65 0 0,-11-21 1058 0 0,3 6-1629 0 0,3-1-5905 0 0,-8-11 6196 0 0,1 0-1 0 0,-1 0 1 0 0,1 0-1 0 0,-1 0 1 0 0,1 0-1 0 0,-1 0 1 0 0,1 0 0 0 0,-1 0-1 0 0,1 0 1 0 0,-1 0-1 0 0,1 0 1 0 0,-1 0-1 0 0,1 0 1 0 0,-1-1-1 0 0,1 1 1 0 0,-1 0-1 0 0,1 0 1 0 0,-1 0 0 0 0,1-1-1 0 0,-1 1 1 0 0,0 0-1 0 0,1-1 1 0 0,-1 1-1 0 0,1-1 1 0 0,-1 1-1 0 0,0 0 1 0 0,1-1 0 0 0,-1 1-1 0 0,0-1 1 0 0,0 1-1 0 0,1-1 1 0 0,-1 1-1 0 0,0-1 1 0 0,0 1-1 0 0,0-1 1 0 0,1 1 0 0 0,-1-1-1 0 0,0 1 1 0 0,0-1-1 0 0,0 1 281 0 0,8-9-1594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0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15 184 0 0,'0'-1'141'0'0,"0"1"0"0"0,0-1-1 0 0,0 1 1 0 0,0-1 0 0 0,0 1 0 0 0,0-1 0 0 0,0 1-1 0 0,0-1 1 0 0,0 1 0 0 0,-1-1 0 0 0,1 1 0 0 0,0-1 0 0 0,0 1-1 0 0,0-1 1 0 0,-1 1 0 0 0,1-1 0 0 0,0 1 0 0 0,-1-1-1 0 0,1 1 1 0 0,0 0 0 0 0,-1-1 0 0 0,1 1 0 0 0,0-1-1 0 0,-1 1 1 0 0,1 0 0 0 0,-1-1 0 0 0,1 1 0 0 0,-1 0 0 0 0,1 0-1 0 0,-1 0 1 0 0,1-1 0 0 0,-1 1 0 0 0,1 0 0 0 0,-1 0-1 0 0,1 0 1 0 0,-1 0 0 0 0,1 0 0 0 0,-1 0 0 0 0,1 0-1 0 0,-1 0 1 0 0,1 0 0 0 0,-1 0 0 0 0,0 0 0 0 0,1 0-1 0 0,-1 0 1 0 0,1 0 0 0 0,-1 0 0 0 0,1 1 0 0 0,-1-1 0 0 0,1 0-1 0 0,-1 0 1 0 0,1 1 0 0 0,0-1 0 0 0,-1 1-141 0 0,-1-1 150 0 0,0 1 1 0 0,1 0-1 0 0,-1 0 1 0 0,1 0-1 0 0,-1 0 1 0 0,1 0-1 0 0,-1 1 1 0 0,1-1-1 0 0,0 0 1 0 0,0 1-1 0 0,-1-1 1 0 0,1 0-1 0 0,0 1 1 0 0,0 0-1 0 0,1-1 1 0 0,-1 1-1 0 0,0 1-150 0 0,-13 34 723 0 0,14-37-722 0 0,0 0-1 0 0,0 0 1 0 0,0 0-1 0 0,0 0 1 0 0,0 0-1 0 0,-1 0 1 0 0,1 1-1 0 0,0-1 1 0 0,0 0-1 0 0,0 0 1 0 0,0 0-1 0 0,-1 0 1 0 0,1 0-1 0 0,0 0 1 0 0,0 0-1 0 0,0 0 1 0 0,-1 0-1 0 0,1 0 1 0 0,0 0-1 0 0,0 0 1 0 0,0 0-1 0 0,-1 0 1 0 0,1 0-1 0 0,0 0 1 0 0,0 0-1 0 0,0 0 1 0 0,0 0-1 0 0,-1 0 1 0 0,1 0-1 0 0,0 0 0 0 0,0-1 1 0 0,0 1-1 0 0,0 0 1 0 0,-1 0-1 0 0,1 0 1 0 0,0 0-1 0 0,0 0 1 0 0,0 0-1 0 0,0-1 1 0 0,0 1-1 0 0,0 0 1 0 0,-1 0-1 0 0,1 0 1 0 0,0 0-1 0 0,0-1 1 0 0,0 1-1 0 0,0 0 0 0 0,-8-23 25 0 0,8 23 26 0 0,-1-1 1 0 0,1 0-1 0 0,-1 0 1 0 0,1 0-1 0 0,0 0 1 0 0,0 0-1 0 0,-1 0 0 0 0,1 0 1 0 0,0 1-1 0 0,0-1 1 0 0,0 0-1 0 0,0 0 1 0 0,0 0-1 0 0,0 0 0 0 0,0 0 1 0 0,0 0-1 0 0,0 0 1 0 0,0 0-1 0 0,0 0 1 0 0,1 0-1 0 0,-1 0 0 0 0,0 0 1 0 0,1 1-1 0 0,-1-1 1 0 0,1 0-1 0 0,-1 0 1 0 0,1 0-1 0 0,-1 1 0 0 0,1-1 1 0 0,0 0-1 0 0,-1 1 1 0 0,1-1-1 0 0,0 0 1 0 0,0 0-52 0 0,0 2-40 0 0,1-1 0 0 0,-1 0 1 0 0,1 1-1 0 0,-1-1 0 0 0,1 1 1 0 0,-1 0-1 0 0,0-1 0 0 0,1 1 1 0 0,-1 0-1 0 0,0 0 0 0 0,0 0 1 0 0,1 0-1 0 0,-1 0 0 0 0,0 0 1 0 0,0 0-1 0 0,0 0 0 0 0,0 0 1 0 0,0 0-1 0 0,0 1 0 0 0,0 0 40 0 0,10 7-9050 0 0,-10-8 7324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08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79 480 0 0,'0'0'246'0'0,"0"-1"-1"0"0,0 1 1 0 0,0 0-1 0 0,0-1 1 0 0,0 1-1 0 0,0 0 1 0 0,0 0 0 0 0,0-1-1 0 0,0 1 1 0 0,-1 0-1 0 0,1-1 1 0 0,0 1-1 0 0,0 0 1 0 0,0 0 0 0 0,0-1-1 0 0,0 1 1 0 0,0 0-1 0 0,-1 0 1 0 0,1-1-1 0 0,0 1 1 0 0,0 0-1 0 0,0 0 1 0 0,-1 0 0 0 0,1 0-1 0 0,0-1 1 0 0,0 1-1 0 0,-1 0 1 0 0,1 0-1 0 0,0 0 1 0 0,0 0 0 0 0,-1 0-1 0 0,1-1 1 0 0,0 1-1 0 0,0 0 1 0 0,-1 0-1 0 0,1 0 1 0 0,0 0 0 0 0,-1 0-1 0 0,1 0 1 0 0,0 0-1 0 0,0 0 1 0 0,-1 0-1 0 0,1 0 1 0 0,0 0-1 0 0,-1 0 1 0 0,1 0 0 0 0,0 1-1 0 0,0-1 1 0 0,-1 0-1 0 0,1 0 1 0 0,0 0-246 0 0,-23 12 4066 0 0,-17 24-3661 0 0,32-27-396 0 0,0 1 0 0 0,1 1 0 0 0,1-1 0 0 0,-1 1 0 0 0,2 1 0 0 0,-1-1 0 0 0,2 1 0 0 0,0 0 1 0 0,0 0-1 0 0,1 0 0 0 0,0 0 0 0 0,1 1 0 0 0,0 7-9 0 0,1-13 42 0 0,1 0 0 0 0,0-1 0 0 0,1 1 1 0 0,0 0-1 0 0,0 0 0 0 0,0 0 0 0 0,1-1 0 0 0,0 1 1 0 0,0-1-1 0 0,0 1 0 0 0,1-1 0 0 0,0 0 0 0 0,0 0 1 0 0,1 0-1 0 0,0 0 0 0 0,0-1 0 0 0,0 1 0 0 0,1-1 1 0 0,-1 0-1 0 0,1-1 0 0 0,1 1 0 0 0,-1-1 0 0 0,1 0 1 0 0,-1 0-1 0 0,5 2-42 0 0,-6-4 8 0 0,1 0 0 0 0,-1 0 0 0 0,1 0 0 0 0,-1-1 0 0 0,1 1 0 0 0,0-1 0 0 0,0 0 0 0 0,-1-1 0 0 0,1 1 0 0 0,0-1 0 0 0,0 0 0 0 0,0 0 0 0 0,0 0 0 0 0,0-1 0 0 0,-1 0 0 0 0,1 0 0 0 0,0 0 0 0 0,0 0 0 0 0,-1-1 0 0 0,1 0 0 0 0,-1 0 0 0 0,0 0 0 0 0,1 0 0 0 0,-1-1 0 0 0,0 0 0 0 0,0 1 0 0 0,0-2 0 0 0,-1 1 0 0 0,1 0 0 0 0,-1-1 0 0 0,0 1 0 0 0,3-4-8 0 0,2-4 14 0 0,0 0-1 0 0,0 0 1 0 0,-1-1-1 0 0,0 0 1 0 0,-1 0-1 0 0,-1 0 1 0 0,0-1-1 0 0,0 0 1 0 0,-1 0 0 0 0,-1 0-1 0 0,1-5-13 0 0,-2 0-1 0 0,1-1 1 0 0,-2 1-1 0 0,0 0 0 0 0,-2-1 1 0 0,0 1-1 0 0,-1-1 0 0 0,0 1 1 0 0,-2 0-1 0 0,0 0 0 0 0,-1 0 1 0 0,-2-3 0 0 0,5 18-109 0 0,0 1 0 0 0,1-1 0 0 0,-1 1 0 0 0,0 0 1 0 0,0 0-1 0 0,-1 0 0 0 0,1 0 0 0 0,0 0 0 0 0,-1 1 1 0 0,1-1-1 0 0,-1 1 0 0 0,1-1 0 0 0,-1 1 0 0 0,0 0 1 0 0,1 0-1 0 0,-1 0 0 0 0,0 1 0 0 0,0-1 0 0 0,0 1 0 0 0,0-1 1 0 0,0 1-1 0 0,1 0 0 0 0,-1 0 0 0 0,0 0 0 0 0,0 0 1 0 0,0 1-1 0 0,0-1 0 0 0,0 1 0 0 0,-1 0 109 0 0,-2 0-337 0 0,-1 1 0 0 0,1 0 0 0 0,-1 0 0 0 0,1 0 0 0 0,0 0 0 0 0,0 1 0 0 0,0 0 0 0 0,1 1 0 0 0,-1-1 0 0 0,1 1 0 0 0,-1 0 0 0 0,-1 2 337 0 0,3 1-971 0 0,-1-1 0 0 0,1 1-1 0 0,1 0 1 0 0,-1 0 0 0 0,1 1-1 0 0,0-1 1 0 0,1 0 0 0 0,-1 1-1 0 0,2 0 1 0 0,-1 1 971 0 0,-2 10-1477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0 880 0 0,'-5'30'5874'0'0,"4"-25"-5672"0"0,0 0 0 0 0,-1 0 1 0 0,1 0-1 0 0,-1 0 0 0 0,0 0 0 0 0,0 0 0 0 0,-1-1 0 0 0,-1 3-202 0 0,3-7-15 0 0,0-1-1 0 0,0 1 1 0 0,0-1 0 0 0,0 1 0 0 0,1-1 0 0 0,-1 0 0 0 0,0 1 0 0 0,0-1-1 0 0,0 0 1 0 0,1 0 0 0 0,-1 1 0 0 0,0-1 0 0 0,1 0 0 0 0,-1 0 0 0 0,1 0-1 0 0,-1 0 1 0 0,1 0 0 0 0,-1 0 0 0 0,1 0 0 0 0,-1 0 0 0 0,1 0 0 0 0,0 0-1 0 0,0 0 1 0 0,0 0 0 0 0,0-1 15 0 0,-1 1 86 0 0,0 0 0 0 0,1 0 0 0 0,-1 0 0 0 0,1 0 0 0 0,-1-1 1 0 0,1 1-1 0 0,0 0 0 0 0,-1-1 0 0 0,1 1 0 0 0,0 0 0 0 0,0 0 0 0 0,0-1 0 0 0,0 1 0 0 0,0 0 0 0 0,0-1 0 0 0,1 1 0 0 0,-1 0 0 0 0,0 0 0 0 0,1-1 0 0 0,-1 1 0 0 0,0 0 0 0 0,1 0 1 0 0,0 0-1 0 0,0-1-86 0 0,0 2 186 0 0,0 0 1 0 0,0 1-1 0 0,1-1 0 0 0,-1 1 1 0 0,0-1-1 0 0,0 1 1 0 0,0-1-1 0 0,0 1 1 0 0,1 0-1 0 0,-1-1 1 0 0,0 1-1 0 0,0 0 1 0 0,0 0-1 0 0,-1 0 1 0 0,1 0-1 0 0,0 0 1 0 0,0 0-1 0 0,0 0 0 0 0,-1 0 1 0 0,1 0-1 0 0,0 1 1 0 0,-1-1-1 0 0,1 0 1 0 0,-1 0-1 0 0,0 0 1 0 0,1 1-187 0 0,4 7-2351 0 0,-3-14-7694 0 0,-2 4 8363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0 240 0 0,'-1'4'10373'0'0,"-1"3"-5173"0"0,-5 32-3535 0 0,4-18-1940 0 0,-5-34-380 0 0,-3-36 943 0 0,14 47 740 0 0,2 9-741 0 0,4 7-250 0 0,-7 5 45 0 0,-2-11-3822 0 0,-3-9-9047 0 0,0-2 11324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 96 0 0,'3'-7'7440'0'0,"-5"18"-3162"0"0,-6 17-1213 0 0,8-28-3059 0 0,0 1 0 0 0,1-1 0 0 0,-1 0 0 0 0,0 1-1 0 0,0-1 1 0 0,0 0 0 0 0,1 1 0 0 0,-1-1 0 0 0,0 0-1 0 0,0 1 1 0 0,1-1 0 0 0,-1 0 0 0 0,0 0 0 0 0,1 1 0 0 0,-1-1-1 0 0,0 0 1 0 0,1 0 0 0 0,-1 0 0 0 0,0 0 0 0 0,1 1-1 0 0,-1-1 1 0 0,1 0 0 0 0,-1 0 0 0 0,0 0 0 0 0,1 0-1 0 0,-1 0 1 0 0,1 0 0 0 0,-1 0 0 0 0,0 0 0 0 0,1 0 0 0 0,-1 0-1 0 0,0 0 1 0 0,1 0 0 0 0,-1 0 0 0 0,1-1 0 0 0,-1 1-1 0 0,0 0 1 0 0,1 0 0 0 0,-1 0 0 0 0,0 0 0 0 0,1-1 0 0 0,-1 1-1 0 0,0 0 1 0 0,1 0 0 0 0,-1-1 0 0 0,0 1 0 0 0,0 0-1 0 0,1-1 1 0 0,-1 1 0 0 0,0 0-6 0 0,3-2 1063 0 0,-9 6-3396 0 0,4 2-2261 0 0,19-1-1130 0 0,-11-4 3955 0 0,2 0 256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6 856 0 0,'-8'-5'4897'0'0,"9"10"707"0"0,0 5-2500 0 0,-2 1-3344 0 0,1-11 249 0 0,0 1-1 0 0,0-1 0 0 0,0 0 1 0 0,0 1-1 0 0,0-1 0 0 0,-1 0 1 0 0,1 1-1 0 0,0-1 0 0 0,0 0 0 0 0,0 1 1 0 0,0-1-1 0 0,-1 0 0 0 0,1 0 1 0 0,0 1-1 0 0,0-1 0 0 0,0 0 1 0 0,-1 0-1 0 0,1 1 0 0 0,0-1 1 0 0,0 0-1 0 0,-1 0 0 0 0,1 1 1 0 0,0-1-1 0 0,-1 0 0 0 0,1 0 1 0 0,0 0-1 0 0,-1 0 0 0 0,1 0 0 0 0,0 0 1 0 0,-1 0-1 0 0,1 1 0 0 0,0-1 1 0 0,-1 0-1 0 0,1 0 0 0 0,0 0 1 0 0,-1 0-1 0 0,1 0 0 0 0,0-1 1 0 0,-1 1-1 0 0,1 0 0 0 0,0 0 1 0 0,-1 0-1 0 0,1 0 0 0 0,0 0 1 0 0,-1 0-1 0 0,1 0 0 0 0,0-1 0 0 0,-1 1 1 0 0,1 0-9 0 0,-13-16 99 0 0,10 4 109 0 0,20 30 526 0 0,-4 10 580 0 0,-11-13-785 0 0,-2-15-535 0 0,0 1 0 0 0,0-1 0 0 0,0 0 0 0 0,0 0 0 0 0,-1 1 0 0 0,1-1 0 0 0,0 0 0 0 0,0 0 0 0 0,0 1 0 0 0,0-1 0 0 0,0 0 0 0 0,-1 0-1 0 0,1 0 1 0 0,0 1 0 0 0,0-1 0 0 0,0 0 0 0 0,-1 0 0 0 0,1 0 0 0 0,0 0 0 0 0,0 0 0 0 0,-1 1 0 0 0,1-1 0 0 0,0 0 0 0 0,0 0 0 0 0,-1 0 0 0 0,1 0 0 0 0,0 0 0 0 0,0 0 0 0 0,-1 0 0 0 0,1 0 0 0 0,0 0 0 0 0,0 0 0 0 0,-1 0 0 0 0,1 0 0 0 0,0 0 0 0 0,-1 0 0 0 0,1 0 0 0 0,0 0 0 0 0,0 0 0 0 0,-1 0 0 0 0,1 0 6 0 0,-5-1-2786 0 0,9 4-7217 0 0,-1-1 7006 0 0,1 1 3306 0 0,0 1-1986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5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52 448 0 0,'-1'5'9680'0'0,"-3"5"-6818"0"0,2-7-2702 0 0,0-1 0 0 0,1 1 0 0 0,-1 0 0 0 0,1 0 0 0 0,0 0 1 0 0,0 0-1 0 0,0 1 0 0 0,1-1 0 0 0,-1 0 0 0 0,1 0 0 0 0,-1 0 0 0 0,1 1 0 0 0,0-1 1 0 0,0 0-1 0 0,0 0 0 0 0,1 1 0 0 0,0 0-160 0 0,9 56 863 0 0,-8-54-809 0 0,0 3 43 0 0,1 1 0 0 0,0-1 1 0 0,0 0-1 0 0,1 0 0 0 0,0 0 0 0 0,5 6-97 0 0,-8-13 3 0 0,0-1 1 0 0,0 0-1 0 0,0 0 0 0 0,0 1 0 0 0,0-1 1 0 0,1 0-1 0 0,-1 0 0 0 0,0 0 0 0 0,1 0 1 0 0,-1 0-1 0 0,1 0 0 0 0,-1-1 0 0 0,1 1 0 0 0,0 0 1 0 0,-1-1-1 0 0,1 1 0 0 0,-1-1 0 0 0,1 0 1 0 0,0 1-1 0 0,0-1 0 0 0,-1 0 0 0 0,1 0 1 0 0,0 0-1 0 0,-1 0 0 0 0,1 0 0 0 0,0-1 1 0 0,-1 1-1 0 0,1 0 0 0 0,0-1 0 0 0,-1 0 0 0 0,1 1 1 0 0,-1-1-1 0 0,1 0 0 0 0,-1 0 0 0 0,1 1 1 0 0,-1-1-1 0 0,1 0 0 0 0,-1 0 0 0 0,0-1 1 0 0,2 0-4 0 0,2-2-3 0 0,0-1 1 0 0,-1 0-1 0 0,1 0 1 0 0,-1 0 0 0 0,0 0-1 0 0,-1-1 1 0 0,1 0 0 0 0,-1 1-1 0 0,0-1 1 0 0,0 0-1 0 0,-1-1 1 0 0,0 1 0 0 0,0 0-1 0 0,0-1 1 0 0,-1 1 0 0 0,0-1-1 0 0,0 0 1 0 0,-1-2 2 0 0,1-1-6 0 0,-1 0-1 0 0,0 0 1 0 0,0 0 0 0 0,-1 0 0 0 0,-1 0 0 0 0,1 0-1 0 0,-2 0 1 0 0,1 0 0 0 0,-2 1 0 0 0,1-1-1 0 0,-1 1 1 0 0,0 0 6 0 0,3 7-45 0 0,0 1-1 0 0,0-1 1 0 0,0 1-1 0 0,1 0 0 0 0,-1-1 1 0 0,0 1-1 0 0,-1 0 1 0 0,1-1-1 0 0,0 1 1 0 0,0 0-1 0 0,-1 0 0 0 0,1 0 1 0 0,0 0-1 0 0,-1 0 1 0 0,1 0-1 0 0,-1 1 1 0 0,1-1-1 0 0,-1 0 0 0 0,1 1 1 0 0,-1-1-1 0 0,0 1 1 0 0,1 0-1 0 0,-1-1 1 0 0,0 1-1 0 0,1 0 0 0 0,-1 0 1 0 0,0 0-1 0 0,1 0 1 0 0,-1 0-1 0 0,0 1 1 0 0,1-1-1 0 0,-1 0 0 0 0,0 1 1 0 0,1-1-1 0 0,-1 1 1 0 0,1 0-1 0 0,-1-1 1 0 0,1 1-1 0 0,-1 0 0 0 0,1 0 46 0 0,-2 1-406 0 0,0 0 0 0 0,0 0 0 0 0,0 0 0 0 0,0 1 0 0 0,1-1 0 0 0,-1 1 0 0 0,1 0 0 0 0,0 0 0 0 0,0-1 0 0 0,0 1 0 0 0,0 1 0 0 0,0-1 0 0 0,1 0 0 0 0,-1 0 0 0 0,1 1 0 0 0,0-1 0 0 0,0 1 0 0 0,0 1 406 0 0,-6 45-6757 0 0,4-39 5469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6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1 492 0 0,'2'16'5756'0'0,"-1"11"-2399"0"0,-5 2-1851 0 0,1 0 0 0 0,2 0 1 0 0,1 8-1507 0 0,7 39-850 0 0,4-29-1374 0 0,-5-33 76 0 0,10 2-4275 0 0,-13-16 4868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7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92 140 0 0,'-5'-3'5629'0'0,"-7"-4"-2576"0"0,7 3-1184 0 0,4 3-1566 0 0,-1-1 0 0 0,1 1 1 0 0,0 0-1 0 0,0-1 0 0 0,0 1 0 0 0,0-1 1 0 0,0 1-1 0 0,1-1 0 0 0,-1 0 0 0 0,0 1 1 0 0,1-1-1 0 0,-1 0 0 0 0,1 1 0 0 0,-1-1 1 0 0,1 0-1 0 0,0 0 0 0 0,0 0 0 0 0,0 1 0 0 0,0-1 1 0 0,0-1-304 0 0,1 1 110 0 0,-1 0 0 0 0,1 0 0 0 0,0 0 0 0 0,0 1 0 0 0,0-1 0 0 0,0 0 0 0 0,0 1 0 0 0,0-1 0 0 0,0 1 0 0 0,0-1 0 0 0,1 1 0 0 0,-1 0 0 0 0,0-1 0 0 0,1 1 0 0 0,-1 0 0 0 0,2-1-110 0 0,1 0-39 0 0,-1 0 0 0 0,1 0 0 0 0,0 0 0 0 0,0 0 0 0 0,0 1 0 0 0,0 0 0 0 0,0 0 0 0 0,0 0 0 0 0,0 0 0 0 0,1 1 39 0 0,25 2 29 0 0,-26-1-75 0 0,1 1-1 0 0,-1 0 1 0 0,0 0-1 0 0,0 0 1 0 0,0 0 0 0 0,0 1-1 0 0,0 0 1 0 0,0-1 0 0 0,1 3 46 0 0,-2-2-20 0 0,-1 0 1 0 0,1 0 0 0 0,-1 0 0 0 0,0 0 0 0 0,1 1-1 0 0,-2-1 1 0 0,1 1 0 0 0,0-1 0 0 0,-1 1 0 0 0,0-1 0 0 0,1 1-1 0 0,-1 0 1 0 0,-1 0 0 0 0,1 0 0 0 0,-1 0 19 0 0,1 3-26 0 0,-1 1 0 0 0,-1-1 0 0 0,1 0 0 0 0,-1 0 0 0 0,-1 0 1 0 0,1 0-1 0 0,-1 0 0 0 0,0 0 0 0 0,-1 0 0 0 0,1-1 0 0 0,-2 1 0 0 0,1-1 0 0 0,-1 0 1 0 0,-2 4 25 0 0,-1 0-27 0 0,-5 9-85 0 0,9-14 183 0 0,1-1-1 0 0,-1 1 0 0 0,1 0 0 0 0,0-1 1 0 0,0 1-1 0 0,1 0 0 0 0,0 0 0 0 0,-1 0 1 0 0,1 1-71 0 0,2-5 31 0 0,0-1 1 0 0,0 1 0 0 0,0-1 0 0 0,0 1 0 0 0,0 0-1 0 0,0-1 1 0 0,0 0 0 0 0,0 1 0 0 0,0-1-1 0 0,1 0 1 0 0,-1 1 0 0 0,0-1 0 0 0,0 0 0 0 0,0 0-1 0 0,0 0 1 0 0,0 0 0 0 0,1 0 0 0 0,-1 0-1 0 0,0 0 1 0 0,1 0-32 0 0,30-2 288 0 0,-31 2-255 0 0,82-12 478 0 0,-22 1-2461 0 0,-21 9-4411 0 0,-38 2 5549 0 0,-1-1 509 0 0,0 1 1 0 0,-1 0-1 0 0,1 0 0 0 0,0 0 1 0 0,-1 0-1 0 0,1 0 1 0 0,0 0-1 0 0,-1 1 1 0 0,1-1-1 0 0,0 0 0 0 0,-1 0 1 0 0,1 0-1 0 0,-1 1 1 0 0,1-1-1 0 0,0 0 0 0 0,-1 0 1 0 0,1 1-1 0 0,-1-1 1 0 0,1 1-1 0 0,-1-1 1 0 0,1 0-1 0 0,0 1 303 0 0,2 4-1969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8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0 780 0 0,'2'1'11575'0'0,"-7"7"-8124"0"0,3-6-3333 0 0,1 1 0 0 0,0-1 0 0 0,-1 1 0 0 0,1 0 0 0 0,1-1 0 0 0,-1 1 0 0 0,0 0 0 0 0,1 0 0 0 0,-1 0 0 0 0,1-1 0 0 0,0 1 0 0 0,0 0 0 0 0,0 0 0 0 0,0 0 0 0 0,1 0 0 0 0,-1 2-118 0 0,12 46 248 0 0,-11-48-202 0 0,17 36 329 0 0,-12-28-296 0 0,0 0-1 0 0,0 0 0 0 0,1-1 0 0 0,8 8-78 0 0,-13-15 6 0 0,1 0 0 0 0,-1-1 1 0 0,1 1-1 0 0,0-1 0 0 0,-1 1 0 0 0,1-1 0 0 0,0 0 1 0 0,1 0-1 0 0,-1-1 0 0 0,0 1 0 0 0,0-1 1 0 0,1 1-1 0 0,-1-1 0 0 0,1 0 0 0 0,-1-1 1 0 0,4 2-7 0 0,-4-2 0 0 0,0-1-1 0 0,0 1 1 0 0,1 0 0 0 0,-1-1 0 0 0,0 1 0 0 0,0-1 0 0 0,0 0-1 0 0,0 0 1 0 0,0 0 0 0 0,0-1 0 0 0,0 1 0 0 0,0-1 0 0 0,2-1 0 0 0,-1 1-2 0 0,0-1 0 0 0,-1 0 0 0 0,0 0 1 0 0,1 0-1 0 0,-1 0 0 0 0,0-1 0 0 0,-1 1 1 0 0,2-2 1 0 0,-1 0-5 0 0,0-1-1 0 0,0 1 1 0 0,-1 0 0 0 0,0-1 0 0 0,0 1 0 0 0,0-1 0 0 0,-1 0 0 0 0,0 1 0 0 0,0-4 5 0 0,-1-54-45 0 0,-6 25 34 0 0,5 35-101 0 0,1 1 1 0 0,-1 0-1 0 0,0 0 1 0 0,-1 0-1 0 0,1 0 1 0 0,0 1-1 0 0,0-1 1 0 0,-1 0-1 0 0,1 0 1 0 0,-1 1-1 0 0,0-1 1 0 0,1 1-1 0 0,-1-1 1 0 0,0 1-1 0 0,0 0 1 0 0,0 0 0 0 0,0 0-1 0 0,0 0 1 0 0,0 0-1 0 0,0 0 1 0 0,0 0-1 0 0,0 1 1 0 0,0-1-1 0 0,-1 1 1 0 0,1 0-1 0 0,0-1 1 0 0,0 1-1 0 0,-1 0 1 0 0,-1 1 111 0 0,-7-2-865 0 0,-1 1 0 0 0,1 1 0 0 0,0 0 0 0 0,0 1 0 0 0,-4 1 865 0 0,14-3-386 0 0,1 1 1 0 0,-1-1 0 0 0,0 1-1 0 0,0-1 1 0 0,1 1 0 0 0,-1 0-1 0 0,0-1 1 0 0,1 1 0 0 0,-1 0-1 0 0,0-1 1 0 0,1 1 0 0 0,-1 0-1 0 0,1 0 1 0 0,-1-1 0 0 0,1 1-1 0 0,0 0 1 0 0,-1 0 0 0 0,1 0-1 0 0,0 0 1 0 0,0 0 0 0 0,-1 0-1 0 0,1-1 1 0 0,0 2 385 0 0,0 8-1637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27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50 768 0 0,'1'-8'1133'0'0,"0"-2"-25"0"0,1-1 610 0 0,-1 2 496 0 0,-1 9-2105 0 0,0-1 0 0 0,0 1-1 0 0,0-1 1 0 0,0 1 0 0 0,-1-1-1 0 0,1 1 1 0 0,0-1 0 0 0,0 1-1 0 0,0-1 1 0 0,0 1 0 0 0,-1-1 0 0 0,1 1-1 0 0,0 0 1 0 0,-1-1 0 0 0,1 1-1 0 0,0-1 1 0 0,-1 1 0 0 0,1 0-1 0 0,0-1 1 0 0,-1 1 0 0 0,1 0-1 0 0,-1-1 1 0 0,1 1 0 0 0,0 0-1 0 0,-1 0 1 0 0,1-1 0 0 0,-1 1-1 0 0,1 0 1 0 0,-1 0 0 0 0,1 0 0 0 0,-1 0-1 0 0,0 0-108 0 0,-22 0 1403 0 0,-22 14-609 0 0,35-7-627 0 0,1 0-1 0 0,-1 1 0 0 0,1 0 1 0 0,0 0-1 0 0,1 1 0 0 0,-3 4-166 0 0,1 0 173 0 0,0 1-1 0 0,1 0 1 0 0,1 1-1 0 0,0 0 1 0 0,1 0 0 0 0,1 0-1 0 0,-1 4-172 0 0,0 3 160 0 0,1 1 0 0 0,1-1 0 0 0,2 1 0 0 0,0 0 0 0 0,1-1 0 0 0,1 1 0 0 0,1 0-1 0 0,3 20-159 0 0,7-7 450 0 0,-9-33-398 0 0,1 0 0 0 0,-1 0 0 0 0,1-1-1 0 0,0 1 1 0 0,0 0 0 0 0,0-1 0 0 0,0 1-1 0 0,0-1 1 0 0,1 0 0 0 0,-1 0-1 0 0,1 0 1 0 0,-1 0 0 0 0,2 1-52 0 0,-1-2 11 0 0,-1 0 0 0 0,0 0 0 0 0,1-1-1 0 0,-1 1 1 0 0,1-1 0 0 0,-1 1 0 0 0,0-1 0 0 0,1 0 0 0 0,-1 0 0 0 0,1 0 0 0 0,-1 0 0 0 0,1-1-1 0 0,-1 1 1 0 0,1 0 0 0 0,-1-1 0 0 0,0 0 0 0 0,1 0 0 0 0,-1 0 0 0 0,0 0 0 0 0,0 0-1 0 0,0 0 1 0 0,0 0 0 0 0,1-1 0 0 0,-2 1 0 0 0,1-1 0 0 0,0 1 0 0 0,0-1 0 0 0,0 0-1 0 0,-1 0 1 0 0,1 0 0 0 0,-1 0 0 0 0,0 0 0 0 0,1-1-11 0 0,7-9 6 0 0,-1 0 0 0 0,0 0-1 0 0,-2-1 1 0 0,1 0 0 0 0,-1-1 0 0 0,-1 1-1 0 0,-1-1 1 0 0,0 0 0 0 0,0 0 0 0 0,1-14-6 0 0,0-20 29 0 0,-2 1 1 0 0,-3-35-30 0 0,0 51 38 0 0,1 22 332 0 0,2 26-67 0 0,-1-2-352 0 0,6 37-159 0 0,3 0 1 0 0,5 10 207 0 0,-2-21-1260 0 0,-4-15-243 0 0,-9-25 1263 0 0,-1 0-1 0 0,0 0 1 0 0,0 0 0 0 0,1 0 0 0 0,-1 0-1 0 0,1 0 1 0 0,-1 0 0 0 0,1 0-1 0 0,-1 0 1 0 0,1 0 0 0 0,0 0-1 0 0,-1 0 1 0 0,1 0 0 0 0,0 0-1 0 0,0-1 1 0 0,0 1 0 0 0,0 0-1 0 0,-1-1 1 0 0,1 1 0 0 0,0 0 0 0 0,0-1-1 0 0,0 1 1 0 0,0-1 0 0 0,0 0-1 0 0,0 1 1 0 0,1-1 0 0 0,-1 0-1 0 0,0 0 1 0 0,0 1 0 0 0,0-1-1 0 0,0 0 1 0 0,0 0 0 0 0,0 0-1 0 0,0 0 1 0 0,1 0 0 0 0,-1-1 0 0 0,0 1-1 0 0,0 0 1 0 0,0 0 0 0 0,0-1-1 0 0,0 1 1 0 0,0-1 0 0 0,0 1-1 0 0,0-1 1 0 0,0 1 0 0 0,0-1-1 0 0,0 0 1 0 0,0 1 0 0 0,-1-1 0 0 0,1 0-1 0 0,0 0 1 0 0,0 0 0 0 0,0 0 240 0 0,8-7-1516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19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0 208 0 0,'0'0'1094'0'0,"0"0"113"0"0,0 12 4934 0 0,0 6-3968 0 0,0-10-650 0 0,-5 79 2775 0 0,0 1-3806 0 0,9-28-398 0 0,-3-50-319 0 0,11 57-2419 0 0,-1-23-7444 0 0,-10-40 8068 0 0,-1-4 315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20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42 106 84 0 0,'-1'0'405'0'0,"-1"1"-1"0"0,1 0 1 0 0,0-1-1 0 0,-1 1 1 0 0,1-1-1 0 0,0 0 1 0 0,-1 1-1 0 0,1-1 1 0 0,-1 0-1 0 0,1 0 1 0 0,-1 0-1 0 0,1 0 1 0 0,-1 0-1 0 0,1 0 1 0 0,-1-1-1 0 0,0 1-404 0 0,1-1 286 0 0,0 1 0 0 0,0-1 0 0 0,0 0 0 0 0,0 0 0 0 0,0 1 0 0 0,0-1 0 0 0,0 0-1 0 0,0 0 1 0 0,0 0 0 0 0,1 0 0 0 0,-1 0 0 0 0,0 0 0 0 0,1 0 0 0 0,-1 0 0 0 0,0 0 0 0 0,1 0 0 0 0,-1-1 0 0 0,1 1 0 0 0,0 0 0 0 0,-1 0-1 0 0,1 0 1 0 0,0-1 0 0 0,0 1 0 0 0,0 0-286 0 0,-1-3 335 0 0,1 1 0 0 0,0-1 0 0 0,0 1 0 0 0,1 0 0 0 0,-1-1 0 0 0,1 1 0 0 0,-1-1 0 0 0,1 1 0 0 0,0 0 0 0 0,0-1-335 0 0,11-15 94 0 0,-8 16-92 0 0,0 0 0 0 0,-1 1 0 0 0,1-1 0 0 0,0 1 0 0 0,0 0 0 0 0,0 0 0 0 0,0 0 0 0 0,1 0 0 0 0,-1 1 0 0 0,0 0 0 0 0,1 0 0 0 0,-1 0 0 0 0,1 0 0 0 0,-1 1 0 0 0,1-1 0 0 0,0 1 0 0 0,-1 1 1 0 0,1-1-1 0 0,-1 0 0 0 0,1 1 0 0 0,-1 0 0 0 0,1 0 0 0 0,1 1-2 0 0,-4-1-1 0 0,1 0 0 0 0,0 0 0 0 0,-1 1 0 0 0,1-1 0 0 0,-1 1 1 0 0,1 0-1 0 0,-1-1 0 0 0,0 1 0 0 0,0 0 0 0 0,0 0 0 0 0,0 0 0 0 0,0 1 0 0 0,0-1 1 0 0,0 0-1 0 0,-1 1 0 0 0,1-1 0 0 0,-1 1 0 0 0,0 0 0 0 0,1 2 1 0 0,-1-1 1 0 0,0-1 0 0 0,0 1 0 0 0,-1 0 0 0 0,0 0-1 0 0,1 0 1 0 0,-1 0 0 0 0,0-1 0 0 0,-1 1 0 0 0,1 0 0 0 0,-1 0 0 0 0,-1 3-1 0 0,-7 24-12 0 0,-1 0 1 0 0,-2-1 0 0 0,-3 3 11 0 0,2-3-5 0 0,-4 7 2 0 0,11-16 398 0 0,22-36 726 0 0,15-13-464 0 0,-13 17-488 0 0,1 1 1 0 0,1 0-1 0 0,15-4-169 0 0,-28 11-547 0 0,0 1 1 0 0,0 1-1 0 0,0-1 1 0 0,0 1-1 0 0,0 0 0 0 0,3 1 547 0 0,-7 0-825 0 0,1 0-1 0 0,-1 0 0 0 0,0 1 0 0 0,0-1 0 0 0,0 1 0 0 0,0-1 0 0 0,0 1 0 0 0,0 0 0 0 0,0 1 1 0 0,-1-1-1 0 0,1 0 0 0 0,0 1 0 0 0,-1-1 0 0 0,2 2 826 0 0,1 2-2083 0 0,1 1 295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0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56 252 0 0,'0'-3'880'0'0,"0"0"0"0"0,0 0 0 0 0,0 0 0 0 0,-1 0 1 0 0,1 0-1 0 0,-1 0 0 0 0,0 1 0 0 0,0-1 0 0 0,0 0 0 0 0,0 0 0 0 0,0 1 0 0 0,-1-1 1 0 0,1 1-1 0 0,-1-1 0 0 0,1 1 0 0 0,-1 0 0 0 0,0-1 0 0 0,0 1 0 0 0,0 0 0 0 0,-1 0-880 0 0,14 15 572 0 0,0 0 1 0 0,-1 1-1 0 0,0 1 0 0 0,-1 0 0 0 0,7 15-572 0 0,14 22 70 0 0,7 7 80 0 0,4-2 0 0 0,1-1 1 0 0,32 29-151 0 0,-68-80-204 0 0,0-1-1 0 0,0 1 1 0 0,1-1 0 0 0,-1 0 0 0 0,1 0-1 0 0,0-1 1 0 0,0 0 0 0 0,1-1-1 0 0,-1 1 1 0 0,3 0 204 0 0,-9-21-7139 0 0,-11-21 1396 0 0,-1-6 997 0 0,7 29 3589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0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260 166 128 0 0,'-8'-60'3204'0'0,"6"43"-1126"0"0,0 0 1 0 0,-1 0-1 0 0,-1 0 0 0 0,-4-12-2078 0 0,7 28 117 0 0,1 1 0 0 0,0-1-1 0 0,-1 1 1 0 0,1-1 0 0 0,0 1-1 0 0,-1-1 1 0 0,1 1 0 0 0,-1-1 0 0 0,1 1-1 0 0,-1 0 1 0 0,1-1 0 0 0,-1 1-1 0 0,1 0 1 0 0,-1-1 0 0 0,1 1 0 0 0,-1 0-1 0 0,1 0 1 0 0,-1 0 0 0 0,0-1-1 0 0,1 1 1 0 0,-1 0 0 0 0,1 0 0 0 0,-1 0-1 0 0,0 0 1 0 0,1 0 0 0 0,-1 0-1 0 0,0 0 1 0 0,1 0 0 0 0,-1 0 0 0 0,1 0-1 0 0,-1 0 1 0 0,0 1 0 0 0,1-1-1 0 0,-1 0 1 0 0,1 0 0 0 0,-1 1 0 0 0,1-1-1 0 0,-1 0 1 0 0,1 1 0 0 0,-1-1 0 0 0,1 0-1 0 0,-1 1 1 0 0,1-1 0 0 0,-1 1-1 0 0,1-1 1 0 0,0 1 0 0 0,-1-1 0 0 0,1 1-1 0 0,0-1 1 0 0,-1 1 0 0 0,1-1-1 0 0,0 1 1 0 0,0-1-117 0 0,-23 29 723 0 0,6 7-535 0 0,0 1 0 0 0,-8 31-188 0 0,-4 33 299 0 0,0 19-299 0 0,-1 5 79 0 0,21-95-397 0 0,0-1-1 0 0,-10 18 319 0 0,22-53-1873 0 0,-2 2 745 0 0,1 1 0 0 0,0-1 0 0 0,-1 1 0 0 0,1-1 0 0 0,1 1 0 0 0,-1-1 0 0 0,0 1 0 0 0,1 0 0 0 0,0 0 0 0 0,-1 0 0 0 0,1 1 0 0 0,0-1 0 0 0,3-1 1128 0 0,3-2-1694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2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1 704 0 0,'19'6'9919'0'0,"-12"-6"-4807"0"0,-2-1-1364 0 0,-5 1-3598 0 0,0 0-7 0 0,0 0-7 0 0,0 0-11 0 0,48 125 1019 0 0,4 13-1102 0 0,14 14-42 0 0,-59-136 10 0 0,-4-10-102 0 0,6 26-1617 0 0,-9-32 611 0 0,0 0-536 0 0,0 0-597 0 0,0 0-521 0 0,3-1-5693 0 0,-3 1 6301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2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5 428 0 0,'0'-5'13291'0'0,"2"15"-9332"0"0,1 10-4131 0 0,-2-10 1183 0 0,9 40-691 0 0,1 0 0 0 0,2 0 0 0 0,16 34-320 0 0,-2 0 98 0 0,-3-8-113 0 0,14 45-734 0 0,16 99 749 0 0,-52-212-553 0 0,1-7-5006 0 0,-4-13-4706 0 0,-2 9 8431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2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 0 0,'3'2'656'0'0,"-1"-1"-1"0"0,0 1 1 0 0,0 0-1 0 0,0 0 1 0 0,0 0-1 0 0,0 0 1 0 0,0 1-1 0 0,0-1 1 0 0,-1 0-1 0 0,1 1 1 0 0,-1-1-1 0 0,0 1 1 0 0,0-1-1 0 0,0 1 1 0 0,0 0-1 0 0,0 0 1 0 0,0 2-656 0 0,11 60 2970 0 0,-8-40-1545 0 0,110 513 2514 0 0,-101-493-3908 0 0,2 11-566 0 0,-10-21-4662 0 0,-5-34 2590 0 0,0-1-225 0 0,0-1-736 0 0,-1-1 1968 0 0,-2-1-442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2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1 532 0 0,'-3'18'7894'0'0,"-6"2"-4343"0"0,-3 18-785 0 0,10 47-425 0 0,15 47-1303 0 0,-3-38-654 0 0,-8-52-330 0 0,-1 0 0 0 0,-3 0 0 0 0,-1 0 0 0 0,-2-1 0 0 0,-2 1 0 0 0,-2-1 0 0 0,-2 0 0 0 0,-1-1 0 0 0,-2-1 0 0 0,-5 8-54 0 0,1-16 245 0 0,10-20-469 0 0,9-17-1740 0 0,-1 3 848 0 0,1 1-1 0 0,-1-1 1 0 0,0 1 0 0 0,1-1-1 0 0,-1 1 1 0 0,-1-1 0 0 0,1 1-1 0 0,0-1 1 0 0,-1 1 0 0 0,1 0 0 0 0,-1-1-1 0 0,0 1 1 0 0,0-1 1116 0 0,-2-3-1907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2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1012 1 740 0 0,'0'0'1137'0'0,"-9"9"8397"0"0,-12 10-5250 0 0,1 1-3503 0 0,-1-2-1 0 0,-2 0 1 0 0,1-2 0 0 0,-2-1-1 0 0,-5 3-780 0 0,-128 60 290 0 0,119-61 0 0 0,-119 57-61 0 0,-4-8-1 0 0,-157 41-228 0 0,306-104-466 0 0,13-7-6982 0 0,3-7-3003 0 0,-4 11 8669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2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905 1 572 0 0,'0'0'1197'0'0,"0"0"140"0"0,0 0 49 0 0,-3 3 7294 0 0,-5 6-4136 0 0,-13 16-2072 0 0,19-20-2435 0 0,-1-1 1 0 0,0 1 0 0 0,0-1-1 0 0,0 0 1 0 0,0 0-1 0 0,-1 0 1 0 0,0 0 0 0 0,0-1-1 0 0,0 1 1 0 0,0-1-1 0 0,0 0 1 0 0,-1 0 0 0 0,-1 0-38 0 0,-68 34 383 0 0,63-31-358 0 0,-85 33-107 0 0,-1-3 0 0 0,-64 13 82 0 0,-203 32 0 0 0,347-78-329 0 0,21-9-5213 0 0,12-10-6185 0 0,-14 13 9648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28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1 313 820 0 0,'2'11'6821'0'0,"3"27"-4442"0"0,-3-20-632 0 0,-1-6-1216 0 0,0-1 1 0 0,1 0-1 0 0,1 0 0 0 0,0 0 0 0 0,0 0 1 0 0,1-1-1 0 0,0 1 0 0 0,2 1-531 0 0,28 47 1797 0 0,-29-56-1565 0 0,-4-13-142 0 0,-6-16-73 0 0,4 23 4 0 0,-6-31 54 0 0,-2 0 1 0 0,-6-11-76 0 0,8 27 92 0 0,1-1-1 0 0,0 1 0 0 0,1-2 0 0 0,1 1 0 0 0,1 0 1 0 0,1-1-1 0 0,1 0 0 0 0,0 0 0 0 0,2-7-91 0 0,0 21 71 0 0,0 1 0 0 0,1-1-1 0 0,0 1 1 0 0,0 0-1 0 0,0 0 1 0 0,1 0-1 0 0,-1 0 1 0 0,1 1-1 0 0,0-1 1 0 0,0 0 0 0 0,1 1-1 0 0,0 0 1 0 0,-1 0-1 0 0,1 0 1 0 0,1 1-1 0 0,-1-1 1 0 0,0 1-1 0 0,1 0 1 0 0,0 0 0 0 0,0 0-1 0 0,3-1-70 0 0,15-6-109 0 0,1 1 1 0 0,0 1-1 0 0,0 0 0 0 0,8 1 109 0 0,13-5-634 0 0,-1-2-1411 0 0,0-1-3720 0 0,-13 4-836 0 0,-24 10 4111 0 0,1 1 472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2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26 980 0 0,'7'-8'6210'0'0,"4"-6"3778"0"0,-14 10-7244 0 0,-12 5-3363 0 0,8 1 597 0 0,0 0-1 0 0,1 0 0 0 0,0 1 1 0 0,0-1-1 0 0,0 2 1 0 0,0-1-1 0 0,0 1 0 0 0,0 0 1 0 0,1 0-1 0 0,-5 4 23 0 0,-55 55 355 0 0,41-38-255 0 0,-53 45 364 0 0,-52 36-464 0 0,0-2 209 0 0,122-97-203 0 0,-1 0 0 0 0,2 0 1 0 0,-1 0-1 0 0,1 1 1 0 0,0 0-1 0 0,1 0 0 0 0,0 1-6 0 0,4-8-16 0 0,0 0 0 0 0,0 0-1 0 0,0 1 1 0 0,1-1-1 0 0,-1 0 1 0 0,0 1 0 0 0,1-1-1 0 0,-1 0 1 0 0,1 1-1 0 0,0-1 1 0 0,-1 1 0 0 0,1-1-1 0 0,0 0 1 0 0,0 1-1 0 0,0-1 1 0 0,0 1 0 0 0,0-1-1 0 0,0 1 1 0 0,0-1 0 0 0,1 1-1 0 0,-1-1 1 0 0,0 0-1 0 0,1 1 1 0 0,-1-1 0 0 0,1 0-1 0 0,0 1 1 0 0,-1-1-1 0 0,1 0 1 0 0,0 0 0 0 0,0 1-1 0 0,0-1 1 0 0,0 0-1 0 0,0 0 1 0 0,0 0 0 0 0,0 0-1 0 0,0 0 1 0 0,0 0-1 0 0,0-1 1 0 0,1 1 0 0 0,-1 0-1 0 0,0 0 1 0 0,0-1 0 0 0,1 1-1 0 0,-1-1 1 0 0,1 1-1 0 0,-1-1 1 0 0,0 0 0 0 0,1 0-1 0 0,-1 1 1 0 0,1-1 16 0 0,0 0-297 0 0,0 0 0 0 0,0 0 0 0 0,0 1 0 0 0,-1-1 0 0 0,1 0 0 0 0,0 0 0 0 0,0-1 0 0 0,0 1 0 0 0,0 0 0 0 0,-1-1 0 0 0,1 1 0 0 0,0-1 0 0 0,0 1 0 0 0,-1-1 0 0 0,2-1 297 0 0,-2 2-577 0 0,0-1 0 0 0,0 1-1 0 0,0-1 1 0 0,0 0 0 0 0,0 0 0 0 0,0 1 0 0 0,-1-1 0 0 0,1 0-1 0 0,0 0 1 0 0,0 0 0 0 0,-1 0 0 0 0,1 0 0 0 0,-1 0 0 0 0,1 0-1 0 0,-1 0 1 0 0,1 0 0 0 0,-1 0 0 0 0,0 0 0 0 0,1 0 0 0 0,-1 0-1 0 0,0-1 1 0 0,0 1 0 0 0,0-1 577 0 0,0 2-1508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3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0 464 0 0,'-9'5'10079'0'0,"3"12"-5224"0"0,-1 16-1867 0 0,5-3-2503 0 0,2-1 0 0 0,0 1 0 0 0,4 18-485 0 0,0 36 259 0 0,-1 86-46 0 0,19 123-213 0 0,-12-195-218 0 0,-10-98 142 0 0,0 0 0 0 0,0 0 0 0 0,0 1 1 0 0,-1-1-1 0 0,1 0 0 0 0,0 1 0 0 0,0-1 0 0 0,0 0 0 0 0,0 1 0 0 0,0-1 0 0 0,0 0 0 0 0,0 1 0 0 0,0-1 0 0 0,0 0 0 0 0,0 1 1 0 0,0-1-1 0 0,1 0 0 0 0,-1 1 0 0 0,0-1 0 0 0,0 0 0 0 0,0 1 0 0 0,0-1 0 0 0,0 0 0 0 0,1 0 0 0 0,-1 1 0 0 0,0-1 1 0 0,0 0-1 0 0,0 0 0 0 0,1 1 0 0 0,-1-1 0 0 0,0 0 0 0 0,0 0 0 0 0,1 1 0 0 0,-1-1 0 0 0,0 0 0 0 0,1 0 0 0 0,-1 0 1 0 0,0 0-1 0 0,1 0 0 0 0,-1 0 0 0 0,0 1 0 0 0,1-1 0 0 0,-1 0 0 0 0,0 0 0 0 0,1 0 0 0 0,-1 0 0 0 0,0 0 0 0 0,1 0 0 0 0,-1 0 1 0 0,0 0-1 0 0,1 0 0 0 0,-1-1 0 0 0,0 1 0 0 0,0 0 0 0 0,1 0 0 0 0,-1 0 0 0 0,0 0 0 0 0,1 0 0 0 0,-1 0 0 0 0,0-1 1 0 0,1 1-1 0 0,-1 0 0 0 0,0 0 0 0 0,0-1 0 0 0,1 1 76 0 0,13-22-9019 0 0,-10 15 6308 0 0,-1 3 680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3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5 592 0 0,'0'-5'8611'0'0,"2"11"-4480"0"0,1 12-1397 0 0,6 29-2007 0 0,2 0 0 0 0,2-1 0 0 0,2-1 1 0 0,2 0-1 0 0,17 30-727 0 0,30 49 581 0 0,28 33-581 0 0,1-20 430 0 0,-51-78-678 0 0,23 43 248 0 0,-61-96 900 0 0,2 0-10747 0 0,0-1 1351 0 0,-2-2 6560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3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1 364 0 0,'20'4'16130'0'0,"-13"-1"-15036"0"0,0 4-658 0 0,0 1-1 0 0,-1 0 0 0 0,0 0 1 0 0,-1 1-1 0 0,4 7-435 0 0,15 21 255 0 0,412 508 1030 0 0,-419-517-1275 0 0,-16-28-27 0 0,0 1 0 0 0,-1 0 0 0 0,1 0 1 0 0,0 0-1 0 0,-1-1 0 0 0,1 1 0 0 0,-1 0 0 0 0,1 0 0 0 0,-1 0 0 0 0,1 0 0 0 0,-1 0 0 0 0,0 0 0 0 0,1 0 0 0 0,-1 0 0 0 0,0 0 0 0 0,0 0 0 0 0,0 0 1 0 0,0 0-1 0 0,0 0 0 0 0,0 0 0 0 0,0 0 0 0 0,0 0 0 0 0,0 0 17 0 0,-1-1-144 0 0,0 0 1 0 0,0-1-1 0 0,0 1 1 0 0,0-1-1 0 0,0 1 0 0 0,0-1 1 0 0,1 1-1 0 0,-1-1 1 0 0,0 1-1 0 0,0-1 0 0 0,1 0 1 0 0,-1 0-1 0 0,1 1 1 0 0,-1-1-1 0 0,0 0 0 0 0,1 0 1 0 0,-1 0-1 0 0,1 0 1 0 0,0 0-1 0 0,-1 1 0 0 0,1-1 1 0 0,0 0-1 0 0,-1 0 1 0 0,1 0-1 0 0,0 0 0 0 0,0 0 1 0 0,0 0-1 0 0,0 0 1 0 0,0 0-1 0 0,0 0 0 0 0,0 0 1 0 0,0-1 143 0 0,0-1-1153 0 0,0 1 0 0 0,0-1 0 0 0,0 1 0 0 0,1-1 0 0 0,-1 0 1 0 0,0 1-1 0 0,1-1 0 0 0,0 1 0 0 0,0-1 0 0 0,0 1 0 0 0,0 0 0 0 0,0-2 1153 0 0,5 1-1820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3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0 296 0 0,'4'5'9527'0'0,"10"9"-4714"0"0,23 20-2251 0 0,-15-16-1096 0 0,73 51 517 0 0,14 3-1983 0 0,-14-10 1060 0 0,-88-57-426 0 0,0 0-1368 0 0,-1-3-3569 0 0,3-8-10385 0 0,-9 6 12688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7:3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1 498 48 0 0,'11'-1'14272'0'0,"23"8"-9456"0"0,-20-3-3941 0 0,313 35 999 0 0,-325-38-1865 0 0,9 1 56 0 0,1 0 0 0 0,-1-1 0 0 0,1 0 0 0 0,-1-1 0 0 0,0 0 0 0 0,1-1 0 0 0,-1 0 0 0 0,1-1 0 0 0,8-2-65 0 0,-5-39-262 0 0,-13 37 250 0 0,-2 0-1 0 0,1-1 0 0 0,-1 1 0 0 0,1 0 0 0 0,-2 0 0 0 0,1 0 0 0 0,-1 0 1 0 0,0 0-1 0 0,0 0 0 0 0,0 0 0 0 0,-1 0 0 0 0,0 0 0 0 0,0 1 1 0 0,-1-1-1 0 0,0 1 0 0 0,0-1 13 0 0,-11-21-147 0 0,-2 1 0 0 0,-15-18 147 0 0,14 20-99 0 0,-56-75-832 0 0,-79-82 931 0 0,152 181 1 0 0,-1 0 1 0 0,1 0-1 0 0,0 0 0 0 0,-1 0 1 0 0,1 0-1 0 0,0 0 1 0 0,0 0-1 0 0,-1 0 0 0 0,1 0 1 0 0,0 0-1 0 0,-1 0 1 0 0,1 0-1 0 0,0 0 0 0 0,-1 0 1 0 0,1 0-1 0 0,0 0 1 0 0,0 1-1 0 0,-1-1 0 0 0,1 0 1 0 0,0 0-1 0 0,-1 0 0 0 0,1 0 1 0 0,0 0-1 0 0,0 1 1 0 0,0-1-1 0 0,-1 0 0 0 0,1 0 1 0 0,0 1-1 0 0,0-1 1 0 0,0 0-1 0 0,-1 0 0 0 0,1 1 1 0 0,0-1-1 0 0,0 0 1 0 0,0 0-1 0 0,0 1 0 0 0,0-1 1 0 0,0 0-1 0 0,0 1 1 0 0,-1-1-1 0 0,1 0 0 0 0,0 0 1 0 0,0 1-1 0 0,0-1-1 0 0,-12 30 57 0 0,-12 52 35 0 0,17-54-63 0 0,-6 15 211 0 0,2 0 1 0 0,3 1-1 0 0,1 0 1 0 0,2 0-1 0 0,1 20-240 0 0,-11 74 851 0 0,15-137-978 0 0,0-1-1 0 0,0 1 0 0 0,0-1 1 0 0,0 1-1 0 0,0-1 1 0 0,1 1-1 0 0,-1-1 0 0 0,0 1 1 0 0,0-1-1 0 0,1 1 1 0 0,-1-1-1 0 0,0 1 1 0 0,1-1-1 0 0,-1 1 0 0 0,0-1 1 0 0,1 0-1 0 0,-1 1 1 0 0,0-1-1 0 0,1 0 1 0 0,-1 1-1 0 0,1-1 0 0 0,-1 0 1 0 0,1 0-1 0 0,-1 1 1 0 0,1-1-1 0 0,-1 0 0 0 0,1 0 1 0 0,-1 0-1 0 0,1 0 1 0 0,-1 0-1 0 0,1 0 1 0 0,-1 0-1 0 0,1 0 0 0 0,-1 0 1 0 0,1 0-1 0 0,-1 0 1 0 0,1 0-1 0 0,-1 0 1 0 0,1 0-1 0 0,-1 0 0 0 0,1 0 1 0 0,-1 0-1 0 0,1-1 1 0 0,-1 1-1 0 0,1 0 1 0 0,-1 0-1 0 0,1-1 0 0 0,-1 1 128 0 0,25-13-13373 0 0,-19 8 10934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17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11 864 0 0,'0'0'213'0'0,"0"-1"-1"0"0,0 1 1 0 0,0 0 0 0 0,1 0-1 0 0,-1-1 1 0 0,0 1-1 0 0,0 0 1 0 0,0-1 0 0 0,0 1-1 0 0,0 0 1 0 0,0 0 0 0 0,0-1-1 0 0,0 1 1 0 0,0 0-1 0 0,0-1 1 0 0,0 1 0 0 0,0 0-1 0 0,0 0 1 0 0,-1-1 0 0 0,1 1-1 0 0,0 0 1 0 0,0 0-1 0 0,0-1 1 0 0,0 1 0 0 0,0 0-1 0 0,0 0 1 0 0,-1-1 0 0 0,1 1-1 0 0,0 0 1 0 0,0 0-1 0 0,0-1 1 0 0,-1 1 0 0 0,1 0-1 0 0,0 0 1 0 0,0 0 0 0 0,-1 0-1 0 0,1 0 1 0 0,0-1-1 0 0,0 1 1 0 0,-1 0 0 0 0,1 0-1 0 0,0 0 1 0 0,-1 0-1 0 0,1 0 1 0 0,0 0 0 0 0,0 0-1 0 0,-1 0-212 0 0,-12 12 5264 0 0,-9 31-2281 0 0,-22 183-2473 0 0,19-110-501 0 0,6 1 0 0 0,4 1-9 0 0,-15 238 69 0 0,24-259-16 0 0,-1 8 7 0 0,-17 178-211 0 0,21-261 594 0 0,-1-5-3315 0 0,2-15-1629 0 0,4-24 55 0 0,5-24-553 0 0,-6 17 2999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2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387 499 128 0 0,'-2'1'439'0'0,"-1"0"-1"0"0,1 0 1 0 0,0 0 0 0 0,-1 1 0 0 0,1-1-1 0 0,0 1 1 0 0,0-1 0 0 0,0 1-1 0 0,0 0 1 0 0,0 0 0 0 0,0 0 0 0 0,1 0-1 0 0,-1 1-438 0 0,-8 8 3759 0 0,-1-4 3523 0 0,18-3-2900 0 0,36 8-4189 0 0,12-10-193 0 0,0-2 0 0 0,0-3-1 0 0,-1-1 1 0 0,27-8 0 0 0,6 1-19 0 0,145-24 121 0 0,164-48-102 0 0,-141 13-18 0 0,-87 14-14 0 0,-2-3 9 0 0,-56 19 23 0 0,-34 12 10 0 0,31-8-18 0 0,56-9-132 0 0,-86 28 67 0 0,2 3 0 0 0,0 4 0 0 0,0 3 0 0 0,26 4 73 0 0,-61 1-36 0 0,0-2 0 0 0,2-2 36 0 0,-17 1-44 0 0,1 2 0 0 0,-1 1 0 0 0,0 1 0 0 0,1 1 0 0 0,16 4 44 0 0,1 1-69 0 0,0-1-1 0 0,1-3 1 0 0,-1-2 0 0 0,43-6 69 0 0,-49 3-161 0 0,-1 1 0 0 0,3 2 161 0 0,-30 1-67 0 0,1 1 0 0 0,-1 1-1 0 0,0 0 1 0 0,0 0 0 0 0,-1 1 0 0 0,1 1 0 0 0,0 0 0 0 0,2 2 67 0 0,1 1-40 0 0,1 0 1 0 0,0-2-1 0 0,0 0 1 0 0,0 0-1 0 0,1-2 1 0 0,0 0 0 0 0,0-1-1 0 0,0-1 1 0 0,0-1-1 0 0,16-2 40 0 0,-23 3 0 0 0,0-1 0 0 0,0 1-1 0 0,-1 1 1 0 0,1 0 0 0 0,-1 0 0 0 0,1 1-1 0 0,-1 1 1 0 0,0 0 0 0 0,-10 0-19 0 0,1 0 0 0 0,-2 0 0 0 0,1 0 0 0 0,0 0-1 0 0,-1 0 1 0 0,0 0 0 0 0,0 0 0 0 0,0 0 0 0 0,0-1 0 0 0,-1 1 0 0 0,1 0 0 0 0,-1 0 19 0 0,-3 8-16 0 0,-69 267 9 0 0,62-233 6 0 0,3 0 1 0 0,2 0-1 0 0,-1 36 1 0 0,2 144-29 0 0,2-49 13 0 0,-2 228-85 0 0,7-305 46 0 0,-6 56 4 0 0,2 58 70 0 0,5-174-39 0 0,1-1 0 0 0,3 0 0 0 0,1 0 0 0 0,5 15 20 0 0,3 3-13 0 0,-8-24-17 0 0,2-1 1 0 0,6 11 29 0 0,-14-41-17 0 0,0-1 0 0 0,0 1 1 0 0,0 0-1 0 0,-1 0 0 0 0,1-1 1 0 0,-1 1-1 0 0,1 0 0 0 0,-1 0 1 0 0,1-1-1 0 0,-1 1 0 0 0,0 0 1 0 0,0 0-1 0 0,0 0 0 0 0,0 0 1 0 0,0 0-1 0 0,0-1 0 0 0,-1 1 1 0 0,1 0-1 0 0,0 0 0 0 0,-1 0 0 0 0,0-1 1 0 0,1 1-1 0 0,-1 0 0 0 0,0-1 1 0 0,-1 3 16 0 0,0-3-22 0 0,0 0 0 0 0,1 0 0 0 0,-1 0 0 0 0,0 0 0 0 0,-1 0 0 0 0,1-1 1 0 0,0 1-1 0 0,0 0 0 0 0,0-1 0 0 0,0 0 0 0 0,0 1 0 0 0,-1-1 0 0 0,1 0 0 0 0,0 0 0 0 0,0 0 1 0 0,0 0-1 0 0,-1-1 0 0 0,0 1 22 0 0,-15-4-54 0 0,-1 0 0 0 0,1-1 1 0 0,0-1-1 0 0,-9-5 54 0 0,25 10 12 0 0,-55-18-65 0 0,0 1 1 0 0,-1 3 0 0 0,-1 3 0 0 0,0 2 0 0 0,-41 0 52 0 0,-87 1 35 0 0,-30 8-35 0 0,-108-2-109 0 0,-252-36-107 0 0,-161-7 312 0 0,379 37 149 0 0,-21 16-245 0 0,296-2 81 0 0,-1 3 1 0 0,-77 19-82 0 0,-70 15 196 0 0,227-41-144 0 0,1-1 1 0 0,-1 1-1 0 0,1-1 0 0 0,0 1 1 0 0,-1-1-1 0 0,1-1 1 0 0,-1 1-1 0 0,1 0 0 0 0,-1-1 1 0 0,1 0-1 0 0,0 0 0 0 0,-1-1 1 0 0,-3-1-53 0 0,8 3 94 0 0,15-6 340 0 0,-14 6-430 0 0,-1-1 0 0 0,1 1 0 0 0,-1 0 0 0 0,1-1 0 0 0,-1 1 1 0 0,1 0-1 0 0,-1 0 0 0 0,1 0 0 0 0,-1 0 0 0 0,1-1 0 0 0,-1 1 0 0 0,1 0 0 0 0,-1 0 0 0 0,1 0 1 0 0,-1 0-1 0 0,1 0 0 0 0,-1 0 0 0 0,1 0 0 0 0,0 0 0 0 0,-1 1 0 0 0,1-1 0 0 0,-1 0 1 0 0,1 0-1 0 0,-1 0 0 0 0,1 1 0 0 0,-1-1 0 0 0,1 0 0 0 0,-1 0 0 0 0,0 1 0 0 0,1-1 1 0 0,-1 0-1 0 0,1 1 0 0 0,-1-1-4 0 0,4 2-134 0 0,0 0-1 0 0,0 0 1 0 0,0-1 0 0 0,0 1 0 0 0,0-1-1 0 0,0 0 1 0 0,0 0 0 0 0,0-1 0 0 0,0 1 0 0 0,3-1 134 0 0,-3-2-1410 0 0,1 0 0 0 0,0 0 0 0 0,-1 0 0 0 0,0 0 1 0 0,1-1-1 0 0,-1 0 0 0 0,0 0 0 0 0,0 0 0 0 0,-1 0 1 0 0,1-1 1409 0 0,6-5-2222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2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70 116 0 0,'7'-11'2416'0'0,"4"0"6219"0"0,-6 6-3441 0 0,-5 33-3410 0 0,0 30-1137 0 0,2 0 0 0 0,2 0 0 0 0,4 8-647 0 0,15 78 15 0 0,-27-168-18 0 0,1-1-1 0 0,1 0 1 0 0,1 0-1 0 0,1 0 1 0 0,1 0-1 0 0,1 0 0 0 0,2 0 1 0 0,0 1-1 0 0,2-1 1 0 0,2-4 3 0 0,-4 19-51 0 0,1 2 0 0 0,0-1 0 0 0,0 0 0 0 0,0 1 0 0 0,1 0 0 0 0,1 1 1 0 0,-1-1-1 0 0,1 1 0 0 0,0 0 0 0 0,1 1 0 0 0,0 0 0 0 0,0 0 0 0 0,0 0 0 0 0,1 1 0 0 0,-1 1 1 0 0,1-1-1 0 0,0 1 0 0 0,2 0 51 0 0,13-5-2280 0 0,1 1 1 0 0,20-5 2279 0 0,48-5-12224 0 0,-80 16 10833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22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36 252 0 0,'4'-8'2251'0'0,"-3"8"-2191"0"0,-1 0 0 0 0,0 0-1 0 0,0-1 1 0 0,1 1 0 0 0,-1 0-1 0 0,0 0 1 0 0,0 0 0 0 0,0 0-1 0 0,1-1 1 0 0,-1 1 0 0 0,0 0-1 0 0,0 0 1 0 0,0 0 0 0 0,0-1-1 0 0,0 1 1 0 0,1 0 0 0 0,-1 0 0 0 0,0 0-1 0 0,0-1 1 0 0,0 1 0 0 0,0 0-1 0 0,0 0 1 0 0,0-1 0 0 0,0 1-1 0 0,0 0 1 0 0,0 0 0 0 0,0-1-1 0 0,0 1 1 0 0,0 0 0 0 0,0-1-1 0 0,0 1 1 0 0,0 0 0 0 0,0 0-1 0 0,0-1 1 0 0,0 1 0 0 0,0 0-1 0 0,-1 0 1 0 0,1 0 0 0 0,0-1-1 0 0,0 1 1 0 0,0 0 0 0 0,0 0-1 0 0,0 0 1 0 0,-1-1 0 0 0,1 1-1 0 0,0 0 1 0 0,0 0 0 0 0,0 0-1 0 0,-1 0 1 0 0,1-1-60 0 0,-3-1 206 0 0,0 0 0 0 0,-1 0-1 0 0,1 0 1 0 0,-1 1 0 0 0,1-1-1 0 0,-1 1 1 0 0,1 0 0 0 0,-1 0-1 0 0,0 0 1 0 0,0 1 0 0 0,1-1-1 0 0,-1 1 1 0 0,0 0 0 0 0,0 0-1 0 0,0 0 1 0 0,0 0 0 0 0,1 1-1 0 0,-1-1 1 0 0,0 1 0 0 0,1 0-1 0 0,-1 1 1 0 0,0-1 0 0 0,1 0-1 0 0,-1 1 1 0 0,0 0-206 0 0,-4 2 174 0 0,0 0 0 0 0,0 1 0 0 0,0-1 0 0 0,0 2-1 0 0,1-1 1 0 0,-1 1 0 0 0,2 0 0 0 0,-1 0 0 0 0,1 1 0 0 0,-2 2-174 0 0,1 1 110 0 0,1-1-1 0 0,0 1 1 0 0,0 0 0 0 0,1 1-1 0 0,1-1 1 0 0,-1 1 0 0 0,2 0-1 0 0,0 0 1 0 0,0 0 0 0 0,1 1-1 0 0,0-1 1 0 0,1 0 0 0 0,0 1 0 0 0,1-1-1 0 0,0 1 1 0 0,1 0 0 0 0,0-1-1 0 0,1 0 1 0 0,1 2-110 0 0,-3-11 6 0 0,1 0 0 0 0,-1 0-1 0 0,1 0 1 0 0,0-1 0 0 0,0 1 0 0 0,0 0 0 0 0,0 0-1 0 0,0-1 1 0 0,0 1 0 0 0,0 0 0 0 0,1-1-1 0 0,-1 1 1 0 0,0-1 0 0 0,1 1 0 0 0,0-1 0 0 0,-1 0-1 0 0,1 0 1 0 0,0 0 0 0 0,0 1-6 0 0,0-2 1 0 0,-1 0 1 0 0,1 1-1 0 0,-1-1 1 0 0,1 0-1 0 0,-1 0 1 0 0,1 0-1 0 0,-1 0 0 0 0,1 0 1 0 0,-1 0-1 0 0,1-1 1 0 0,-1 1-1 0 0,1 0 1 0 0,-1-1-1 0 0,1 1 1 0 0,-1-1-1 0 0,1 0 0 0 0,-1 1 1 0 0,0-1-1 0 0,2 0-1 0 0,1-3-2 0 0,1 1-1 0 0,0-1 1 0 0,-1 0-1 0 0,0 0 1 0 0,0-1-1 0 0,0 1 1 0 0,-1-1-1 0 0,1 0 0 0 0,-1 0 1 0 0,0 0-1 0 0,2-5 3 0 0,-1-3-16 0 0,0 0 0 0 0,-1 0 0 0 0,-1 0 0 0 0,0 0 0 0 0,-1 0 0 0 0,0 0 0 0 0,-1-1 16 0 0,6-51-18 0 0,-6 65 1 0 0,13-51 640 0 0,-13 50-579 0 0,0 0-1 0 0,1 1 1 0 0,-1-1 0 0 0,0 0-1 0 0,1 0 1 0 0,-1 0 0 0 0,1 1-1 0 0,-1-1 1 0 0,1 0-1 0 0,-1 1 1 0 0,1-1 0 0 0,-1 1-1 0 0,1-1 1 0 0,0 0 0 0 0,-1 1-1 0 0,1-1 1 0 0,0 1 0 0 0,0 0-1 0 0,-1-1 1 0 0,1 1 0 0 0,0-1-44 0 0,0 2 23 0 0,0-1 0 0 0,0 0 1 0 0,0 1-1 0 0,0-1 1 0 0,-1 0-1 0 0,1 1 1 0 0,0-1-1 0 0,0 1 1 0 0,0 0-1 0 0,-1-1 0 0 0,1 1 1 0 0,0-1-1 0 0,-1 1 1 0 0,1 0-1 0 0,0 0 1 0 0,-1-1-1 0 0,1 1 1 0 0,-1 0-1 0 0,1 0 0 0 0,-1 0 1 0 0,0 0-1 0 0,1 0 1 0 0,-1-1-1 0 0,0 2-23 0 0,23 48-94 0 0,21 39-1111 0 0,-8-38-2568 0 0,-35-49 3500 0 0,1-1 0 0 0,0 1 1 0 0,-1-1-1 0 0,1 0 0 0 0,0 0 1 0 0,0 0-1 0 0,0 0 0 0 0,0 0 1 0 0,0 0-1 0 0,0 0 1 0 0,0-1-1 0 0,0 1 0 0 0,0-1 1 0 0,0 1-1 0 0,0-1 0 0 0,0 0 1 0 0,1 0-1 0 0,-1 0 0 0 0,0 0 1 0 0,0 0-1 0 0,0-1 0 0 0,0 1 1 0 0,0 0-1 0 0,0-1 0 0 0,1 0 1 0 0,-1 0-1 0 0,-1 1 0 0 0,1-1 1 0 0,0 0-1 0 0,0 0 0 0 0,0-1 1 0 0,0 1-1 0 0,-1 0 0 0 0,1-1 1 0 0,0 1-1 0 0,-1-1 0 0 0,2 0 273 0 0,7-7-1055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29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226 113 40 0 0,'4'2'1562'0'0,"6"3"557"0"0,-3-3-249 0 0,0 0 1274 0 0,-2-2 43 0 0,-4-1-2018 0 0,-1 0 420 0 0,-2-2-206 0 0,-3-2 280 0 0,-6-4-86 0 0,5 4-1430 0 0,-29-29 585 0 0,16 14-666 0 0,6 8-11 0 0,-15-8-21 0 0,25 18-32 0 0,0 1 1 0 0,0-1-1 0 0,-1 0 0 0 0,1 1 1 0 0,-1 0-1 0 0,1 0 1 0 0,-1 0-1 0 0,0 0 0 0 0,1 0 1 0 0,-2 1-3 0 0,3 0 0 0 0,0 0 1 0 0,0 0 0 0 0,1 0-1 0 0,-1 0 1 0 0,0 1 0 0 0,0-1-1 0 0,0 1 1 0 0,0-1 0 0 0,1 1-1 0 0,-1 0 1 0 0,0 0 0 0 0,1-1-1 0 0,-1 1 1 0 0,0 0 0 0 0,1 1-1 0 0,0-1 1 0 0,-1 0 0 0 0,1 0-1 0 0,-1 1 1 0 0,-17 30 12 0 0,12-10 0 0 0,0 0-1 0 0,1 1 1 0 0,-2 19-13 0 0,-1 24 69 0 0,3 38-69 0 0,3-55 44 0 0,1 208 55 0 0,3-136-109 0 0,8-43 37 0 0,-4 116-24 0 0,-5-194 48 0 0,0 0 16 0 0,0 0 28 0 0,0 0 26 0 0,0 0 28 0 0,0 0 31 0 0,0 0 16 0 0,0 0 13 0 0,47 3 1368 0 0,-11-5-1772 0 0,-1 0 0 0 0,1-3 0 0 0,-1-1 0 0 0,4-2 195 0 0,21-8-3974 0 0,-5-2-4988 0 0,-53 17 8509 0 0,0 1 0 0 0,0-1 0 0 0,0 0 0 0 0,0 0 0 0 0,0 0 1 0 0,0 0-1 0 0,-1 0 0 0 0,1 0 0 0 0,0 0 0 0 0,-1 0 0 0 0,1-1 0 0 0,-1 1 0 0 0,1 0 0 0 0,-1-1 0 0 0,0 0 0 0 0,0 1 0 0 0,1-1 453 0 0,2-8-1694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2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308 199 260 0 0,'5'-6'361'0'0,"-1"0"0"0"0,1 0 0 0 0,-1 0 0 0 0,-1-1 1 0 0,1 1-1 0 0,-1-1 0 0 0,-1 0 0 0 0,1 0 0 0 0,-1 0 0 0 0,0-1 0 0 0,-1 1 0 0 0,1 0 1 0 0,-1-3-362 0 0,-1 6 234 0 0,1-1 0 0 0,-1 1 0 0 0,0 0 0 0 0,-1 0 0 0 0,1-1 0 0 0,-1 1 0 0 0,0 0 0 0 0,0 0 0 0 0,0-1 1 0 0,0 1-1 0 0,-1 0 0 0 0,0 1 0 0 0,1-1 0 0 0,-1 0 0 0 0,-1 0 0 0 0,1 1 0 0 0,-1-1 0 0 0,1 1 1 0 0,-1 0-1 0 0,0-1 0 0 0,0 2 0 0 0,0-1 0 0 0,-4-2-234 0 0,6 4 85 0 0,-1 0 0 0 0,1 0 0 0 0,-1 0 0 0 0,1 0 0 0 0,-1 1 0 0 0,1-1 0 0 0,-1 0 0 0 0,0 1 0 0 0,1-1-1 0 0,-1 1 1 0 0,0 0 0 0 0,1 0 0 0 0,-1 0 0 0 0,0 0 0 0 0,1 0 0 0 0,-1 0 0 0 0,0 0 0 0 0,0 0 0 0 0,1 0 0 0 0,-1 1 0 0 0,0-1 0 0 0,1 1 0 0 0,-2 0-85 0 0,0 1 108 0 0,0 0-1 0 0,-1 0 1 0 0,1 0 0 0 0,0 1 0 0 0,1-1-1 0 0,-1 1 1 0 0,0-1 0 0 0,1 1 0 0 0,0 0-1 0 0,-3 3-107 0 0,-2 6 147 0 0,0 0 0 0 0,1 1 0 0 0,0 0 0 0 0,0 0 0 0 0,0 6-147 0 0,1-4 22 0 0,1 1 0 0 0,1 0 1 0 0,1 0-1 0 0,0 0 0 0 0,0 0 0 0 0,2 1 1 0 0,0-1-1 0 0,1 0 0 0 0,2 9-22 0 0,-3-23 1 0 0,1 0 0 0 0,-1 0 0 0 0,1 0 0 0 0,0 0 0 0 0,-1 0-1 0 0,1 0 1 0 0,0 0 0 0 0,0-1 0 0 0,0 1 0 0 0,0 0 0 0 0,0 0 0 0 0,1-1-1 0 0,-1 1 1 0 0,0-1 0 0 0,1 1 0 0 0,-1-1 0 0 0,1 0 0 0 0,0 0 0 0 0,-1 0-1 0 0,1 1 1 0 0,0-1 0 0 0,0-1 0 0 0,0 1 0 0 0,-1 0 0 0 0,1 0 0 0 0,0-1-1 0 0,0 1 1 0 0,0-1 0 0 0,0 0 0 0 0,0 1 0 0 0,0-1 0 0 0,0 0-1 0 0,0 0 1 0 0,1 0 0 0 0,-1-1 0 0 0,0 1 0 0 0,0 0 0 0 0,0-1 0 0 0,0 1-1 0 0,-1-1 1 0 0,1 0 0 0 0,1 0-1 0 0,4-1-58 0 0,0 0 0 0 0,-1-1 0 0 0,1 0-1 0 0,0 0 1 0 0,-1-1 0 0 0,0 0 0 0 0,1 0 0 0 0,-2 0 0 0 0,1-1-1 0 0,0 0 1 0 0,0-1 58 0 0,-1 0-105 0 0,-1-1 1 0 0,0 0-1 0 0,0 0 0 0 0,0 0 0 0 0,-1-1 0 0 0,0 0 1 0 0,-1 1-1 0 0,1-1 0 0 0,-2 0 0 0 0,1 0 0 0 0,-1 0 1 0 0,0 0-1 0 0,-1 0 0 0 0,0 0 0 0 0,0 0 0 0 0,0 0 1 0 0,-3-7 104 0 0,2-22-42 0 0,0 26 970 0 0,-2 18 512 0 0,-2 24 515 0 0,8-4-1595 0 0,1 0 1 0 0,1 0-1 0 0,1-1 1 0 0,2 0-1 0 0,8 22-360 0 0,-7-21 84 0 0,4 13-32 0 0,-1 2 0 0 0,-3 0-52 0 0,-6-27 27 0 0,-1 0 0 0 0,0 0 1 0 0,-1 0-1 0 0,-1 0 0 0 0,0 0 0 0 0,-1 1 1 0 0,-2 7-28 0 0,1-17-3 0 0,1 0 0 0 0,-1-1 0 0 0,0 1 0 0 0,0 0 0 0 0,-1 0 0 0 0,0-1 0 0 0,0 0 1 0 0,0 1-1 0 0,0-1 0 0 0,-1 0 0 0 0,0-1 0 0 0,0 1 0 0 0,0-1 0 0 0,-1 1 0 0 0,-3 2 3 0 0,-1-1 7 0 0,0-1-1 0 0,0 1 1 0 0,0-1-1 0 0,-1-1 0 0 0,1 0 1 0 0,-1 0-1 0 0,0-1 1 0 0,0 0-1 0 0,-2-1-6 0 0,-10 2-622 0 0,1-1-1 0 0,0-1 1 0 0,0-1-1 0 0,-1-1 1 0 0,1-1-1 0 0,0-1 1 0 0,-1-1-1 0 0,1-1 1 0 0,-1-1 622 0 0,18 5-419 0 0,1-1 1 0 0,-1 0-1 0 0,0 0 0 0 0,1 0 1 0 0,-1 0-1 0 0,0 0 1 0 0,1-1-1 0 0,0 0 0 0 0,-1 0 1 0 0,1 0-1 0 0,0 0 1 0 0,0 0-1 0 0,0-1 0 0 0,0 1 1 0 0,0-1-1 0 0,1 0 1 0 0,-1 1-1 0 0,1-1 0 0 0,0-1 1 0 0,0 1-1 0 0,0 0 1 0 0,0 0-1 0 0,0-1 0 0 0,1 1 1 0 0,-1-1 418 0 0,2-11-1561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23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214 158 1072 0 0,'0'-9'187'0'0,"-3"-27"9204"0"0,3 36-9262 0 0,-1 0 0 0 0,1 0-1 0 0,0 0 1 0 0,0 0 0 0 0,0 0 0 0 0,0-1 0 0 0,-1 1-1 0 0,1 0 1 0 0,0 0 0 0 0,0 0 0 0 0,0 0 0 0 0,-1 0-1 0 0,1 0 1 0 0,0 0 0 0 0,0 0 0 0 0,0 0 0 0 0,-1 0-1 0 0,1-1 1 0 0,0 1 0 0 0,0 0 0 0 0,-1 0 0 0 0,1 1-1 0 0,0-1 1 0 0,0 0 0 0 0,0 0 0 0 0,-1 0 0 0 0,1 0 0 0 0,0 0-1 0 0,0 0 1 0 0,-1 0 0 0 0,1 0 0 0 0,0 0 0 0 0,0 0-1 0 0,0 0 1 0 0,0 1 0 0 0,-1-1 0 0 0,1 0 0 0 0,0 0-1 0 0,0 0 1 0 0,0 0 0 0 0,0 1 0 0 0,-1-1-129 0 0,-15 19 2070 0 0,2 8-1743 0 0,1 0 1 0 0,1 1-1 0 0,1 0 1 0 0,1 1-1 0 0,2 0 1 0 0,-2 18-328 0 0,-41 226 106 0 0,3-13-411 0 0,40-232 61 0 0,7-43 20 0 0,9-49 135 0 0,0 26 93 0 0,136-624-545 0 0,-121 591 630 0 0,-21 66-65 0 0,0 1-1 0 0,0 0 1 0 0,0-1 0 0 0,1 1 0 0 0,-1 0-1 0 0,1 0 1 0 0,0 0 0 0 0,0 1 0 0 0,0-1 0 0 0,1 1-1 0 0,-1-1 1 0 0,1 1 0 0 0,0 0 0 0 0,1 0-24 0 0,-4 2 13 0 0,1 1 0 0 0,-1 0 0 0 0,1 0 0 0 0,-1-1 0 0 0,1 1 0 0 0,-1 0 0 0 0,1 0 0 0 0,-1 1 0 0 0,1-1 0 0 0,-1 0 0 0 0,1 0 0 0 0,-1 1 0 0 0,0-1 0 0 0,1 1 0 0 0,-1-1 0 0 0,0 1 0 0 0,1 0 0 0 0,-1-1 0 0 0,0 1 0 0 0,1 0 0 0 0,-1 0 0 0 0,0 0 0 0 0,0 0 0 0 0,0 0 0 0 0,0 0 0 0 0,0 0 0 0 0,0 0 0 0 0,0 2-13 0 0,29 41 228 0 0,-23-32-154 0 0,12 25 12 0 0,-2 1 1 0 0,-1 1 0 0 0,-1 0-1 0 0,-3 1 1 0 0,-1 1-1 0 0,2 21-86 0 0,4 10-15 0 0,13 65-128 0 0,7 25-4223 0 0,-37-161 4227 0 0,0-1 0 0 0,0 1 0 0 0,0-1 0 0 0,0 0 0 0 0,0 1 0 0 0,0-1 0 0 0,0 0 1 0 0,0 1-1 0 0,0-1 0 0 0,0 0 0 0 0,0 1 0 0 0,0-1 0 0 0,0 0 0 0 0,1 1 0 0 0,-1-1 0 0 0,0 0 0 0 0,0 1 0 0 0,0-1 1 0 0,1 0-1 0 0,-1 0 0 0 0,0 1 0 0 0,0-1 0 0 0,1 0 0 0 0,-1 0 0 0 0,0 0 0 0 0,0 1 0 0 0,1-1 0 0 0,-1 0 0 0 0,0 0 1 0 0,1 0-1 0 0,-1 0 0 0 0,0 1 0 0 0,1-1 0 0 0,-1 0 0 0 0,0 0 0 0 0,1 0 0 0 0,-1 0 0 0 0,0 0 0 0 0,1 0 139 0 0,8-12-4456 0 0,1-23-213 0 0,-10 19 3331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24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40 580 0 0,'-3'-3'538'0'0,"0"-1"0"0"0,-1 1 1 0 0,1 0-1 0 0,-1 0 0 0 0,1 0 0 0 0,-1 0 0 0 0,0 1 0 0 0,0 0 1 0 0,-1 0-1 0 0,1 0 0 0 0,0 0 0 0 0,-1 0 0 0 0,1 1 1 0 0,-1 0-1 0 0,1 0 0 0 0,-1 0 0 0 0,1 1 0 0 0,-1-1 0 0 0,0 1 1 0 0,-1 0-539 0 0,-13-1 1284 0 0,1 1 1 0 0,-1 1-1 0 0,0 1 1 0 0,-9 2-1285 0 0,7 0 354 0 0,1 1 1 0 0,0 1-1 0 0,0 0 1 0 0,-16 9-355 0 0,28-11-364 0 0,0 0 1 0 0,1 0-1 0 0,0 0 1 0 0,0 1-1 0 0,0-1 1 0 0,0 2 0 0 0,1-1-1 0 0,0 1 1 0 0,0 0-1 0 0,1 0 1 0 0,-1 1-1 0 0,1 0 1 0 0,-2 4 363 0 0,6-10-296 0 0,0 1 1 0 0,0-1 0 0 0,0 1 0 0 0,1-1 0 0 0,-1 1-1 0 0,1 0 1 0 0,-1-1 0 0 0,1 1 0 0 0,-1 0 0 0 0,1 0 0 0 0,0-1-1 0 0,0 1 1 0 0,0 0 0 0 0,0 0 0 0 0,0-1 0 0 0,0 1 0 0 0,0 0-1 0 0,1 0 1 0 0,-1-1 0 0 0,0 1 0 0 0,1 0 0 0 0,0-1-1 0 0,-1 1 1 0 0,1 0 0 0 0,0-1 0 0 0,0 1 0 0 0,0-1 0 0 0,0 1-1 0 0,0-1 1 0 0,0 0 0 0 0,0 1 0 0 0,1-1 0 0 0,-1 0 0 0 0,0 0-1 0 0,1 0 1 0 0,-1 0 0 0 0,1 0 0 0 0,-1 0 0 0 0,1 0-1 0 0,1 0 296 0 0,10 3-1263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24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0 120 48 0 0,'3'2'330'0'0,"-1"-1"0"0"0,0 1-1 0 0,0-1 1 0 0,0 1 0 0 0,0 0 0 0 0,0 0-1 0 0,0 0 1 0 0,0 0 0 0 0,-1 0 0 0 0,1 0 0 0 0,-1 1-1 0 0,0-1 1 0 0,1 0 0 0 0,-1 1 0 0 0,0-1-1 0 0,0 1 1 0 0,-1-1 0 0 0,1 1 0 0 0,0 0 0 0 0,-1-1-1 0 0,0 1-329 0 0,5 66 3796 0 0,-4-33-1819 0 0,4 65 1405 0 0,-5-86-2809 0 0,0-20-252 0 0,-4-54-236 0 0,3 44-74 0 0,-1 0 0 0 0,2-1-1 0 0,0 1 1 0 0,1 0 0 0 0,1-7-11 0 0,3-13 4 0 0,-4 22-2 0 0,1 0 0 0 0,0 0 0 0 0,0 0 0 0 0,2 0 1 0 0,-1 0-1 0 0,2 0 0 0 0,0 1 0 0 0,0 0 0 0 0,1 0 0 0 0,1 1 0 0 0,2-4-2 0 0,-6 12-212 0 0,0-1 1 0 0,0 1-1 0 0,0 0 0 0 0,0 0 0 0 0,1 1 1 0 0,-1-1-1 0 0,1 1 0 0 0,0-1 0 0 0,0 1 1 0 0,0 1-1 0 0,0-1 0 0 0,0 0 0 0 0,0 1 0 0 0,1 0 1 0 0,-1 0-1 0 0,0 0 0 0 0,1 0 0 0 0,-1 1 1 0 0,1 0-1 0 0,-1 0 0 0 0,0 0 0 0 0,1 0 1 0 0,-1 1-1 0 0,4 0 212 0 0,2 2-1021 0 0,-1-1 0 0 0,1 2 0 0 0,0-1 0 0 0,-1 1 0 0 0,0 1 0 0 0,0-1 0 0 0,0 2 0 0 0,0-1 0 0 0,-1 1 0 0 0,2 2 1021 0 0,0 1-1228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25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49 275 712 0 0,'4'279'9790'0'0,"-27"-339"-8434"0"0,13 18-552 0 0,3 0 0 0 0,1-1 1 0 0,2 0-1 0 0,2-31-804 0 0,1 62 114 0 0,2 0-1 0 0,0 1 1 0 0,0-1 0 0 0,1 0 0 0 0,0 1 0 0 0,1-1 0 0 0,0 1-1 0 0,1 0 1 0 0,0 0 0 0 0,1 0 0 0 0,0 1 0 0 0,1 0 0 0 0,0-1-1 0 0,1 2 1 0 0,0-1 0 0 0,0 1 0 0 0,1 0 0 0 0,0 1 0 0 0,7-6-114 0 0,-7 9-364 0 0,-1 1 0 0 0,1 0 0 0 0,0 0 0 0 0,0 1 1 0 0,0 0-1 0 0,0 0 0 0 0,1 1 0 0 0,-1 0 0 0 0,1 1 1 0 0,-1 0-1 0 0,1 0 0 0 0,0 1 0 0 0,-1 0 0 0 0,1 0 1 0 0,0 1-1 0 0,-1 0 0 0 0,1 1 0 0 0,-1 0 0 0 0,3 1 364 0 0,26 7-2658 0 0,0 3-1 0 0,-1 1 1 0 0,27 15 2658 0 0,-27-13 306 0 0,10 5 2182 0 0,-61-28-9 0 0,-25-11 801 0 0,36 17-3105 0 0,0-1-1 0 0,0 1 0 0 0,0 1 0 0 0,0-1 0 0 0,-1 1 0 0 0,1-1 0 0 0,0 1 1 0 0,0 0-1 0 0,-1 1 0 0 0,1-1 0 0 0,0 1 0 0 0,0 0 0 0 0,0 0 0 0 0,0 0 1 0 0,0 0-1 0 0,0 1 0 0 0,-3 1-174 0 0,-4 4 178 0 0,-1 1 0 0 0,1 0 1 0 0,1 1-1 0 0,-1 0 0 0 0,1 1 1 0 0,1 0-1 0 0,0 0 0 0 0,1 1 0 0 0,0 0 1 0 0,0 1-1 0 0,1-1 0 0 0,0 2 0 0 0,1-1 1 0 0,1 1-1 0 0,0-1 0 0 0,-2 12-178 0 0,1-6 30 0 0,1 2-1 0 0,1-1 1 0 0,0 0 0 0 0,2 1-1 0 0,0 0 1 0 0,1 0 0 0 0,2-1-1 0 0,-1 1 1 0 0,2 0 0 0 0,1-1-1 0 0,2 10-29 0 0,-4-26 9 0 0,-1-1-1 0 0,1 1 1 0 0,0-1-1 0 0,0 1 1 0 0,0-1-1 0 0,0 1 1 0 0,0-1-1 0 0,1 0 1 0 0,-1 0-1 0 0,0 1 1 0 0,1-1-1 0 0,0 0 1 0 0,0-1-1 0 0,-1 1 1 0 0,1 0-1 0 0,1 0-8 0 0,-2-1 5 0 0,1 0 0 0 0,-1-1 0 0 0,0 1-1 0 0,1-1 1 0 0,-1 1 0 0 0,1-1 0 0 0,-1 0 0 0 0,1 0-1 0 0,-1 0 1 0 0,0 1 0 0 0,1-1 0 0 0,-1 0 0 0 0,1-1-1 0 0,-1 1 1 0 0,1 0 0 0 0,-1 0 0 0 0,1-1 0 0 0,-1 1-1 0 0,0-1 1 0 0,1 1 0 0 0,-1-1-5 0 0,5-2 10 0 0,-1 0 1 0 0,0 0-1 0 0,0-1 0 0 0,0 0 0 0 0,0 0 0 0 0,0 0 1 0 0,-1-1-1 0 0,0 0 0 0 0,0 1 0 0 0,0-1 1 0 0,2-5-11 0 0,8-16 25 0 0,-1 0 0 0 0,-1-1 1 0 0,-2 0-1 0 0,-1-1 1 0 0,0 0-1 0 0,-3 0 0 0 0,2-11-25 0 0,-4 20 49 0 0,0 45 332 0 0,2 16-1282 0 0,2-1 0 0 0,1 0-1 0 0,9 22 902 0 0,-17-60-443 0 0,1 1-1 0 0,-1-1 1 0 0,1 0-1 0 0,0 0 1 0 0,0 0-1 0 0,0 0 1 0 0,0 0-1 0 0,0-1 1 0 0,1 1-1 0 0,1 2 444 0 0,-3-5-165 0 0,1 1-1 0 0,-1-1 1 0 0,0 1 0 0 0,0-1-1 0 0,0 0 1 0 0,0 0 0 0 0,1 1-1 0 0,-1-1 1 0 0,0 0 0 0 0,0 0-1 0 0,1 0 1 0 0,-1 0 0 0 0,0 0-1 0 0,0-1 1 0 0,1 1 0 0 0,-1 0-1 0 0,0 0 1 0 0,0-1 0 0 0,0 1-1 0 0,0-1 1 0 0,0 1 0 0 0,1-1-1 0 0,-1 0 1 0 0,0 1 0 0 0,0-1-1 0 0,0 0 1 0 0,-1 0 0 0 0,1 1-1 0 0,0-1 1 0 0,0 0 0 0 0,0 0-1 0 0,0 0 1 0 0,-1-1 165 0 0,10-8-703 0 0,-1-1 1 0 0,0 0-1 0 0,-1 0 1 0 0,-1-1-1 0 0,5-9 703 0 0,29-65 359 0 0,-29 56 277 0 0,-10 28-453 0 0,-1 0 0 0 0,0 0-1 0 0,0-1 1 0 0,-1 1 0 0 0,1-1 0 0 0,0 1 0 0 0,-1-1 0 0 0,0 1 0 0 0,1-1 0 0 0,-1 1 0 0 0,0-1 0 0 0,0 0 0 0 0,-1 1 0 0 0,1-1 0 0 0,0 1 0 0 0,-1-1 0 0 0,0 1 0 0 0,1-1 0 0 0,-1 1 0 0 0,0 0 0 0 0,0-1 0 0 0,-1 1-1 0 0,0-2-182 0 0,1 3 165 0 0,0 0-1 0 0,1 1 1 0 0,-1-1-1 0 0,0 0 0 0 0,0 1 1 0 0,0-1-1 0 0,0 1 0 0 0,1-1 1 0 0,-1 1-1 0 0,0-1 0 0 0,0 1 1 0 0,0-1-1 0 0,0 1 0 0 0,0 0 1 0 0,0 0-1 0 0,0 0 1 0 0,-1 0-1 0 0,1-1 0 0 0,0 1 1 0 0,0 0-1 0 0,0 1 0 0 0,0-1-164 0 0,-2 0 251 0 0,1 1 0 0 0,-1 0 1 0 0,1 0-1 0 0,0 0 0 0 0,0 0 0 0 0,-1 0 0 0 0,1 1 0 0 0,0-1 0 0 0,0 0 0 0 0,0 1 0 0 0,0 0 0 0 0,0-1 0 0 0,0 2-251 0 0,-3 4 255 0 0,0-1 1 0 0,1 1-1 0 0,0 0 0 0 0,1 0 0 0 0,0 0 0 0 0,0 0 0 0 0,0 1 1 0 0,1-1-1 0 0,0 1 0 0 0,0 0 0 0 0,1 0 0 0 0,0-1 0 0 0,0 1 1 0 0,1 0-1 0 0,1 7-255 0 0,-1-10-3 0 0,0 0 1 0 0,1 0 0 0 0,0 0-1 0 0,0 0 1 0 0,0 0 0 0 0,0-1-1 0 0,1 1 1 0 0,0 0-1 0 0,0-1 1 0 0,0 1 0 0 0,1-1-1 0 0,0 1 3 0 0,-1-3-4 0 0,0 0-1 0 0,0 1 1 0 0,0-1-1 0 0,0-1 1 0 0,0 1-1 0 0,0 0 1 0 0,1 0-1 0 0,-1-1 1 0 0,1 1-1 0 0,-1-1 1 0 0,1 0 0 0 0,0 0-1 0 0,-1 0 1 0 0,1 0-1 0 0,0 0 1 0 0,0-1-1 0 0,-1 1 1 0 0,1-1-1 0 0,0 0 1 0 0,0 0-1 0 0,1 0 5 0 0,0 0-23 0 0,0-1 0 0 0,0 1 0 0 0,-1-1 0 0 0,1 0 0 0 0,0 0 0 0 0,0-1 1 0 0,-1 1-1 0 0,1-1 0 0 0,0 0 0 0 0,-1 0 0 0 0,0 0 0 0 0,1 0 0 0 0,-1-1 0 0 0,0 1 0 0 0,0-1 0 0 0,-1 0 0 0 0,1 0 0 0 0,0-1 23 0 0,9-10-79 0 0,-1 0 1 0 0,-1-1-1 0 0,4-9 79 0 0,-1 3-83 0 0,-5 6 33 0 0,-1-1 0 0 0,0-1 0 0 0,-1 1 0 0 0,-1-1 0 0 0,-1 0 0 0 0,0 0 0 0 0,-1-1 0 0 0,-1 1 0 0 0,-1-1 0 0 0,0 1-1 0 0,-2-12 52 0 0,-17 61 1063 0 0,10 18-608 0 0,1-1-1 0 0,3 1 0 0 0,1 0 1 0 0,5 48-456 0 0,1-63 27 0 0,-3 0 0 0 0,0 0 0 0 0,-3 0 1 0 0,0 0-1 0 0,-3-1 0 0 0,-3 13-27 0 0,5-35-39 0 0,0 0 0 0 0,0-1 0 0 0,-1 0 1 0 0,-1 0-1 0 0,1 0 0 0 0,-2-1 0 0 0,0 0 0 0 0,0 0 0 0 0,0 0 0 0 0,-1-1 0 0 0,-1 0 0 0 0,0-1 0 0 0,0 0 1 0 0,0 0-1 0 0,-1-1 0 0 0,-10 6 39 0 0,7-6-690 0 0,0-1-1 0 0,0 0 1 0 0,0 0 0 0 0,-1-1 0 0 0,0-1 0 0 0,-7 2 690 0 0,7-4-1904 0 0,0 0 0 0 0,0 0-1 0 0,-1-1 1 0 0,1-1 0 0 0,0 0 0 0 0,-11-3 1904 0 0,8 1-1792 0 0,3 0 355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48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6 772 0 0,'6'-6'6979'0'0,"0"6"-400"0"0,-4 0-820 0 0,-2 0-5577 0 0,0 0-22 0 0,48 15 574 0 0,25 7-752 0 0,2-2-1 0 0,26 1 19 0 0,-2-1-75 0 0,-78-11-292 0 0,-21 9-19 0 0,-3-3 467 0 0,-7 76-123 0 0,5 1 0 0 0,3 0 0 0 0,10 90 42 0 0,-2 58-106 0 0,-7-201 110 0 0,10-14 2 0 0,-4-10-205 0 0,-6-14 192 0 0,1 0 1 0 0,-1 0-1 0 0,0-1 0 0 0,0 1 1 0 0,0 0-1 0 0,0-1 1 0 0,0 1-1 0 0,-1-1 0 0 0,1 1 1 0 0,0-1-1 0 0,0 1 1 0 0,0-1-1 0 0,0 0 0 0 0,-1 0 1 0 0,1 1-1 0 0,0-1 1 0 0,0 0-1 0 0,0 0 0 0 0,-1 0 1 0 0,1 0 6 0 0,-68 9-14 0 0,41-3-38 0 0,1-3 0 0 0,0 0 0 0 0,-1-1 0 0 0,1-2 0 0 0,-22-2 52 0 0,48 2-186 0 0,0 0-1 0 0,1 0 1 0 0,-1 0-1 0 0,1 0 0 0 0,-1-1 1 0 0,1 1-1 0 0,-1 0 1 0 0,0 0-1 0 0,1 0 0 0 0,-1 0 1 0 0,1-1-1 0 0,-1 1 1 0 0,1 0-1 0 0,-1 0 0 0 0,1-1 1 0 0,-1 1-1 0 0,1 0 0 0 0,-1-1 1 0 0,1 1-1 0 0,0-1 1 0 0,-1 1-1 0 0,1-1 0 0 0,-1 1 1 0 0,1 0-1 0 0,0-1 1 0 0,-1 1-1 0 0,1-1 0 0 0,0 0 1 0 0,0 1-1 0 0,0-1 1 0 0,-1 1-1 0 0,1-1 0 0 0,0 1 1 0 0,0-1-1 0 0,0 1 0 0 0,0-1 1 0 0,0 0-1 0 0,0 0 187 0 0,8-19-9514 0 0,-8 19 9349 0 0,1-3-1943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4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30 64 0 0,'0'-7'1348'0'0,"-3"-11"9192"0"0,-8 14-4502 0 0,11 4-5262 0 0,-23 25 1241 0 0,10 14-1997 0 0,10-24-107 0 0,3-15 85 0 0,0 0-1 0 0,0 0 1 0 0,0 0-1 0 0,0 0 0 0 0,0 1 1 0 0,0-1-1 0 0,0 0 1 0 0,0 0-1 0 0,0 0 0 0 0,1 0 1 0 0,-1 0-1 0 0,0 0 1 0 0,0 1-1 0 0,0-1 0 0 0,0 0 1 0 0,0 0-1 0 0,0 0 1 0 0,0 0-1 0 0,0 0 0 0 0,0 0 1 0 0,0 0-1 0 0,0 0 0 0 0,1 0 1 0 0,-1 0-1 0 0,0 1 1 0 0,0-1-1 0 0,0 0 0 0 0,0 0 1 0 0,0 0-1 0 0,0 0 1 0 0,1 0-1 0 0,-1 0 0 0 0,0 0 1 0 0,0 0-1 0 0,0 0 1 0 0,0 0-1 0 0,0 0 0 0 0,0 0 1 0 0,0 0-1 0 0,1 0 1 0 0,-1 0-1 0 0,0 0 0 0 0,0 0 1 0 0,0 0-1 0 0,0 0 1 0 0,0 0-1 0 0,0-1 0 0 0,1 1 1 0 0,-1 0-1 0 0,0 0 0 0 0,0 0 1 0 0,0 0-1 0 0,0 0 1 0 0,0 0-1 0 0,0 0 0 0 0,0 0 1 0 0,0 0-1 0 0,0 0 1 0 0,1-1-1 0 0,-1 1 0 0 0,0 0 1 0 0,0 0-1 0 0,0 0 1 0 0,0 0-1 0 0,0 0 0 0 0,0 0 1 0 0,0 0-1 0 0,0-1 1 0 0,0 1 2 0 0,46-38-2399 0 0,-44 34-1204 0 0,-2 5 3425 0 0,0-1 1 0 0,0 0-1 0 0,0 0 1 0 0,1 0-1 0 0,-1 0 1 0 0,0 1-1 0 0,0-1 1 0 0,0 0-1 0 0,0 0 1 0 0,0 0-1 0 0,0 0 1 0 0,1 0-1 0 0,-1 1 1 0 0,0-1-1 0 0,0 0 1 0 0,0 0 0 0 0,0 0-1 0 0,0 0 1 0 0,1 0-1 0 0,-1 0 1 0 0,0 0-1 0 0,0 0 1 0 0,0 0-1 0 0,1 0 1 0 0,-1 0-1 0 0,0 0 1 0 0,0 0-1 0 0,0 0 1 0 0,1 0-1 0 0,-1 0 1 0 0,0 0-1 0 0,0 0 1 0 0,0 0-1 0 0,0 0 1 0 0,1 0-1 0 0,-1 0 1 0 0,0 0-1 0 0,0 0 1 0 0,0 0-1 0 0,0 0 1 0 0,1 0 0 0 0,-1 0-1 0 0,0 0 1 0 0,0-1-1 0 0,0 1 1 0 0,0 0-1 0 0,1 0 1 0 0,-1 0-1 0 0,0 0 1 0 0,0 0-1 0 0,0-1 1 0 0,0 1-1 0 0,0 0 1 0 0,0 0-1 0 0,0 0 1 0 0,0 0-1 0 0,0-1 1 0 0,1 1-1 0 0,-1 0 1 0 0,0 0-1 0 0,0 0 1 0 0,0-1-1 0 0,0 1 1 0 0,0 0 0 0 0,0 0-1 0 0,0 0 1 0 0,0 0 177 0 0,4 5-1796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5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26 580 0 0,'0'0'1350'0'0,"0"0"153"0"0,-4 6 6943 0 0,-6 7-3527 0 0,-1 2-2683 0 0,8-11-2408 0 0,0-5 574 0 0,-4-1-3831 0 0,13-16-2106 0 0,19-12-1391 0 0,-22 27 6300 0 0,11-6-1274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5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0 552 0 0,'-1'0'9281'0'0,"-2"8"-3628"0"0,-6 23-1660 0 0,-7 44-3508 0 0,11-25-478 0 0,-5 96 59 0 0,10-123-1695 0 0,1 0 0 0 0,1-1-1 0 0,3 7 1630 0 0,-3-21-243 0 0,3 0-4403 0 0,-4-8 4469 0 0,-1 0 0 0 0,1 0 0 0 0,-1 0 1 0 0,0 1-1 0 0,1-1 0 0 0,-1 0 0 0 0,1 0 1 0 0,-1 0-1 0 0,0 0 0 0 0,1 0 0 0 0,-1 0 0 0 0,1 0 1 0 0,-1 0-1 0 0,1 0 0 0 0,-1 0 0 0 0,0 0 1 0 0,1 0-1 0 0,-1-1 0 0 0,1 1 0 0 0,-1 0 1 0 0,0 0-1 0 0,1 0 0 0 0,-1-1 0 0 0,0 1 0 0 0,1 0 1 0 0,-1 0-1 0 0,0-1 0 0 0,1 1 0 0 0,-1 0 1 0 0,0 0-1 0 0,1-1 0 0 0,-1 1 0 0 0,0 0 1 0 0,0-1-1 0 0,0 1 0 0 0,1-1 0 0 0,-1 1 0 0 0,0 0 1 0 0,0-1-1 0 0,0 1 177 0 0,6-12-1945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6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1576 0 0,'0'-23'3535'0'0,"0"4"1544"0"0,0 7-1357 0 0,0-1-236 0 0,0 5-1507 0 0,0 7-2393 0 0,0 1-242 0 0,6 18-7014 0 0,15 11 1899 0 0,-1-2 2305 0 0,-11-6 2094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30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84 0 0,'-27'6'8107'0'0,"10"-3"-4215"0"0,6 1 205 0 0,7-2-1217 0 0,7 1-767 0 0,13 1-1821 0 0,-8-3-357 0 0,-4 0 332 0 0,11 2-249 0 0,1 0 0 0 0,0 0 0 0 0,-1-2 0 0 0,1 0 0 0 0,15-2-18 0 0,28 3-34 0 0,-25 1 9 0 0,-17-3 6 0 0,-1 1-1 0 0,1 1 1 0 0,-1 0 0 0 0,0 2-1 0 0,0 0 1 0 0,15 5 19 0 0,-31-8-1 0 0,1 0 0 0 0,0-1-1 0 0,-1 1 1 0 0,1 0 0 0 0,0-1 0 0 0,-1 1-1 0 0,1 0 1 0 0,-1 0 0 0 0,0 0 0 0 0,1-1-1 0 0,-1 1 1 0 0,0 0 0 0 0,1 0 0 0 0,-1 0 0 0 0,0 0-1 0 0,0 0 1 0 0,0 0 0 0 0,0 0 0 0 0,1 0-1 0 0,-1 0 1 0 0,-1-1 0 0 0,1 1 0 0 0,0 0 0 0 0,0 0-1 0 0,0 0 1 0 0,0 0 0 0 0,-1 0 0 0 0,1 0-1 0 0,-1 0 2 0 0,-11 34-37 0 0,9-28 34 0 0,-9 30 1 0 0,2 0-1 0 0,1 0 1 0 0,2 1-1 0 0,-1 24 3 0 0,1 26-15 0 0,4 40 15 0 0,8-14-39 0 0,-1-67 12 0 0,-3 0 0 0 0,-2-1 0 0 0,-2 6 27 0 0,-3 72-36 0 0,20-104 48 0 0,-12-18-13 0 0,-1 0-1 0 0,1 0 1 0 0,0 0 0 0 0,-1 0 0 0 0,1 0 0 0 0,-1 0-1 0 0,1 0 1 0 0,-1 1 0 0 0,0-1 0 0 0,0 0 0 0 0,0 1-1 0 0,0-1 1 0 0,-1 1 0 0 0,1 0 1 0 0,-1-2-6 0 0,0-1-3 0 0,0 0-2 0 0,0 0-2 0 0,0 0-3 0 0,0 0-1 0 0,0 0 5 0 0,0 0-6 0 0,-63-8-54 0 0,53 6 56 0 0,-1 0 0 0 0,0 0-1 0 0,0 2 1 0 0,0-1 0 0 0,0 1 0 0 0,0 1 0 0 0,-3 0 16 0 0,-18 8-177 0 0,6-1-1895 0 0,10-6-4262 0 0,15-5 944 0 0,4-6 3110 0 0,-2 8 1264 0 0,-1-9-1268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6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91 64 0 0,'-2'-46'3988'0'0,"0"24"-409"0"0,2 0 3742 0 0,-6 42-3234 0 0,-2 5-3572 0 0,5 13-331 0 0,2 1 0 0 0,1 0-1 0 0,4 27-183 0 0,0 27-135 0 0,9-169 249 0 0,-10 66-90 0 0,5-25 430 0 0,1 0 0 0 0,15-33-454 0 0,-24 68 7 0 0,1-1 1 0 0,-1 0-1 0 0,1 1 1 0 0,-1-1-1 0 0,1 1 0 0 0,0-1 1 0 0,-1 1-1 0 0,1-1 1 0 0,0 1-1 0 0,-1-1 0 0 0,1 1 1 0 0,0-1-1 0 0,-1 1 1 0 0,1 0-1 0 0,0 0 0 0 0,0-1 1 0 0,-1 1-1 0 0,1 0 1 0 0,0 0-1 0 0,0 0 0 0 0,0 0 1 0 0,0 0-1 0 0,-1 0 1 0 0,1 0-1 0 0,0 0 0 0 0,0 0 1 0 0,0 0-1 0 0,-1 0 1 0 0,1 1-1 0 0,0-1 0 0 0,0 0 1 0 0,-1 0-1 0 0,1 1 1 0 0,0-1-1 0 0,-1 1 0 0 0,1-1 1 0 0,0 1-1 0 0,-1-1 1 0 0,1 1-1 0 0,0-1 0 0 0,-1 1 1 0 0,1-1-1 0 0,-1 1 1 0 0,1 0-1 0 0,-1-1 0 0 0,1 1-7 0 0,26 27-157 0 0,17 42-709 0 0,-35-54-842 0 0,1 1-1 0 0,0-1 1 0 0,11 11 1708 0 0,-20-26-290 0 0,0 0 0 0 0,0 0 0 0 0,0 0 0 0 0,0 0 0 0 0,1-1 0 0 0,-1 1 0 0 0,0-1-1 0 0,0 1 1 0 0,1-1 0 0 0,-1 1 0 0 0,0-1 0 0 0,1 0 0 0 0,-1 1 0 0 0,0-1 0 0 0,1 0 0 0 0,-1 0 0 0 0,0 0 0 0 0,1 0 0 0 0,-1 0 0 0 0,1 0 0 0 0,-1-1-1 0 0,0 1 1 0 0,1 0 0 0 0,-1-1 0 0 0,0 1 0 0 0,0-1 0 0 0,1 1 0 0 0,-1-1 0 0 0,0 0 0 0 0,0 0 0 0 0,0 1 0 0 0,0-1 0 0 0,1 0 0 0 0,-1 0-1 0 0,-1 0 1 0 0,1 0 0 0 0,0 0 0 0 0,0 0 0 0 0,0 0 0 0 0,0-1 0 0 0,-1 1 0 0 0,1-1 290 0 0,9-14-1885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6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65 380 0 0,'3'-39'2555'0'0,"-1"18"1051"0"0,-2 16-94 0 0,-1 7 1608 0 0,-4 18-4422 0 0,1-1-1 0 0,1 1 0 0 0,1 0 1 0 0,1 0-1 0 0,1 0 0 0 0,2 17-697 0 0,5 28-93 0 0,9 29 93 0 0,2 20-90 0 0,0 9-1133 0 0,-2-42-3631 0 0,-16-82 4707 0 0,0 1 1 0 0,0-1 0 0 0,0 1 0 0 0,0-1 0 0 0,1 1 0 0 0,-1-1 0 0 0,0 1 0 0 0,0-1 0 0 0,1 1 0 0 0,-1 0 0 0 0,0-1-1 0 0,1 1 1 0 0,-1-1 0 0 0,0 1 0 0 0,1 0 0 0 0,-1-1 0 0 0,0 1 0 0 0,1 0 0 0 0,-1 0 0 0 0,1-1 0 0 0,-1 1 0 0 0,1 0-1 0 0,-1 0 1 0 0,1 0 0 0 0,-1 0 0 0 0,1-1 0 0 0,-1 1 0 0 0,0 0 0 0 0,1 0 0 0 0,-1 0 0 0 0,1 0 0 0 0,-1 0 0 0 0,1 0-1 0 0,-1 0 1 0 0,1 0 0 0 0,-1 0 0 0 0,1 1 0 0 0,-1-1 0 0 0,1 0 0 0 0,-1 0 0 0 0,1 0 0 0 0,-1 0 0 0 0,1 1 0 0 0,-1-1 0 0 0,1 0-1 0 0,-1 1 1 0 0,0-1 0 0 0,1 0 0 0 0,-1 1 0 0 0,0-1 0 0 0,1 0 0 0 0,-1 1 0 0 0,0-1 0 0 0,1 1 0 0 0,-1-1 0 0 0,0 0-1 0 0,0 1 1 0 0,0-1 0 0 0,1 1 0 0 0,-1-1 0 0 0,0 1 0 0 0,0-1 0 0 0,0 1 0 0 0,0-1 0 0 0,0 1 0 0 0,0-1 0 0 0,0 1-1 0 0,0-1 1 0 0,0 1 0 0 0,0-1 146 0 0,5-9-1718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7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452 47 532 0 0,'2'-1'578'0'0,"-1"-1"-1"0"0,0 1 0 0 0,0-1 1 0 0,0 1-1 0 0,0-1 1 0 0,-1 0-1 0 0,1 0 1 0 0,0 1-1 0 0,-1-1 1 0 0,1 0-1 0 0,-1 0 1 0 0,1 1-1 0 0,-1-2-577 0 0,0 2 186 0 0,0 0 1 0 0,0 1-1 0 0,0-1 0 0 0,0 0 0 0 0,-1 1 0 0 0,1-1 0 0 0,0 1 1 0 0,0-1-1 0 0,-1 0 0 0 0,1 1 0 0 0,0-1 0 0 0,-1 1 0 0 0,1-1 1 0 0,0 1-1 0 0,-1-1 0 0 0,1 1 0 0 0,-1-1 0 0 0,1 1 0 0 0,-1-1 1 0 0,1 1-1 0 0,-1 0 0 0 0,0-1 0 0 0,1 1 0 0 0,-1 0 0 0 0,1-1-186 0 0,-7-1 553 0 0,0 1 0 0 0,0-1 0 0 0,1 1 0 0 0,-1 0 0 0 0,0 1 0 0 0,-7-1-553 0 0,11 1 18 0 0,-20 0 333 0 0,0 0-1 0 0,0 1 0 0 0,1 2 0 0 0,-1 0 0 0 0,-21 7-350 0 0,-12 7-2938 0 0,-34 15 2938 0 0,26-8-5297 0 0,38-16-1600 0 0,24-8 5097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8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49 696 0 0,'2'0'1156'0'0,"1"0"1"0"0,-1 0-1 0 0,1 0 0 0 0,0 0 1 0 0,-1 0-1 0 0,1 0 0 0 0,-1-1 1 0 0,1 1-1 0 0,0-1 0 0 0,-1 0 1 0 0,0 0-1 0 0,2 0-1156 0 0,-8-6 5164 0 0,-17-2-5404 0 0,-3-1 462 0 0,19 7-210 0 0,0 1-1 0 0,0 0 1 0 0,0 0 0 0 0,0 0 0 0 0,-1 0 0 0 0,1 1-1 0 0,0 0 1 0 0,-1 0 0 0 0,1 0 0 0 0,-1 0 0 0 0,0 1-1 0 0,1 0 1 0 0,-5 1-12 0 0,9 0 19 0 0,-1-1 0 0 0,1 1 0 0 0,-1 0 0 0 0,1 0 0 0 0,-1 0-1 0 0,1 0 1 0 0,-1 0 0 0 0,1 0 0 0 0,0 0 0 0 0,0 1 0 0 0,0-1 0 0 0,-1 0 0 0 0,1 1 0 0 0,0-1-1 0 0,1 1 1 0 0,-1-1 0 0 0,0 1 0 0 0,0 0 0 0 0,1-1 0 0 0,-1 1 0 0 0,1 0 0 0 0,-1-1 0 0 0,1 1-1 0 0,0 1-18 0 0,-7 51 251 0 0,6-33-169 0 0,-3 35 101 0 0,2 0 0 0 0,3 0 0 0 0,6 44-183 0 0,10 26 199 0 0,8 14-199 0 0,-19-109 10 0 0,3 10-2 0 0,-2 2-1 0 0,-2-1 1 0 0,-1 22-8 0 0,6-10 235 0 0,37-54 365 0 0,-28-2-541 0 0,106-14-1944 0 0,-65 0-3769 0 0,-5-11-5758 0 0,-44 19 9171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8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1072 0 0,'0'-9'10466'0'0,"1"8"-8233"0"0,55-22 4057 0 0,28-4-6327 0 0,-30 12 411 0 0,-51 14-362 0 0,-1 0 0 0 0,1 1 0 0 0,0-1 0 0 0,-1 1 0 0 0,1 0 1 0 0,0 0-1 0 0,-1 0 0 0 0,1 0 0 0 0,-1 0 0 0 0,1 0 0 0 0,0 1 0 0 0,-1-1 0 0 0,1 1 1 0 0,-1 0-1 0 0,1 0 0 0 0,-1 0 0 0 0,1 0 0 0 0,-1 0 0 0 0,0 0 0 0 0,1 1 0 0 0,-1-1 1 0 0,0 1-1 0 0,0 0 0 0 0,0 0 0 0 0,0-1 0 0 0,0 1 0 0 0,-1 0 0 0 0,1 1 0 0 0,-1-1 1 0 0,1 0-1 0 0,-1 0 0 0 0,0 1 0 0 0,1-1 0 0 0,-1 0 0 0 0,-1 1 0 0 0,2 2-12 0 0,3 12-11 0 0,0 0-1 0 0,-1 1 1 0 0,-1 0-1 0 0,-1 0 1 0 0,0 7 11 0 0,2 10 21 0 0,13 145-44 0 0,-11-92-31 0 0,12 47 54 0 0,-9-44-26 0 0,5 6 26 0 0,-11-77-13 0 0,-1 0 1 0 0,-1 1 0 0 0,-1 8 12 0 0,-1-18-33 0 0,-8-5 17 0 0,-1 0-1 0 0,0 0 0 0 0,-1 0 1 0 0,-4 0 16 0 0,-63 25-2883 0 0,61-26 262 0 0,0 0 0 0 0,0-2 0 0 0,0 0 0 0 0,-1-1 0 0 0,1-1 0 0 0,-4 0 2621 0 0,-1-1-1718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39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79 204 0 0,'20'-7'5269'0'0,"-19"7"-4999"0"0,0 0 0 0 0,-1 0 0 0 0,1 0 0 0 0,-1-1 0 0 0,1 1 0 0 0,0 0 0 0 0,-1-1 0 0 0,1 1 0 0 0,-1 0 0 0 0,1-1 0 0 0,-1 1 0 0 0,1-1 0 0 0,-1 1 0 0 0,0-1 0 0 0,1 1 0 0 0,-1-1 0 0 0,1 1 0 0 0,-1-1 0 0 0,0 0 0 0 0,1 1 0 0 0,-1-1 0 0 0,0 1 0 0 0,0-1 0 0 0,1 0-270 0 0,-11-16 3990 0 0,-8 3-3339 0 0,13 10-538 0 0,-1 1 1 0 0,0-1-1 0 0,0 1 1 0 0,-1 0 0 0 0,1 1-1 0 0,-1 0 1 0 0,1 0-1 0 0,-1 0 1 0 0,0 1 0 0 0,1-1-1 0 0,-1 2 1 0 0,0-1 0 0 0,0 1-1 0 0,0 0 1 0 0,0 0-1 0 0,0 1 1 0 0,0 0 0 0 0,1 0-1 0 0,-1 1 1 0 0,0 0-1 0 0,1 0 1 0 0,-1 0 0 0 0,-3 3-114 0 0,5-2 21 0 0,-1 0 0 0 0,1 0 0 0 0,1 0 0 0 0,-1 1 0 0 0,0 0 0 0 0,1 0 0 0 0,0 0 0 0 0,0 1 0 0 0,0-1 0 0 0,-1 2-21 0 0,2-1 66 0 0,0 1 1 0 0,0-1 0 0 0,0 0-1 0 0,1 1 1 0 0,-1 0-1 0 0,0 5-66 0 0,-6 18 163 0 0,5-17-80 0 0,0 1-1 0 0,1-1 1 0 0,0 1 0 0 0,1 0-1 0 0,0 0 1 0 0,1 0 0 0 0,0 0 0 0 0,2 1-1 0 0,0 7-82 0 0,16 88 585 0 0,1-1-314 0 0,-5 1-1 0 0,-1 69-270 0 0,-12-156 118 0 0,1-1 0 0 0,2 1 0 0 0,0-1 0 0 0,1 0 0 0 0,4 11-118 0 0,-7-30 27 0 0,0 1 0 0 0,0-1 1 0 0,0 0-1 0 0,0 1 0 0 0,1-1 0 0 0,-1 0 1 0 0,1 0-1 0 0,-1 0 0 0 0,1 0 0 0 0,0 0 1 0 0,0 0-1 0 0,0-1 0 0 0,0 1 0 0 0,0 0 1 0 0,0-1-1 0 0,0 0 0 0 0,0 1 0 0 0,3 0-27 0 0,1 0 36 0 0,-1 0 0 0 0,1-1 0 0 0,0 1 0 0 0,0-1 0 0 0,0 0-1 0 0,0-1 1 0 0,0 1 0 0 0,3-1-36 0 0,6-1-24 0 0,1 0 0 0 0,-1-1 0 0 0,0-1 0 0 0,0 0 0 0 0,0-1-1 0 0,3-2 25 0 0,-15 5 92 0 0,60-26-3831 0 0,-37 6-2725 0 0,-25 20 5776 0 0,1-1-1 0 0,-1 1 0 0 0,0 0 1 0 0,0-1-1 0 0,-1 1 0 0 0,1-1 1 0 0,0 0-1 0 0,0 1 0 0 0,-1-1 1 0 0,1 1-1 0 0,-1-1 0 0 0,0 0 1 0 0,1 0-1 0 0,-1 1 0 0 0,0-2 689 0 0,0-6-1946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54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5070 1140 0 0,'8'6'2077'0'0,"-5"-4"-1479"0"0,-1 1 0 0 0,1-1 0 0 0,0 0-1 0 0,-1 0 1 0 0,1 0 0 0 0,0-1 0 0 0,1 1 0 0 0,-1-1-1 0 0,0 1 1 0 0,0-1 0 0 0,1 0 0 0 0,-1 0 0 0 0,0-1 0 0 0,1 1-1 0 0,2-1-597 0 0,-5-3 106 0 0,-1 0-1 0 0,0 0 0 0 0,1 0 1 0 0,-1-1-1 0 0,-1 1 0 0 0,1 0 0 0 0,0 0 1 0 0,-1 0-1 0 0,0 0 0 0 0,1 0 1 0 0,-2-2-106 0 0,1-2 158 0 0,-20-86 994 0 0,13 58-22 0 0,1 0-1 0 0,-3-32-1129 0 0,-4-94 1368 0 0,2 34-998 0 0,5-34-370 0 0,-7-266 137 0 0,-5 143-78 0 0,-30-445 55 0 0,15 234 207 0 0,6 156-379 0 0,-24-379-121 0 0,43 618 185 0 0,-13-46-6 0 0,-2-25 12 0 0,22 87 53 0 0,3 64-136 0 0,-1 0-1 0 0,-1-1 1 0 0,-1 1 0 0 0,-4-19 71 0 0,0 17-1 0 0,1 1 1 0 0,1-2 0 0 0,1 1 0 0 0,1 0-1 0 0,1-1 1 0 0,1 1 0 0 0,1-1 0 0 0,1 0 0 0 0,7-35 26 0 0,-7 39 41 0 0,1-1 0 0 0,0 1 0 0 0,2-1 0 0 0,1-1-67 0 0,-4 18 40 0 0,-1 0 0 0 0,1 1 0 0 0,0-1 0 0 0,0 1 0 0 0,0 0 0 0 0,0 0 0 0 0,1 0 0 0 0,-1 0 0 0 0,0 0 0 0 0,1 0 0 0 0,-1 0 0 0 0,1 1 0 0 0,0-1 0 0 0,0 1 0 0 0,-1 0 0 0 0,1 0 0 0 0,0 0 0 0 0,0 0 0 0 0,0 1 0 0 0,0-1 0 0 0,0 1 0 0 0,2-1-40 0 0,18-2 85 0 0,0 2 0 0 0,22 0-85 0 0,-8 0 13 0 0,137-15-95 0 0,0-8 0 0 0,18-12 82 0 0,139-21-119 0 0,367-10-65 0 0,-222 27 325 0 0,-327 25-17 0 0,334-20-69 0 0,-362 28-83 0 0,66-3-16 0 0,934-37-306 0 0,-974 42 340 0 0,875 24 320 0 0,-1004-18-335 0 0,353 1-50 0 0,-173-5-516 0 0,85 15 591 0 0,-197 2-175 0 0,-78-13 153 0 0,0 1 0 0 0,0 1 0 0 0,0 0 0 0 0,-1 0 0 0 0,1 0 0 0 0,-1 1 0 0 0,0 0 0 0 0,0 0 0 0 0,2 3 22 0 0,0 7-140 0 0,-5 19 33 0 0,-10 24 80 0 0,5-48 27 0 0,-6 53 5 0 0,-1 31 8 0 0,8-1 4 0 0,2-50-1 0 0,1 0 0 0 0,5 13-16 0 0,85 391-33 0 0,-62-304 0 0 0,-10-46 5 0 0,31 191 61 0 0,-10 20-33 0 0,-2 93-88 0 0,17 148-202 0 0,3-92 97 0 0,-22-140 89 0 0,-23-182 21 0 0,7 70-69 0 0,21 70 152 0 0,-33-225-55 0 0,-2 1 1 0 0,-3 0 0 0 0,0 41 54 0 0,-6-86-33 0 0,0 1 0 0 0,1-1-1 0 0,-2 0 1 0 0,1 1 0 0 0,-1-1 0 0 0,1 0-1 0 0,-3 2 34 0 0,2-1-93 0 0,0-1-1 0 0,0 1 0 0 0,0 0 1 0 0,1 0-1 0 0,0 0 1 0 0,0 0-1 0 0,0 3 94 0 0,2-5-54 0 0,-1-1 0 0 0,0 1-1 0 0,-1-1 1 0 0,1 1 0 0 0,-1-1 0 0 0,1 1 0 0 0,-1-1 0 0 0,0 1 0 0 0,0-1 0 0 0,0 0 0 0 0,-1 0-1 0 0,1 1 1 0 0,-1-1 0 0 0,0 0 0 0 0,0 0 0 0 0,0 0 0 0 0,0-1 0 0 0,0 1 0 0 0,-1 0-1 0 0,1-1 1 0 0,-1 0 0 0 0,0 1 0 0 0,0-1 0 0 0,-2 1 54 0 0,-6 2-81 0 0,0 0 1 0 0,0-1-1 0 0,-1-1 1 0 0,1 0-1 0 0,-1 0 1 0 0,-10 0 80 0 0,12-1 52 0 0,-519 73-538 0 0,-42-20 486 0 0,318-32 110 0 0,-911 44 623 0 0,405-31-717 0 0,-527 88 70 0 0,1124-106 27 0 0,21-5-81 0 0,-87-7-32 0 0,208-7 17 0 0,0-2-1 0 0,0-1 0 0 0,0 0 1 0 0,0-1-1 0 0,1-1 0 0 0,0-1 1 0 0,0-1-1 0 0,-15-9-16 0 0,32 16 1 0 0,-29-11 203 0 0,0 1 1 0 0,0 2-1 0 0,0 1 0 0 0,-1 1 0 0 0,-1 2 0 0 0,-25-1-204 0 0,-51 2 347 0 0,-43 5-347 0 0,37 1-29 0 0,85-2-29 0 0,15-1 36 0 0,1 0-1 0 0,-1 2 0 0 0,0-1 1 0 0,1 2-1 0 0,-1 0 1 0 0,0 1-1 0 0,1 1 0 0 0,0 0 1 0 0,-8 3 22 0 0,10-3-8 0 0,0-2 0 0 0,-1 1 0 0 0,1-2 0 0 0,-1 1 0 0 0,1-2 0 0 0,-1 0 0 0 0,1 0 0 0 0,-1-1 0 0 0,0-1 0 0 0,1 0 0 0 0,-4-1 8 0 0,-62-5-313 0 0,69 8 298 0 0,0 2 0 0 0,0-1 0 0 0,0 1 0 0 0,1 1 0 0 0,-1-1 0 0 0,1 1 0 0 0,0 1 0 0 0,-1 0 0 0 0,-3 2 15 0 0,3-1 4 0 0,-1 0 1 0 0,0-1-1 0 0,0-1 1 0 0,0 1 0 0 0,-10 0-5 0 0,-4 1 48 0 0,21-3-31 0 0,0-1 0 0 0,0-1 0 0 0,0 1 1 0 0,-1 0-1 0 0,1-1 0 0 0,0 0 0 0 0,-1 0 0 0 0,1 0 1 0 0,0 0-1 0 0,-1 0 0 0 0,1 0 0 0 0,0-1 1 0 0,0 0-1 0 0,-2 0-17 0 0,4 0 90 0 0,-17 18 805 0 0,106-97-16715 0 0,-65 55 14012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56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1 405 744 0 0,'0'-1'654'0'0,"1"0"1"0"0,-1 0-1 0 0,1 0 0 0 0,0 0 1 0 0,-1 0-1 0 0,1 1 0 0 0,0-1 0 0 0,0 0 1 0 0,-1 1-1 0 0,1-1 0 0 0,0 0 1 0 0,0 1-1 0 0,0-1 0 0 0,0 1 1 0 0,0-1-1 0 0,0 1 0 0 0,0-1 1 0 0,0 1-1 0 0,0 0 0 0 0,0 0 0 0 0,0-1 1 0 0,0 1-1 0 0,0 0 0 0 0,0 0 1 0 0,0 0-655 0 0,18-3 4885 0 0,-3 2-4598 0 0,-13 0-1448 0 0,462-17 1514 0 0,-166 10-636 0 0,-213 4 282 0 0,1260-89 236 0 0,-1147 69-267 0 0,748-79-505 0 0,-273 73 385 0 0,-281 19 83 0 0,-215 3 117 0 0,160 15-48 0 0,-203 4-5 0 0,0-7 0 0 0,49-8 5 0 0,-48 0-164 0 0,51 8 164 0 0,-105-1-44 0 0,-21 0 21 0 0,34-2-19 0 0,46-8-185 0 0,-66-1 116 0 0,70-18 111 0 0,-131 21-36 0 0,-1 0 1 0 0,1-1-1 0 0,-1-1 1 0 0,3-2 35 0 0,15-7-22 0 0,-19 13-250 0 0,10-1 14 0 0,7 0-1477 0 0,-8-6-3734 0 0,-20 9 4062 0 0,-1 0-6405 0 0,0 1 5987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8:59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12 604 0 0,'2'-11'9316'0'0,"3"15"-3277"0"0,0 12-2758 0 0,-3-5-3455 0 0,3 183 2042 0 0,10 20-1868 0 0,16 57 813 0 0,-29-256-997 0 0,11 90 366 0 0,-9-37-4606 0 0,-7-77-3875 0 0,-4-24 2969 0 0,7 17 3797 0 0,0-1 214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01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63 472 152 0 0,'-29'-27'4402'0'0,"9"5"-774"0"0,13 4 5576 0 0,5-5-8151 0 0,1 20-1005 0 0,0 1 0 0 0,0-1 0 0 0,1 0 0 0 0,-1 0 0 0 0,1 0 0 0 0,0 0 0 0 0,0 0 0 0 0,0 1 0 0 0,0-1 0 0 0,0 0 0 0 0,1 0 0 0 0,-1 0 0 0 0,1 0 0 0 0,0 1 0 0 0,-1-1 0 0 0,1 0 0 0 0,1 1 0 0 0,-1-1-1 0 0,0 0 1 0 0,1 0-48 0 0,7-1 313 0 0,0-1 0 0 0,0 1 1 0 0,0 1-1 0 0,0-1 0 0 0,1 2 0 0 0,0-1 0 0 0,-1 1 0 0 0,1 1 0 0 0,0 0 0 0 0,3 0-313 0 0,25-5 382 0 0,32-13-238 0 0,-1-3 0 0 0,-1-3-1 0 0,-2-3 1 0 0,55-31-144 0 0,17-7-33 0 0,-101 52-95 0 0,-1 2-1 0 0,2 1 0 0 0,0 2 0 0 0,0 2 1 0 0,0 1-1 0 0,1 2 0 0 0,-1 2 0 0 0,27 2 129 0 0,-37-3-738 0 0,-27 4 732 0 0,0-1-1 0 0,0 1 0 0 0,-1-1 1 0 0,1 1-1 0 0,0-1 0 0 0,0 1 0 0 0,0 0 1 0 0,-1-1-1 0 0,1 1 0 0 0,0 0 1 0 0,-1-1-1 0 0,1 1 0 0 0,0 0 1 0 0,-1 0-1 0 0,1 0 0 0 0,-1 0 1 0 0,0-1-1 0 0,1 1 0 0 0,-1 0 1 0 0,1 0-1 0 0,-1 0 0 0 0,0 0 0 0 0,0 0 1 0 0,0 0-1 0 0,0 0 0 0 0,0 0 1 0 0,0 0-1 0 0,0 0 0 0 0,0 0 1 0 0,0 0 6 0 0,1 44-129 0 0,-1-25 93 0 0,12 271-135 0 0,-1 4 75 0 0,26 105-116 0 0,-41-316-331 0 0,4-84 538 0 0,-34-11 10 0 0,-11 1 16 0 0,-2 2 0 0 0,1 1 0 0 0,-1 3 0 0 0,0 2 0 0 0,-26 2-21 0 0,-84 10 47 0 0,0 6-47 0 0,8 0 13 0 0,100-9 131 0 0,1 1-1 0 0,-36 13-143 0 0,9-3 524 0 0,55-15-355 0 0,-1 1-1245 0 0,19 3-3161 0 0,8 4-4348 0 0,-1-4 3260 0 0,-1-5 3441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1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533 2 160 0 0,'26'-2'9445'0'0,"-43"4"-4923"0"0,-29 1-1596 0 0,-44-2-2926 0 0,62-2 105 0 0,-1 1 0 0 0,0 1 0 0 0,0 1 0 0 0,1 2 0 0 0,-1 1 1 0 0,-12 4-106 0 0,30-5-224 0 0,-75 20 830 0 0,78-23-1047 0 0,0 1 0 0 0,0-1 0 0 0,0-1 0 0 0,0 1 0 0 0,0-1 0 0 0,0-1 0 0 0,-1 1 0 0 0,1-1 0 0 0,-5-2 441 0 0,13 3-309 0 0,-1-1 0 0 0,0 1 1 0 0,1-1-1 0 0,-1 1 0 0 0,0-1 0 0 0,1 1 0 0 0,-1-1 0 0 0,1 1 0 0 0,-1-1 0 0 0,1 1 0 0 0,-1-1 0 0 0,1 0 0 0 0,0 1 0 0 0,-1-1 0 0 0,1 0 1 0 0,0 1-1 0 0,-1-1 0 0 0,1 0 0 0 0,0 0 0 0 0,0 1 0 0 0,0-1 0 0 0,0 0 0 0 0,-1 0 0 0 0,1 0 0 0 0,0 1 0 0 0,0-1 0 0 0,1 0 1 0 0,-1 0-1 0 0,0 1 0 0 0,0-1 0 0 0,0 0 0 0 0,1 0 309 0 0,-1-7-1932 0 0,0 0 176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32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364 117 20 0 0,'12'3'3288'0'0,"-9"-2"-745"0"0,0 0-657 0 0,-3-1-1368 0 0,-14-9 4419 0 0,-9-6-3864 0 0,14 9-336 0 0,-17-16 281 0 0,14 12-750 0 0,-1 0 1 0 0,0 0-1 0 0,0 1 0 0 0,-1 0 1 0 0,-9-3-269 0 0,19 10 23 0 0,0 0-1 0 0,0 1 1 0 0,0 0 0 0 0,0 0-1 0 0,-1 0 1 0 0,1 0 0 0 0,-1 1 0 0 0,1-1-1 0 0,-1 1 1 0 0,1 0 0 0 0,0 0-1 0 0,-1 1 1 0 0,1-1 0 0 0,-1 1 0 0 0,1 0-1 0 0,0 1 1 0 0,0-1 0 0 0,-1 1-1 0 0,1-1 1 0 0,0 1 0 0 0,0 0 0 0 0,-2 2-23 0 0,3-1 18 0 0,0-1 1 0 0,-1 1-1 0 0,1 0 1 0 0,0 0-1 0 0,1 0 1 0 0,-1 0-1 0 0,1 1 0 0 0,-1-1 1 0 0,1 1-1 0 0,0-1 1 0 0,0 1-1 0 0,1 0 1 0 0,-1 0-1 0 0,0 3-18 0 0,-13 61 209 0 0,10-38-98 0 0,-10 68 125 0 0,4 52-93 0 0,4-53-132 0 0,-6 13-11 0 0,4-46-2 0 0,3 1-1 0 0,2 36 3 0 0,18 38-23 0 0,-13-126 14 0 0,1 0-1 0 0,1 0 1 0 0,0 0 0 0 0,0 0 0 0 0,1-1 0 0 0,3 5 9 0 0,-7-15 31 0 0,1 0-1 0 0,0 0 1 0 0,-1-1-1 0 0,1 1 1 0 0,0-1 0 0 0,0 1-1 0 0,0 0 1 0 0,0-1 0 0 0,0 1-1 0 0,1-1 1 0 0,-1 0-1 0 0,0 1 1 0 0,1-1 0 0 0,-1 0-1 0 0,1 0 1 0 0,-1 0-1 0 0,1 0 1 0 0,0 0 0 0 0,-1 0-1 0 0,1-1 1 0 0,0 1-1 0 0,-1 0 1 0 0,2-1-31 0 0,47 0 824 0 0,-46 0-826 0 0,22-4-174 0 0,0-2 1 0 0,-1 0 0 0 0,0-2 0 0 0,0 0 0 0 0,0-2-1 0 0,-1-1 1 0 0,-1-1 0 0 0,14-9 175 0 0,6-1-16475 0 0,-38 16 14587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0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18 868 0 0,'0'-1'185'0'0,"0"1"0"0"0,0-1-1 0 0,0 0 1 0 0,0 1 0 0 0,0-1 0 0 0,0 1 0 0 0,0-1-1 0 0,0 1 1 0 0,0-1 0 0 0,0 1 0 0 0,0-1 0 0 0,0 0-1 0 0,0 1 1 0 0,0-1 0 0 0,-1 1 0 0 0,1-1-1 0 0,0 1 1 0 0,0-1 0 0 0,-1 1 0 0 0,1-1 0 0 0,0 1-1 0 0,-1 0 1 0 0,1-1 0 0 0,0 1 0 0 0,-1-1 0 0 0,1 1-1 0 0,-1 0 1 0 0,1-1 0 0 0,-1 1 0 0 0,1 0-1 0 0,-1-1 1 0 0,1 1 0 0 0,-1 0 0 0 0,1 0 0 0 0,-1 0-1 0 0,1-1 1 0 0,-1 1 0 0 0,1 0 0 0 0,-1 0 0 0 0,1 0-1 0 0,-1 0 1 0 0,0 0 0 0 0,1 0 0 0 0,-1 0-1 0 0,1 0 1 0 0,-1 0 0 0 0,1 0 0 0 0,-1 0 0 0 0,1 1-1 0 0,-1-1 1 0 0,1 0 0 0 0,-1 0 0 0 0,1 0 0 0 0,-1 1-1 0 0,1-1 1 0 0,-1 0 0 0 0,1 1 0 0 0,-1-1-1 0 0,1 0 1 0 0,-1 1 0 0 0,1-1-185 0 0,-29 26 4794 0 0,23-13-4455 0 0,1-1 1 0 0,0 1 0 0 0,1 0 0 0 0,1 0 0 0 0,0 0 0 0 0,1 1 0 0 0,0-1 0 0 0,1 1 0 0 0,0-1 0 0 0,2 7-340 0 0,-2 3 252 0 0,1 84 203 0 0,5 0-1 0 0,4-1 1 0 0,17 70-455 0 0,-2-2-71 0 0,-13-122-127 0 0,-7-38-518 0 0,-1 1 1 0 0,-1-1-1 0 0,0 0 1 0 0,0 4 715 0 0,-2-40-8130 0 0,0-52-168 0 0,0 47 6508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02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88 364 0 0,'7'-12'10872'0'0,"8"8"-5270"0"0,26 6-2873 0 0,-24-1-2057 0 0,167-7 37 0 0,0-8-1 0 0,6-9-708 0 0,-127 14 21 0 0,15-2 67 0 0,35 1-88 0 0,-91 9-66 0 0,1 1 0 0 0,0 1 0 0 0,-1 1 0 0 0,0 1 0 0 0,1 1 0 0 0,-1 1 0 0 0,6 2 66 0 0,-24-5-12 0 0,1 1-1 0 0,-1-1 1 0 0,0 0-1 0 0,0 1 0 0 0,0 0 1 0 0,0 0-1 0 0,0 0 1 0 0,-1 1-1 0 0,1-1 1 0 0,-1 1-1 0 0,0 0 1 0 0,0 0-1 0 0,-1 0 0 0 0,1 0 1 0 0,-1 0-1 0 0,1 1 1 0 0,-2-1-1 0 0,1 1 1 0 0,0 0-1 0 0,0 1 13 0 0,4 17 3 0 0,0 1 0 0 0,-2 0-1 0 0,2 17-2 0 0,-2-7 0 0 0,93 443 32 0 0,-49-305-342 0 0,-48-170 291 0 0,0 0-1 0 0,1 0 1 0 0,-1 0 0 0 0,0-1-1 0 0,0 1 1 0 0,0 0-1 0 0,0 0 1 0 0,-1 0 0 0 0,1-1-1 0 0,0 1 1 0 0,-1 0 0 0 0,1 0-1 0 0,-1-1 1 0 0,0 1 0 0 0,1 0-1 0 0,-1-1 1 0 0,0 1 0 0 0,0-1-1 0 0,0 1 1 0 0,-1 0 19 0 0,-1 2-11 0 0,-1 1 0 0 0,0-1 0 0 0,0 0 0 0 0,-1-1 0 0 0,1 1 0 0 0,-1-1 0 0 0,-1 1 11 0 0,-9 4 6 0 0,1 0 0 0 0,-1-1 0 0 0,0-1 0 0 0,-14 4-6 0 0,-31 6-18 0 0,-1-2 1 0 0,-1-4-1 0 0,0-2 0 0 0,-13-2 18 0 0,-253-1-161 0 0,-19 1 311 0 0,324-3-44 0 0,0 1-1 0 0,0 0 1 0 0,1 2 0 0 0,0 0-1 0 0,0 2 1 0 0,-20 9-106 0 0,42-16-58 0 0,0-1 0 0 0,-1 0 0 0 0,1 0 1 0 0,-1 1-1 0 0,1-1 0 0 0,0 0 0 0 0,-1 0 0 0 0,1 1 0 0 0,-1-1 1 0 0,1 0-1 0 0,-1 0 0 0 0,1 0 0 0 0,-1 0 0 0 0,1 0 0 0 0,-1 0 1 0 0,1 0-1 0 0,-1 0 0 0 0,1 0 0 0 0,-1 0 0 0 0,1 0 0 0 0,-1 0 1 0 0,1 0-1 0 0,-1 0 0 0 0,1 0 0 0 0,-1 0 0 0 0,1-1 0 0 0,-1 1 1 0 0,1 0-1 0 0,-1 0 0 0 0,1-1 0 0 0,-1 1 0 0 0,1 0 0 0 0,0-1 0 0 0,-1 1 1 0 0,1 0 57 0 0,1-20-3776 0 0,21-28-4207 0 0,-20 43 6993 0 0,7-14-1757 0 0,-4-4 485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03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1 312 0 0,'0'0'259'0'0,"1"0"-1"0"0,-1 0 1 0 0,0 0-1 0 0,0 0 1 0 0,1 0-1 0 0,-1 0 1 0 0,0 0 0 0 0,0 0-1 0 0,1 0 1 0 0,-1 0-1 0 0,0 0 1 0 0,0 0 0 0 0,1 0-1 0 0,-1 0 1 0 0,0 0-1 0 0,0 1 1 0 0,1-1-1 0 0,-1 0 1 0 0,0 0 0 0 0,0 0-1 0 0,0 0 1 0 0,0 1-1 0 0,1-1 1 0 0,-1 0-1 0 0,0 0 1 0 0,0 0 0 0 0,0 1-1 0 0,0-1 1 0 0,0 0-1 0 0,1 0 1 0 0,-1 1-1 0 0,0-1 1 0 0,0 0 0 0 0,0 0-1 0 0,0 1 1 0 0,0-1-1 0 0,0 0 1 0 0,0 0-1 0 0,0 1 1 0 0,0-1 0 0 0,0 0-1 0 0,0 0 1 0 0,0 1-1 0 0,0-1 1 0 0,0 0-259 0 0,0 25 4285 0 0,-7 28-1927 0 0,3-24-1848 0 0,1 1-1 0 0,2 0 1 0 0,0 0 0 0 0,3 0-1 0 0,2 15-509 0 0,9 49 460 0 0,6 6-460 0 0,-1-9 144 0 0,14 46-129 0 0,-16-76-2050 0 0,5 46 2035 0 0,-20-94-2638 0 0,-3-12 182 0 0,-9-21-1832 0 0,-9-36-1273 0 0,11 24 3335 0 0,-1-3 416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04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65 340 0 0,'-1'0'305'0'0,"1"0"0"0"0,-1 0 0 0 0,0-1 0 0 0,0 1 0 0 0,1-1 1 0 0,-1 1-1 0 0,0 0 0 0 0,1-1 0 0 0,-1 1 0 0 0,1-1 0 0 0,-1 1 0 0 0,1-1 0 0 0,-1 0 0 0 0,1 1 0 0 0,-1-1 0 0 0,1 1 1 0 0,-1-1-1 0 0,1 0 0 0 0,0 0 0 0 0,-1 1 0 0 0,1-1 0 0 0,0 0 0 0 0,0 1 0 0 0,0-1 0 0 0,-1 0 0 0 0,1 0 0 0 0,0 0 1 0 0,0 1-1 0 0,0-1 0 0 0,0 0-305 0 0,1 0 317 0 0,0 0 1 0 0,0 0 0 0 0,0 0-1 0 0,0 1 1 0 0,0-1-1 0 0,0 0 1 0 0,0 0 0 0 0,0 1-1 0 0,0-1 1 0 0,0 1-1 0 0,0-1 1 0 0,1 1 0 0 0,-1 0-1 0 0,0-1 1 0 0,0 1-1 0 0,1 0 1 0 0,-1 0-318 0 0,64-5 3683 0 0,-58 4-3588 0 0,228-13 1246 0 0,127-2-287 0 0,-300 17-1018 0 0,1 3-1 0 0,-1 3 0 0 0,0 2 1 0 0,48 15-36 0 0,-100-22-14 0 0,0 1 0 0 0,-1 0 0 0 0,0 0 0 0 0,1 1 0 0 0,-1 1 0 0 0,-1-1 0 0 0,2 2 14 0 0,-6-3-8 0 0,-1 0-1 0 0,1 0 1 0 0,-1 0-1 0 0,0 1 1 0 0,0 0-1 0 0,0-1 1 0 0,-1 1-1 0 0,1 0 1 0 0,-1 0-1 0 0,0 0 1 0 0,0 0-1 0 0,0 1 1 0 0,-1-1-1 0 0,0 1 1 0 0,1-1-1 0 0,-1 4 9 0 0,47 202-334 0 0,45 112 334 0 0,-85-301-20 0 0,-6-15-24 0 0,1 0 0 0 0,-1 1 0 0 0,0-1-1 0 0,0 1 1 0 0,-1-1 0 0 0,0 1 0 0 0,0 3 44 0 0,0-1-79 0 0,-1-8 75 0 0,0 1-1 0 0,0-1 1 0 0,0 1-1 0 0,0-1 1 0 0,0 1-1 0 0,0-1 1 0 0,0 1-1 0 0,0 0 1 0 0,0-1-1 0 0,-1 1 1 0 0,1-1 0 0 0,-1 0-1 0 0,1 1 1 0 0,-1-1-1 0 0,1 1 1 0 0,-1-1-1 0 0,0 0 1 0 0,0 1-1 0 0,0-1 1 0 0,0 0-1 0 0,0 0 1 0 0,0 0-1 0 0,0 0 1 0 0,0 0-1 0 0,0 0 1 0 0,0 0-1 0 0,-1 0 6 0 0,-28 19 19 0 0,-2-1 0 0 0,0-2 1 0 0,-1-1-1 0 0,-1-1 1 0 0,0-2-1 0 0,-1-2 0 0 0,-23 4-20 0 0,-62 11 86 0 0,-79 4-86 0 0,47-9 32 0 0,61-5 1 0 0,0 3 0 0 0,-1 5-33 0 0,57-13 153 0 0,0 1 1 0 0,1 2 0 0 0,1 1-1 0 0,0 2 1 0 0,2 1 0 0 0,-19 14-154 0 0,46-29-2 0 0,-34 20 153 0 0,37-22-169 0 0,0-1 0 0 0,0 1-1 0 0,0-1 1 0 0,0 1 0 0 0,0-1 0 0 0,0 0 0 0 0,0 1 0 0 0,0-1 0 0 0,0 0 0 0 0,0 0-1 0 0,0 0 1 0 0,0 1 0 0 0,0-1 0 0 0,0 0 0 0 0,0-1 0 0 0,0 1 0 0 0,0 0 0 0 0,0 0-1 0 0,0 0 1 0 0,-1-1 0 0 0,1 1 0 0 0,0 0 0 0 0,1-1 0 0 0,-1 1 0 0 0,0-1-1 0 0,0 1 1 0 0,0-1 0 0 0,0 0 0 0 0,0 1 0 0 0,0-1 0 0 0,1 0 0 0 0,-1 1 0 0 0,0-1-1 0 0,1 0 1 0 0,-1 0 18 0 0,-6-12-358 0 0,5 0-3484 0 0,7 6-2260 0 0,13 8-1037 0 0,-13 1 4839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05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18 1080 0 0,'11'-10'5272'0'0,"-11"10"-5162"0"0,0 0 0 0 0,1 0-1 0 0,-1 0 1 0 0,0-1 0 0 0,0 1 0 0 0,0 0-1 0 0,0 0 1 0 0,0 0 0 0 0,0-1-1 0 0,0 1 1 0 0,0 0 0 0 0,0 0 0 0 0,0-1-1 0 0,0 1 1 0 0,0 0 0 0 0,0 0-1 0 0,0-1 1 0 0,0 1 0 0 0,0 0 0 0 0,0 0-1 0 0,0 0 1 0 0,0-1 0 0 0,-1 1-1 0 0,1 0 1 0 0,0 0 0 0 0,0 0 0 0 0,0-1-1 0 0,0 1 1 0 0,0 0 0 0 0,0 0-1 0 0,-1 0 1 0 0,1 0 0 0 0,0-1 0 0 0,0 1-1 0 0,0 0 1 0 0,-1 0 0 0 0,1 0-1 0 0,0 0 1 0 0,0 0 0 0 0,0 0 0 0 0,-1 0-1 0 0,1 0 1 0 0,0-1 0 0 0,0 1-1 0 0,-1 0 1 0 0,1 0 0 0 0,0 0 0 0 0,0 0-1 0 0,0 0 1 0 0,-1 0 0 0 0,1 0-1 0 0,0 0 1 0 0,0 0 0 0 0,-1 0 0 0 0,1 1-1 0 0,0-1 1 0 0,0 0 0 0 0,0 0-1 0 0,-1 0 1 0 0,1 0 0 0 0,0 0 0 0 0,0 0-110 0 0,-2 0 199 0 0,1 0 1 0 0,0 0-1 0 0,0 1 1 0 0,0-1-1 0 0,0 0 1 0 0,0 0-1 0 0,-1 1 0 0 0,1-1 1 0 0,0 1-1 0 0,0-1 1 0 0,0 1-1 0 0,0-1 1 0 0,0 1-1 0 0,0 0 1 0 0,0-1-1 0 0,0 1 1 0 0,0 0-200 0 0,-1 1 189 0 0,1 0 1 0 0,-1 0-1 0 0,1 1 1 0 0,0-1-1 0 0,-1 0 0 0 0,1 1 1 0 0,0-1-1 0 0,0 1 1 0 0,1-1-1 0 0,-1 1 1 0 0,0-1-1 0 0,1 2-189 0 0,-3 65 431 0 0,3-56-178 0 0,1 2-188 0 0,0 0 1 0 0,1 0-1 0 0,1 0 0 0 0,1 3-65 0 0,-2-6 38 0 0,2-1-1 0 0,-1 1 0 0 0,2-1 1 0 0,-1 0-1 0 0,1 0 1 0 0,1-1-1 0 0,0 0 1 0 0,0 0-1 0 0,3 2-37 0 0,-7-10 2 0 0,-1 1 0 0 0,2-1 1 0 0,-1 0-1 0 0,0 0 0 0 0,0 0 0 0 0,1 0 0 0 0,-1-1 0 0 0,1 1 0 0 0,-1 0 0 0 0,1-1 1 0 0,0 0-1 0 0,-1 0 0 0 0,1 0 0 0 0,0 0 0 0 0,0 0 0 0 0,0 0 0 0 0,0-1 1 0 0,0 1-1 0 0,0-1 0 0 0,0 0 0 0 0,0 0 0 0 0,0 0 0 0 0,0-1-2 0 0,2 0-19 0 0,-1 0 1 0 0,1-1-1 0 0,-1 1 0 0 0,0-1 1 0 0,0 0-1 0 0,0 0 0 0 0,0-1 1 0 0,0 1-1 0 0,0-1 0 0 0,-1 0 0 0 0,1 0 1 0 0,-1 0-1 0 0,0-1 0 0 0,1 0 19 0 0,3-4-46 0 0,-1 0-1 0 0,0 0 0 0 0,0 0 0 0 0,-1-1 1 0 0,0 0-1 0 0,-1 0 0 0 0,0-1 0 0 0,0 1 0 0 0,-1-1 1 0 0,0 0-1 0 0,-1 0 0 0 0,0 0 0 0 0,0-7 47 0 0,-8-35-295 0 0,4 45 242 0 0,-1 0-1 0 0,1 0 0 0 0,-1 0 1 0 0,-1 1-1 0 0,1-1 1 0 0,-1 1-1 0 0,0 0 0 0 0,0 0 1 0 0,-2-2 53 0 0,2 4-156 0 0,0-1 0 0 0,-1 1 0 0 0,1 1 0 0 0,-1-1 0 0 0,1 1 1 0 0,-1-1-1 0 0,0 2 0 0 0,-1-1 0 0 0,1 0 0 0 0,0 1 0 0 0,-5-2 156 0 0,4 3-355 0 0,-1-1 0 0 0,1 1 0 0 0,0 0-1 0 0,-1 1 1 0 0,1-1 0 0 0,-1 1 0 0 0,-3 1 355 0 0,-24 8-4027 0 0,31-7 3281 0 0,1-1 0 0 0,-1 1 0 0 0,1 0 0 0 0,-1-1-1 0 0,1 1 1 0 0,0 0 0 0 0,0 1 0 0 0,0-1 0 0 0,0 0 0 0 0,0 1 0 0 0,0-1 746 0 0,-2 6-1564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05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0 660 0 0,'0'0'1227'0'0,"0"0"113"0"0,0 9 3429 0 0,0 5-3038 0 0,0-7-832 0 0,0 32 1637 0 0,-1 14 801 0 0,5 27-806 0 0,7-15-5529 0 0,12-7-7393 0 0,-18-51 7957 0 0,0 1 359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0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31 992 0 0,'-1'-1'2211'0'0,"-6"-5"8823"0"0,6 5-8699 0 0,1-2-77 0 0,1 1-402 0 0,5-1-1676 0 0,1 1 8 0 0,-2-1-185 0 0,0 1 1 0 0,0 0-1 0 0,0 1 1 0 0,1-1-1 0 0,-1 1 0 0 0,1 0 1 0 0,-1 1-1 0 0,1-1 1 0 0,-1 1-1 0 0,1 0 0 0 0,-1 0 1 0 0,1 1-1 0 0,-1 0 1 0 0,0 0-1 0 0,2 0-3 0 0,-3 0-15 0 0,-1 1 1 0 0,0-1-1 0 0,0 0 0 0 0,0 1 1 0 0,-1 0-1 0 0,1-1 0 0 0,0 1 0 0 0,-1 0 1 0 0,1 0-1 0 0,-1 1 0 0 0,1-1 1 0 0,-1 0-1 0 0,0 1 0 0 0,0 0 1 0 0,0-1-1 0 0,-1 1 0 0 0,1 0 1 0 0,0 0-1 0 0,-1 0 0 0 0,0 0 1 0 0,0 0-1 0 0,0 0 0 0 0,0 0 1 0 0,0 1-1 0 0,-1 0 15 0 0,2 7-30 0 0,-1-1 1 0 0,0 0-1 0 0,0 1 0 0 0,-1-1 1 0 0,-1 0-1 0 0,0 1 0 0 0,0-1 1 0 0,-1 0-1 0 0,-1 0 0 0 0,1 0 1 0 0,-2 0-1 0 0,1 0 0 0 0,-1-1 1 0 0,-1 0-1 0 0,0 1 1 0 0,0-2-1 0 0,-6 9 30 0 0,-8 10 0 0 0,0 0-1 0 0,-2-2 1 0 0,-13 12 0 0 0,49-43 321 0 0,0 1-1 0 0,1 1 1 0 0,-1 0-1 0 0,3 1-320 0 0,62-17-13 0 0,-59 14-568 0 0,0 1 0 0 0,1 1 0 0 0,13-1 581 0 0,-1 3-5021 0 0,-2 1-5746 0 0,-29 2 8579 0 0,0 2 485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16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74 280 0 0,'2'-4'486'0'0,"1"1"1"0"0,-1-1-1 0 0,0-1 1 0 0,0 1-1 0 0,-1 0 0 0 0,1 0 1 0 0,-1-1-1 0 0,0 1 1 0 0,-1-1-1 0 0,1-3-486 0 0,1-15 8695 0 0,-2 23-7749 0 0,0 0-104 0 0,0 0-131 0 0,-2 14 1177 0 0,-6 15-1762 0 0,1-8-29 0 0,1 0-1 0 0,1 1 1 0 0,-1 7-97 0 0,-9 122 133 0 0,12-120-104 0 0,-18 277 289 0 0,14 139-318 0 0,17 81 136 0 0,-20-243-532 0 0,10-254 1268 0 0,-1 19-6861 0 0,2-46 3680 0 0,0-7-133 0 0,2-26-2461 0 0,-1 1 2632 0 0,2-4 483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1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1413 348 0 0,'3'0'2780'0'0,"8"-2"3793"0"0,-7-10-4143 0 0,-1-72 886 0 0,3 1 0 0 0,14-63-3316 0 0,43-167 113 0 0,-15 85 91 0 0,19-145 174 0 0,-64 350-262 0 0,2 0-1 0 0,0 1 1 0 0,1 0 0 0 0,5-10-116 0 0,-9 25 9 0 0,-2 6 7 0 0,0 1 1 0 0,0 0-1 0 0,0-1 0 0 0,0 1 1 0 0,0 0-1 0 0,0 0 0 0 0,0-1 1 0 0,0 1-1 0 0,0 0 1 0 0,0-1-1 0 0,0 1 0 0 0,0 0 1 0 0,0-1-1 0 0,1 1 0 0 0,-1 0 1 0 0,0-1-1 0 0,0 1 1 0 0,0 0-1 0 0,0 0 0 0 0,1-1 1 0 0,-1 1-1 0 0,0 0 0 0 0,0 0 1 0 0,0-1-1 0 0,1 1 1 0 0,-1 0-1 0 0,0 0 0 0 0,0 0 1 0 0,1-1-1 0 0,-1 1 0 0 0,0 0 1 0 0,1 0-1 0 0,-1 0 0 0 0,0 0 1 0 0,1 0-1 0 0,-1 0 1 0 0,0 0-1 0 0,1 0 0 0 0,-1 0 1 0 0,0 0-1 0 0,0 0 0 0 0,1 0 1 0 0,-1 0-1 0 0,0 0 1 0 0,1 0-1 0 0,-1 0 0 0 0,0 0 1 0 0,1 0-1 0 0,-1 0 0 0 0,0 0 1 0 0,1 0-1 0 0,-1 0 0 0 0,0 1 1 0 0,0-1-1 0 0,1 0 1 0 0,-1 0-17 0 0,14 5 76 0 0,0-2 0 0 0,1 0 0 0 0,-1-1 1 0 0,0 0-1 0 0,1-1 0 0 0,0-1 0 0 0,7 0-76 0 0,24 1 3 0 0,210 4-396 0 0,242-27 393 0 0,-195 5-60 0 0,-269 15 45 0 0,338-13-21 0 0,271 26 36 0 0,-275 18-108 0 0,606 38 52 0 0,-736-53-50 0 0,0 10 1 0 0,73 24 105 0 0,-241-35-189 0 0,-19-5 52 0 0,-1 2 0 0 0,0 2 0 0 0,0 3 0 0 0,25 11 137 0 0,-74-25-13 0 0,0 0 0 0 0,1 1 0 0 0,-1-1 0 0 0,0 0 0 0 0,0 1 0 0 0,0-1 0 0 0,0 1 0 0 0,0-1-1 0 0,0 1 1 0 0,0-1 0 0 0,0 1 0 0 0,-1 0 0 0 0,1-1 0 0 0,0 1 0 0 0,-1 0 0 0 0,0-1 0 0 0,1 1 0 0 0,-1 0 0 0 0,0 0 0 0 0,0 0-1 0 0,0-1 1 0 0,0 1 0 0 0,0 0 0 0 0,0 0 0 0 0,-1 1 13 0 0,-9 59-471 0 0,5-35 360 0 0,4-11 111 0 0,-8 49 12 0 0,4 0 0 0 0,3 1 0 0 0,5 48-12 0 0,5-19-3 0 0,72 677-74 0 0,-6 84 78 0 0,-72-606-36 0 0,-3-135 35 0 0,-4 90-112 0 0,5-196 8 0 0,0 0-1 0 0,0 1 1 0 0,-1-1-1 0 0,-1 0 1 0 0,1 0-1 0 0,-4 8 105 0 0,4-14-36 0 0,1-1-1 0 0,-1 0 0 0 0,0 0 1 0 0,0-1-1 0 0,-1 1 0 0 0,1 0 1 0 0,0 0-1 0 0,0 0 0 0 0,-1-1 1 0 0,1 1-1 0 0,-1-1 0 0 0,0 1 1 0 0,1-1-1 0 0,-1 0 0 0 0,0 1 0 0 0,0-1 1 0 0,0 0-1 0 0,0 0 0 0 0,0 0 1 0 0,0-1-1 0 0,0 1 0 0 0,0 0 1 0 0,0-1-1 0 0,0 1 0 0 0,0-1 1 0 0,0 0-1 0 0,-1 0 0 0 0,1 0 1 0 0,-1 0 36 0 0,-166 1 7 0 0,-348-6 494 0 0,108-12-545 0 0,-622-10-172 0 0,393 25 593 0 0,191-2-138 0 0,-317 38-22 0 0,696-29-161 0 0,-611 31-388 0 0,557-34 387 0 0,2 0 277 0 0,-57-10-332 0 0,164 8-73 0 0,9 0-6 0 0,-1 1 1 0 0,1-1-1 0 0,0 0 1 0 0,0-1-1 0 0,0 1 1 0 0,0-1-1 0 0,0 0 1 0 0,0 0-1 0 0,0 0 1 0 0,0 0-1 0 0,0-1 1 0 0,1 1-1 0 0,-1-1 1 0 0,0 0 78 0 0,4-2-642 0 0,0 1 0 0 0,1 0 0 0 0,0 0 1 0 0,-1 0-1 0 0,1 0 0 0 0,0 0 0 0 0,1 0 1 0 0,-1 0-1 0 0,0 0 0 0 0,1 0 0 0 0,0 0 1 0 0,0 0 641 0 0,2-4-1371 0 0,14-35-3996 0 0,-9 19 3340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0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1 488 0 0,'2'2'10238'0'0,"3"2"-4190"0"0,13 8-2509 0 0,16 12-4210 0 0,-25-18 690 0 0,-1 0 0 0 0,1 0 0 0 0,0-1 0 0 0,0 0 0 0 0,1 0-1 0 0,-1-1 1 0 0,1 0 0 0 0,0-1-19 0 0,88 23 208 0 0,-44-13-158 0 0,108 25 82 0 0,2-8-1 0 0,1-7 0 0 0,1-7 1 0 0,0-7-132 0 0,369-11-55 0 0,-21 0-200 0 0,627 35 244 0 0,-629-4 474 0 0,-212-10-835 0 0,-268-17 312 0 0,430 15-420 0 0,-403-19 141 0 0,0-4-1 0 0,33-7 340 0 0,-56 7 38 0 0,25 0-17 0 0,-60 6-27 0 0,-1 0-1 0 0,18 3-837 0 0,-15-4-3004 0 0,-2 0-3611 0 0,-10-16 2486 0 0,0 5 3131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33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73 672 0 0,'0'0'793'0'0,"0"0"-70"0"0,-11-11 2219 0 0,-11-10 3062 0 0,23 22-5365 0 0,1 0 0 0 0,-1 0 1 0 0,1 0-1 0 0,0 0 0 0 0,-1 0 0 0 0,1-1 1 0 0,0 1-1 0 0,-1-1 0 0 0,1 1 1 0 0,0-1-1 0 0,0 0 0 0 0,0 1 1 0 0,1-1-640 0 0,43 2 1394 0 0,-31-2-1535 0 0,0-1 0 0 0,0-1 0 0 0,0 0 0 0 0,0-1 0 0 0,3-2 141 0 0,7-5 5 0 0,40-13 11 0 0,-61 21-18 0 0,0 1-1 0 0,0 0 1 0 0,0 0-1 0 0,0 1 1 0 0,0-1-1 0 0,0 1 1 0 0,0 0-1 0 0,0 0 1 0 0,0 0-1 0 0,0 1 1 0 0,0 0 0 0 0,0-1-1 0 0,3 2 3 0 0,-5 0-4 0 0,1 0-1 0 0,-1 0 1 0 0,0 0 0 0 0,0 1-1 0 0,0-1 1 0 0,0 0 0 0 0,0 1-1 0 0,-1-1 1 0 0,1 1 0 0 0,-1 0-1 0 0,0 0 1 0 0,1-1 0 0 0,-1 1-1 0 0,-1 0 1 0 0,1 0 0 0 0,0 0-1 0 0,-1 0 1 0 0,1 0 0 0 0,-1 3 4 0 0,4 61-46 0 0,-4-63 47 0 0,-7 325-5 0 0,-7-199-16 0 0,-1-43 15 0 0,-5 55-12 0 0,7-40-11 0 0,12-96 32 0 0,0 0 1 0 0,0 0 0 0 0,0 0-1 0 0,1 0 1 0 0,0 0-1 0 0,0 0 1 0 0,1 0 0 0 0,-1 0-1 0 0,1 0 1 0 0,1 0 0 0 0,-1 0-1 0 0,1 1-4 0 0,1-3 22 0 0,0 15 26 0 0,-3-18-42 0 0,0-1-2 0 0,0 1-6 0 0,1 0 0 0 0,-1 1 0 0 0,1-1-1 0 0,-1 0 1 0 0,1 0 0 0 0,-1 0 0 0 0,1 0 0 0 0,0 0 0 0 0,0 0-1 0 0,0 0 1 0 0,-1 0 0 0 0,1 0 0 0 0,0 0 0 0 0,0 0 0 0 0,0 0-1 0 0,1 0 3 0 0,-1 0 17 0 0,1-1 1 0 0,-1 1-1 0 0,0 0 0 0 0,0 0 0 0 0,0 0 0 0 0,0 0 0 0 0,0 0 1 0 0,-1 0-1 0 0,1 0 0 0 0,0 0 0 0 0,0 1 0 0 0,-1-1 0 0 0,1 0 0 0 0,-1 0 1 0 0,1 1-1 0 0,-1-1 0 0 0,1 0-17 0 0,-44 1 120 0 0,-7 2-775 0 0,-60 7 255 0 0,73-7-4373 0 0,1 1-4609 0 0,28-3 6947 0 0,3 0 442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1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31 1412 0 0,'-1'-6'12012'0'0,"-1"0"-5112"0"0,1-2-5960 0 0,0 1-7621 0 0,4 6 1018 0 0,8-2 141 0 0,-6 7 3356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1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1444 0 0,'1'-1'12261'0'0,"-1"1"-7564"0"0,0-2-5990 0 0,9 0-12021 0 0,0 2 11063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2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20 376 0 0,'1'-10'1536'0'0,"1"1"6783"0"0,0 13-453 0 0,-2 7-7279 0 0,-3 44 469 0 0,1-38-1524 0 0,1 0 1 0 0,1 0 0 0 0,1 0-1 0 0,0 4 468 0 0,3-1-2020 0 0,-1-5-988 0 0,-1-2-3483 0 0,-1-13 3909 0 0,2-3 365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2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87 376 0 0,'-6'-19'2083'0'0,"3"12"61"0"0,1 1 1 0 0,0-1 0 0 0,0 0-1 0 0,1 0 1 0 0,0 0-1 0 0,0 0 1 0 0,1-6-2145 0 0,0 12-273 0 0,0 1 1 0 0,1-1-1 0 0,-1 1 1 0 0,0-1-1 0 0,1 1 1 0 0,-1 0-1 0 0,1-1 1 0 0,-1 1-1 0 0,1 0 0 0 0,-1 0 1 0 0,1-1-1 0 0,-1 1 1 0 0,1 0-1 0 0,-1 0 1 0 0,1-1-1 0 0,-1 1 1 0 0,1 0-1 0 0,-1 0 1 0 0,1 0-1 0 0,0 0 0 0 0,-1 0 1 0 0,1 0-1 0 0,-1 0 1 0 0,1 0-1 0 0,-1 0 1 0 0,1 0-1 0 0,-1 0 1 0 0,1 1-1 0 0,-1-1 1 0 0,1 0-1 0 0,0 0 0 0 0,-1 0 1 0 0,1 1-1 0 0,-1-1 1 0 0,0 0-1 0 0,1 1 273 0 0,23 9-5610 0 0,-15-2 4077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2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1052 0 0,'4'52'10069'0'0,"4"0"-6661"0"0,-3-24-2791 0 0,-2-1 0 0 0,1 22-617 0 0,6-62 1565 0 0,3-10-1474 0 0,-4-5-25 0 0,32-90 1036 0 0,-41 118-1088 0 0,1-1-1 0 0,-1 1 1 0 0,0 0-1 0 0,0 0 1 0 0,0-1-1 0 0,0 1 0 0 0,1 0 1 0 0,-1 0-1 0 0,0-1 1 0 0,0 1-1 0 0,1 0 1 0 0,-1 0-1 0 0,0-1 1 0 0,0 1-1 0 0,1 0 1 0 0,-1 0-1 0 0,0 0 1 0 0,0 0-1 0 0,1 0 1 0 0,-1-1-1 0 0,0 1 1 0 0,1 0-1 0 0,-1 0 1 0 0,0 0-1 0 0,1 0 1 0 0,-1 0-1 0 0,0 0 1 0 0,1 0-1 0 0,-1 0 1 0 0,0 0-1 0 0,1 0 1 0 0,-1 0-1 0 0,0 0 1 0 0,0 0-1 0 0,1 1 1 0 0,-1-1-1 0 0,0 0 1 0 0,1 0-1 0 0,-1 0 1 0 0,0 0-14 0 0,16 13 99 0 0,9 18-299 0 0,3 24-592 0 0,1 4-2138 0 0,-27-55 2074 0 0,0 0-1 0 0,1-1 1 0 0,-1 1 0 0 0,1-1 0 0 0,0 0 0 0 0,0 0 0 0 0,0 0-1 0 0,0 0 1 0 0,1-1 0 0 0,-1 1 0 0 0,1-1 0 0 0,1 1 856 0 0,1-1-2292 0 0,-1-5 382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4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8 208 0 0,'-7'-8'4472'0'0,"7"8"-4264"0"0,0 0 1 0 0,0 0-1 0 0,0 0 0 0 0,0 1 1 0 0,0-1-1 0 0,0 0 0 0 0,0 0 1 0 0,0 0-1 0 0,-1 0 0 0 0,1 0 0 0 0,0 0 1 0 0,0 0-1 0 0,0 0 0 0 0,0 0 1 0 0,0 1-1 0 0,0-1 0 0 0,0 0 0 0 0,0 0 1 0 0,0 0-1 0 0,0 0 0 0 0,0 0 1 0 0,0 0-1 0 0,0 0 0 0 0,0 0 1 0 0,0 0-1 0 0,-1 0 0 0 0,1 0 0 0 0,0 0 1 0 0,0 0-1 0 0,0 0 0 0 0,0 0 1 0 0,0 0-1 0 0,0 0 0 0 0,0 0 1 0 0,0 0-1 0 0,0 0 0 0 0,-1 0 0 0 0,1 0 1 0 0,0 0-1 0 0,0 0 0 0 0,0 0 1 0 0,0 0-1 0 0,0 0 0 0 0,0 0 0 0 0,0 0 1 0 0,0 0-209 0 0,-3 19 963 0 0,-11 57 2375 0 0,1 29-3338 0 0,5 21-1211 0 0,5 23 1211 0 0,3-147 23 0 0,3 35-3909 0 0,-3-36 3588 0 0,0 0 1 0 0,1 0 0 0 0,-1 0 0 0 0,0 0 0 0 0,1-1 0 0 0,-1 1 0 0 0,0 0 0 0 0,1 0 0 0 0,-1-1 0 0 0,1 1 0 0 0,-1 0 0 0 0,1-1-1 0 0,-1 1 1 0 0,1 0 0 0 0,0-1 0 0 0,-1 1 0 0 0,1-1 0 0 0,0 1 0 0 0,0-1 0 0 0,-1 1 0 0 0,1-1 0 0 0,0 0 0 0 0,0 1 0 0 0,0-1-1 0 0,-1 0 1 0 0,1 0 0 0 0,0 0 0 0 0,0 1 0 0 0,0-1 0 0 0,0 0 0 0 0,0 0 0 0 0,-1 0 0 0 0,1 0 0 0 0,0 0 0 0 0,0-1 0 0 0,0 1 297 0 0,4 0-1522 0 0,0 0 278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4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59 480 0 0,'0'-2'289'0'0,"1"-1"0"0"0,-1 1 0 0 0,-1 0 1 0 0,1 0-1 0 0,0 0 0 0 0,0 0 0 0 0,-1 0 0 0 0,0 0 0 0 0,1 0 0 0 0,-1 0 0 0 0,0 0 1 0 0,0 0-1 0 0,0 0 0 0 0,0 0 0 0 0,0 0 0 0 0,0 0 0 0 0,0 1 0 0 0,-1-1 0 0 0,1 1 1 0 0,-1-1-290 0 0,-2 0 400 0 0,1-1 1 0 0,-1 2-1 0 0,1-1 1 0 0,-1 0-1 0 0,0 1 1 0 0,0 0-1 0 0,1 0 1 0 0,-1 0-1 0 0,0 0 1 0 0,0 0-1 0 0,0 1-400 0 0,-13-1 741 0 0,1 0 0 0 0,0 1-1 0 0,-1 1 1 0 0,1 1 0 0 0,0 0 0 0 0,0 1-1 0 0,0 0 1 0 0,-9 5-741 0 0,-53 19-1344 0 0,8 2-3708 0 0,28-10-3355 0 0,33-17 6856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51 380 0 0,'14'-9'5496'0'0,"-14"3"-729"0"0,-23-3-81 0 0,15 7-5134 0 0,-14-4 848 0 0,1 1-1 0 0,-1 0 1 0 0,0 1-1 0 0,0 2 0 0 0,0 0 1 0 0,-4 2-400 0 0,21 0 39 0 0,0 0-1 0 0,-1 0 1 0 0,1 1 0 0 0,1 0 0 0 0,-1 0-1 0 0,0 1 1 0 0,0-1 0 0 0,0 1 0 0 0,0 0-1 0 0,1 0 1 0 0,-1 0 0 0 0,1 1 0 0 0,0 0-1 0 0,0 0 1 0 0,0 0 0 0 0,0 0 0 0 0,0 1-1 0 0,1-1 1 0 0,-1 1 0 0 0,1 0 0 0 0,0 0-1 0 0,0 0 1 0 0,0 0 0 0 0,1 1 0 0 0,0-1-1 0 0,0 1 1 0 0,0 0 0 0 0,0-1 0 0 0,0 5-39 0 0,-8 30 196 0 0,2 0-1 0 0,1 0 1 0 0,3 1 0 0 0,1 0 0 0 0,2 33-196 0 0,-4 101 181 0 0,1-46 224 0 0,4-128-260 0 0,0 0 32 0 0,0 0 17 0 0,0 0 7 0 0,24 6 425 0 0,-23-5-644 0 0,130 22 16 0 0,-61-20-1881 0 0,-61-4 647 0 0,1 0-1 0 0,-1 0 1 0 0,0-1-1 0 0,0 0 1 0 0,8-3 1236 0 0,-14 3-899 0 0,1 0 1 0 0,-1 0-1 0 0,1 0 1 0 0,-1-1 0 0 0,0 1-1 0 0,1-1 1 0 0,-1 1 0 0 0,0-1-1 0 0,-1 0 1 0 0,1-1 0 0 0,-1 1-1 0 0,2-2 899 0 0,1-5-1864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6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9 800 0 0,'0'-4'4762'0'0,"2"0"4235"0"0,4 3-2892 0 0,2 1-6525 0 0,-5 0-387 0 0,28 0 1186 0 0,1 2 1 0 0,23 4-380 0 0,-43-4 1 0 0,-1 0 0 0 0,1 1 0 0 0,-1 0 0 0 0,1 1 1 0 0,-1 1-1 0 0,-1 0 0 0 0,1 0 0 0 0,9 7-1 0 0,-17-9-16 0 0,1 0 1 0 0,-1 1-1 0 0,0-1 0 0 0,0 1 0 0 0,0 0 0 0 0,0 0 0 0 0,-1 0 0 0 0,0 0 1 0 0,1 0-1 0 0,-2 1 0 0 0,1-1 0 0 0,0 0 0 0 0,-1 3 16 0 0,18 70 147 0 0,-13-43-10 0 0,6 23-107 0 0,-3 1 0 0 0,-2 0 0 0 0,-3 0 0 0 0,-3 8-30 0 0,13 64-49 0 0,-14-129 41 0 0,-1 0 0 0 0,0 0 0 0 0,1 0 0 0 0,-1 1 0 0 0,0-2 0 0 0,1 1 0 0 0,-1 0-1 0 0,0 0 1 0 0,0 0 0 0 0,0 0 0 0 0,0 0 0 0 0,0-1 0 0 0,0 1 0 0 0,0 0 0 0 0,0-1 0 0 0,0 1 0 0 0,0-1 0 0 0,0 1 0 0 0,-1-1 0 0 0,1 0 0 0 0,-1 1 8 0 0,-30 9-105 0 0,28-10 79 0 0,-30 7-118 0 0,-1-1 0 0 0,-1-2 1 0 0,1-2-1 0 0,-1-1 0 0 0,-33-4 144 0 0,-34-8-6795 0 0,84 5-2883 0 0,19 6 7828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8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52 1032 0 0,'4'-44'6661'0'0,"-4"36"3020"0"0,-6 29-9232 0 0,1-1 0 0 0,0 2 0 0 0,2-1 0 0 0,0 0 1 0 0,2 0-1 0 0,0 1 0 0 0,1-1 0 0 0,1 1-449 0 0,0 5 208 0 0,13 311-744 0 0,-12-313 51 0 0,3 39-1273 0 0,6-28-3343 0 0,-11-36 4963 0 0,0 0 0 0 0,1 0 1 0 0,-1 1-1 0 0,0-1 0 0 0,0 0 0 0 0,0 0 0 0 0,0 0 0 0 0,0 1 0 0 0,1-1 0 0 0,-1 0 0 0 0,0 0 0 0 0,0 0 1 0 0,0 1-1 0 0,0-1 0 0 0,1 0 0 0 0,-1 0 0 0 0,0 0 0 0 0,0 0 0 0 0,1 0 0 0 0,-1 0 0 0 0,0 1 1 0 0,0-1-1 0 0,1 0 0 0 0,-1 0 0 0 0,0 0 0 0 0,0 0 0 0 0,1 0 0 0 0,-1 0 0 0 0,0 0 0 0 0,0 0 0 0 0,1 0 1 0 0,-1 0-1 0 0,0 0 0 0 0,0 0 0 0 0,1 0 0 0 0,-1 0 0 0 0,0-1 0 0 0,0 1 0 0 0,1 0 0 0 0,-1 0 1 0 0,0 0-1 0 0,0 0 0 0 0,1 0 0 0 0,-1 0 0 0 0,0-1 0 0 0,0 1 0 0 0,0 0 0 0 0,1 0 0 0 0,-1-1 138 0 0,7-13-3911 0 0,-6-2 2000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37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12 392 0 0,'1'-3'4490'0'0,"-3"-6"4337"0"0,-11 21-8399 0 0,11-6-438 0 0,0 0 1 0 0,1 0-1 0 0,-1 0 1 0 0,1 0 0 0 0,0 1-1 0 0,0-1 1 0 0,1 0-1 0 0,0 0 1 0 0,0 1-1 0 0,1 3 10 0 0,2 18 492 0 0,-2-25 275 0 0,0-12 496 0 0,-1 9-1197 0 0,-1-1 1 0 0,1 1 0 0 0,0-1-1 0 0,0 1 1 0 0,0-1 0 0 0,0 1 0 0 0,0-1-1 0 0,0 1 1 0 0,0-1 0 0 0,0 1-1 0 0,0-1 1 0 0,0 1 0 0 0,0-1 0 0 0,0 0-1 0 0,0 1 1 0 0,0-1 0 0 0,0 1-1 0 0,0-1 1 0 0,1 1 0 0 0,-1-1 0 0 0,0 1-1 0 0,0-1 1 0 0,1 1 0 0 0,-1 0-1 0 0,0-1 1 0 0,1 1 0 0 0,-1-1 0 0 0,0 1-1 0 0,1 0 1 0 0,-1-1 0 0 0,1 1-1 0 0,-1-1-66 0 0,11 16-4863 0 0,6 34-7098 0 0,-17-35 10363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29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49 152 0 0,'3'4'10904'0'0,"3"-1"-4421"0"0,16 0-2483 0 0,9-2-6090 0 0,-15-2 2509 0 0,-13 1 440 0 0,125-11-203 0 0,16-7-656 0 0,-57 4 3 0 0,0 5 0 0 0,1 4 1 0 0,58 4-4 0 0,-132 2-80 0 0,1 2 0 0 0,-1-1 0 0 0,1 2 0 0 0,-1 0 0 0 0,0 1 0 0 0,5 2 80 0 0,-16-4-8 0 0,1-1-1 0 0,-2 1 0 0 0,1-1 0 0 0,0 1 1 0 0,0 0-1 0 0,-1 0 0 0 0,1 0 1 0 0,-1 1-1 0 0,0-1 0 0 0,0 0 1 0 0,0 1-1 0 0,-1-1 0 0 0,1 1 1 0 0,-1 0-1 0 0,0 0 0 0 0,0-1 0 0 0,0 2 9 0 0,16 79-92 0 0,-15-68 84 0 0,7 43-53 0 0,-2 0 0 0 0,-3 1 0 0 0,-2 0 0 0 0,-6 55 61 0 0,3-107-2 0 0,0 9-68 0 0,-1-1 0 0 0,-1 1 1 0 0,0-1-1 0 0,-1 0 0 0 0,0 0 1 0 0,-2 0-1 0 0,-1 3 70 0 0,4-15 0 0 0,0-1-1 0 0,0 1 1 0 0,0-1 0 0 0,0 0-1 0 0,-1 1 1 0 0,1-1-1 0 0,-1-1 1 0 0,0 1-1 0 0,1-1 1 0 0,-1 1 0 0 0,-1-1-1 0 0,1 0 1 0 0,0 0-1 0 0,0-1 1 0 0,-1 0 0 0 0,1 1-1 0 0,-1-1 1 0 0,1-1-1 0 0,-1 1 1 0 0,-2 0 0 0 0,-19 0 92 0 0,1 0 0 0 0,0-1 0 0 0,-13-3-92 0 0,1 1-38 0 0,-109-4-18 0 0,0-6 1 0 0,1-7 0 0 0,-55-18 55 0 0,163 28-96 0 0,-13-3-271 0 0,16 8-4254 0 0,33 4 2084 0 0,1 0-324 0 0,0 2-921 0 0,0 1 1988 0 0,0 3-547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3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0 228 0 0,'-2'3'7477'0'0,"-4"6"-3837"0"0,-5 14-1715 0 0,6-11-495 0 0,-2 22-71 0 0,1 1-1 0 0,2 0 1 0 0,1 1-1359 0 0,0 59 527 0 0,5 23-527 0 0,1 1-642 0 0,-3-116 454 0 0,3 40-1649 0 0,-3-41 1457 0 0,0-1-1 0 0,1 1 1 0 0,-1-1-1 0 0,0 1 1 0 0,1-1 0 0 0,-1 0-1 0 0,1 1 1 0 0,0-1 0 0 0,-1 0-1 0 0,1 1 1 0 0,0-1-1 0 0,0 0 1 0 0,0 0 0 0 0,0 0-1 0 0,1 1 381 0 0,-2-2-262 0 0,1 0 0 0 0,0 0 0 0 0,0 0 1 0 0,-1 0-1 0 0,1 0 0 0 0,0 0 0 0 0,-1 0 0 0 0,1 0 0 0 0,0-1 0 0 0,-1 1 0 0 0,1 0 0 0 0,0 0 0 0 0,-1-1 0 0 0,1 1 0 0 0,-1 0 0 0 0,1-1 0 0 0,-1 1 0 0 0,1-1 0 0 0,0 1 0 0 0,-1 0 0 0 0,0-1 0 0 0,1 1 0 0 0,-1-1 0 0 0,1 0 0 0 0,-1 1 0 0 0,1-1 0 0 0,-1 1 1 0 0,0-1-1 0 0,0 0 0 0 0,1 0 262 0 0,0-9-2020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30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0 760 0 0,'0'0'1792'0'0,"0"0"326"0"0,0 0 283 0 0,0 0-40 0 0,0 0-157 0 0,0 0-223 0 0,9 2 3991 0 0,14 0-5318 0 0,168 11-280 0 0,-85-8 271 0 0,2 6-645 0 0,-71-6 85 0 0,-1 2 0 0 0,0 1 0 0 0,-1 2 0 0 0,32 13-85 0 0,91 57-271 0 0,-153-77 238 0 0,0 0-1 0 0,0 1 0 0 0,-1 0 1 0 0,0 0-1 0 0,1 0 0 0 0,-2 0 1 0 0,1 0-1 0 0,0 1 0 0 0,-1 0 1 0 0,0 0-1 0 0,0 0 0 0 0,0 0 1 0 0,-1 0-1 0 0,0 1 1 0 0,1 3 33 0 0,9 24-76 0 0,-2 0 0 0 0,0 10 76 0 0,-2-14-35 0 0,14 65-5 0 0,-4 2 1 0 0,-3 12 39 0 0,-10-34-411 0 0,-9-73 371 0 0,0 0 0 0 0,0 0-1 0 0,-1 0 1 0 0,1 0 0 0 0,0 0 0 0 0,-1-1 0 0 0,1 0 0 0 0,0 0 0 0 0,-1 0 0 0 0,-2-1 40 0 0,-9 1-2 0 0,-372 12 113 0 0,190-8-103 0 0,-202-2 501 0 0,397-2-577 0 0,0 1-1 0 0,0-1 1 0 0,-1-1-1 0 0,1 1 1 0 0,0 0-1 0 0,0-1 1 0 0,0 0-1 0 0,0 1 1 0 0,0-1-1 0 0,1 0 1 0 0,-1-1-1 0 0,0 1 1 0 0,0 0-1 0 0,1-1 1 0 0,-1 0-1 0 0,0 1 1 0 0,1-1-1 0 0,0 0 1 0 0,-1 0-1 0 0,1 0 1 0 0,0-1-1 0 0,0 1 1 0 0,0-1-1 0 0,1 1 1 0 0,-1-1 68 0 0,0 0-599 0 0,1-1 0 0 0,-1 1 0 0 0,1 0 0 0 0,0-1 0 0 0,1 1 0 0 0,-1-1 0 0 0,0 1 0 0 0,1-1 0 0 0,0-1 599 0 0,5-36-10477 0 0,-4 33 8330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31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47 1024 0 0,'0'-2'853'0'0,"0"0"0"0"0,1 0 0 0 0,-1 0-1 0 0,0 0 1 0 0,1-1 0 0 0,-1 1 0 0 0,1 0 0 0 0,0 0 0 0 0,-1 0-1 0 0,1 0 1 0 0,0 0 0 0 0,0 1 0 0 0,1-3-853 0 0,-1 3 389 0 0,1-1 0 0 0,-1 1 0 0 0,0 0 0 0 0,1 0 0 0 0,-1 0 0 0 0,0 0 0 0 0,1-1-1 0 0,-1 2 1 0 0,1-1 0 0 0,0 0 0 0 0,-1 0 0 0 0,1 0 0 0 0,0 1 0 0 0,0-1-389 0 0,0 1 159 0 0,1-1 0 0 0,-1 1 0 0 0,0 0-1 0 0,1-1 1 0 0,-1 1 0 0 0,1 0 0 0 0,-1 1 0 0 0,1-1-1 0 0,-1 0 1 0 0,1 1 0 0 0,-1-1 0 0 0,0 1 0 0 0,1 0-159 0 0,20 13 289 0 0,-17-8-329 0 0,1 1 1 0 0,-1 0 0 0 0,-1 0-1 0 0,0 0 1 0 0,0 1-1 0 0,0 0 1 0 0,-1-1-1 0 0,0 2 1 0 0,0-1 0 0 0,-1 0-1 0 0,0 1 1 0 0,-1 0-1 0 0,0 0 1 0 0,0-1 0 0 0,-1 1-1 0 0,0 0 1 0 0,0 0-1 0 0,-1 1 1 0 0,0-1-1 0 0,-1 0 1 0 0,0 0 0 0 0,-1 0-1 0 0,1-1 1 0 0,-2 1-1 0 0,0 2 40 0 0,2-9-14 0 0,0 0 1 0 0,0 0-1 0 0,-1 0 0 0 0,1-1 0 0 0,-1 1 0 0 0,1 0 0 0 0,-1-1 0 0 0,1 1 0 0 0,-1-1 0 0 0,0 1 0 0 0,0-1 0 0 0,0 0 0 0 0,0 1 0 0 0,0-1 0 0 0,0 0 0 0 0,0 0 0 0 0,0-1 0 0 0,0 1 0 0 0,-1 0 1 0 0,1-1-1 0 0,0 1 0 0 0,-1-1 0 0 0,1 0 0 0 0,0 0 0 0 0,0 0 0 0 0,-1 0 0 0 0,1 0 0 0 0,-1-1 14 0 0,-65-8-34 0 0,67 9 36 0 0,-12-3-26 0 0,5 2 41 0 0,-1-1-1 0 0,1 0 1 0 0,-1-1-1 0 0,1 0 0 0 0,0 0 1 0 0,0 0-1 0 0,-5-4-16 0 0,12 6-23 0 0,-1-1 0 0 0,1 1 0 0 0,-1 0 0 0 0,1-1 0 0 0,0 1 0 0 0,-1-1 0 0 0,1 1 0 0 0,0-1 0 0 0,0 0 0 0 0,0 0 0 0 0,0 1 0 0 0,1-1 0 0 0,-1 0 0 0 0,0 0-1 0 0,1 0 1 0 0,-1 0 0 0 0,1 0 0 0 0,0 0 0 0 0,0 0 0 0 0,-1 0 0 0 0,1 0 0 0 0,0 0 0 0 0,1 0 0 0 0,-1 0 0 0 0,0 0 0 0 0,1 1 0 0 0,-1-1 0 0 0,1 0 0 0 0,-1 0 0 0 0,1 0 0 0 0,0 0 0 0 0,0 0 0 0 0,0 1 0 0 0,0-1 0 0 0,0 0 0 0 0,1 0 23 0 0,4-9-1146 0 0,1 1 1 0 0,0 0 0 0 0,1 0-1 0 0,0 0 1 0 0,1 1 0 0 0,0 0 0 0 0,0 1-1 0 0,1 0 1 0 0,0 0 0 0 0,1 1 0 0 0,-1 0-1 0 0,1 1 1 0 0,9-3 1145 0 0,7-3-1759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32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4 540 0 0,'8'-3'6205'0'0,"-8"3"-5927"0"0,0 0-1 0 0,0 0 1 0 0,0 0 0 0 0,0 0 0 0 0,0 0 0 0 0,0 0 0 0 0,0 0 0 0 0,0 0 0 0 0,1 0 0 0 0,-1 1 0 0 0,0-1-1 0 0,0 0 1 0 0,0 0 0 0 0,0 0 0 0 0,0 0 0 0 0,0 0 0 0 0,0 0 0 0 0,0 0 0 0 0,0 0 0 0 0,0 0-1 0 0,1 0 1 0 0,-1 0 0 0 0,0 0 0 0 0,0 0 0 0 0,0 0 0 0 0,0 0 0 0 0,0 0 0 0 0,0 0 0 0 0,0 0 0 0 0,0 0-1 0 0,1 0 1 0 0,-1 0 0 0 0,0 0 0 0 0,0 0 0 0 0,0 0 0 0 0,0 0 0 0 0,0 0 0 0 0,0 0 0 0 0,0 0-1 0 0,1 0-277 0 0,-9 23 844 0 0,-2 25-535 0 0,3-21-341 0 0,2 0-1 0 0,0 0 1 0 0,2 0 0 0 0,1 5 32 0 0,2 10-2919 0 0,0-34-1701 0 0,0 0-3613 0 0,0-8 6153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35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8 292 0 0,'0'-8'7340'0'0,"0"14"-2381"0"0,0 9-2031 0 0,-1-6-2866 0 0,-17 126 3436 0 0,1 56-2673 0 0,10-62-427 0 0,3 10-120 0 0,1 70 158 0 0,4 2-58 0 0,16 103-109 0 0,-12-180-433 0 0,0-21-1350 0 0,2-40-2360 0 0,-2-53-1776 0 0,-2-18 966 0 0,0-13 1829 0 0,1-1 833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37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2 151 600 0 0,'-1'-2'10421'0'0,"12"3"-4328"0"0,7 3-3410 0 0,-8 0-3157 0 0,5 2 544 0 0,0-1-1 0 0,1-1 1 0 0,-1 0 0 0 0,1-1-1 0 0,-1-1 1 0 0,1 0 0 0 0,0-1-1 0 0,10-1-69 0 0,33-2 117 0 0,44-9-117 0 0,-2 1-21 0 0,379-14 388 0 0,-49 12-288 0 0,-144 6-130 0 0,-6-2-127 0 0,139-11 67 0 0,422-9 21 0 0,1511 16 219 0 0,-796 14-401 0 0,-1116-20 58 0 0,-1 0-131 0 0,-268-1-416 0 0,-171 19 752 0 0,0 0 1 0 0,0 0-1 0 0,1 1 0 0 0,-1-1 0 0 0,0 0 1 0 0,0 0-1 0 0,0 1 0 0 0,0-1 0 0 0,0 0 1 0 0,0 1-1 0 0,0-1 0 0 0,0 1 1 0 0,0 0-1 0 0,0-1 0 0 0,0 1 0 0 0,0 0 1 0 0,0-1-1 0 0,-1 1 0 0 0,1 0 0 0 0,0 0 1 0 0,-1 0-1 0 0,1 0 0 0 0,0 0 0 0 0,-1 0 1 0 0,1-1-1 0 0,-1 2 0 0 0,1-1 9 0 0,0 3-11 0 0,1 0 0 0 0,-1 0 0 0 0,-1 0 0 0 0,1 0 0 0 0,0 0 0 0 0,-1 0 0 0 0,0 0 0 0 0,0 3 11 0 0,-2 11 9 0 0,0 0-1 0 0,-1 0 0 0 0,-2 8-8 0 0,-31 111 20 0 0,17-70-8 0 0,3 1-1 0 0,2 0 0 0 0,-3 65-11 0 0,4 174 278 0 0,15 52-278 0 0,0-38 100 0 0,-3-170-69 0 0,-6 25-26 0 0,-24 126-5 0 0,0 4 19 0 0,22 151 1345 0 0,11-349-3149 0 0,-1-24-2562 0 0,-1-10-3514 0 0,1-103 3508 0 0,3 10 2762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39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13 84 0 0,'0'-3'1003'0'0,"0"-1"511"0"0,0 0 1751 0 0,0 2 755 0 0,0 2-2941 0 0,0 0-6 0 0,0 0-35 0 0,0 0-33 0 0,0 0-29 0 0,-9 44 3216 0 0,0-11-3739 0 0,3 8-200 0 0,2-1 0 0 0,1 4-253 0 0,4 148 108 0 0,2-72-39 0 0,-1 33 25 0 0,0-1 104 0 0,-7 17-198 0 0,-19 112 101 0 0,23-268-95 0 0,-2 5 3 0 0,1-1 0 0 0,1 1-1 0 0,1 0 1 0 0,0 0 0 0 0,3 10-9 0 0,-2-23 9 0 0,0 0 0 0 0,0 0 1 0 0,1 0-1 0 0,-1 0 1 0 0,1 0-1 0 0,0 0 0 0 0,1 0 1 0 0,-1-1-1 0 0,1 1 1 0 0,0-1-1 0 0,0 0 1 0 0,1 0-1 0 0,-1 0 0 0 0,1 0 1 0 0,0-1-1 0 0,0 1 1 0 0,0-1-1 0 0,0 0 0 0 0,0 0 1 0 0,1 0-1 0 0,1 0-9 0 0,18 8 31 0 0,0-1-1 0 0,1-1 1 0 0,0-1-1 0 0,0-1 1 0 0,15 2-31 0 0,136 15-101 0 0,-100-15 35 0 0,92 6-149 0 0,2-7 0 0 0,0-7 1 0 0,136-18 214 0 0,712-29 251 0 0,-656 35-83 0 0,1231 10-769 0 0,-1335 4 657 0 0,31 2 180 0 0,902 1-241 0 0,-276-24-382 0 0,-646-1 287 0 0,-92 5 37 0 0,-148 10 33 0 0,-1-1 0 0 0,0-1 1 0 0,0-1-1 0 0,0-1 0 0 0,17-9 30 0 0,36-11 149 0 0,-32 15-141 0 0,0 3 0 0 0,6 1-8 0 0,188-25 164 0 0,-222 31-255 0 0,8-2-4281 0 0,-9 3-8665 0 0,-16 2 11135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0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19 1008 0 0,'-8'-12'18079'0'0,"7"8"-14487"0"0,1 2-5453 0 0,0 1-3623 0 0,22 19-6229 0 0,-16-13 10222 0 0,3 4-275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0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1 208 0 0,'0'8'1761'0'0,"2"9"8634"0"0,0-10-3125 0 0,-2-9-6851 0 0,1-5-3496 0 0,5 4-3787 0 0,20-2 1296 0 0,-26 5 5218 0 0,10 0-1805 0 0,4 0 444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37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25 160 0 0,'6'-25'9613'0'0,"-4"28"-5355"0"0,-6 15-4485 0 0,2-1 236 0 0,-3 7 1 0 0,5-24-10 0 0,0 0 1 0 0,0 1-1 0 0,0-1 1 0 0,0 0-1 0 0,0 0 1 0 0,0 0-1 0 0,0 1 1 0 0,0-1-1 0 0,0 0 1 0 0,0 0-1 0 0,0 0 1 0 0,0 1-1 0 0,-1-1 1 0 0,1 0-1 0 0,0 0 1 0 0,0 0-1 0 0,0 1 1 0 0,0-1-1 0 0,0 0 1 0 0,-1 0-1 0 0,1 0 1 0 0,0 0-1 0 0,0 0 1 0 0,0 1-1 0 0,-1-1 1 0 0,1 0-1 0 0,0 0 1 0 0,0 0-1 0 0,-1 0 1 0 0,1 0-1 0 0,0 0 1 0 0,0 0-1 0 0,0 0 1 0 0,-1 0-1 0 0,1 0 1 0 0,0 0-1 0 0,0 0 1 0 0,-1 0-1 0 0,1 0 1 0 0,0 0-1 0 0,0 0 1 0 0,0 0-1 0 0,-1 0 1 0 0,1 0-1 0 0,0 0 1 0 0,0 0-1 0 0,0-1 1 0 0,-1 1-1 0 0,1 0 1 0 0,0 0-1 0 0,0 0 1 0 0,0 0-1 0 0,-1 0 1 0 0,1-1-1 0 0,0 1 1 0 0,0 0-1 0 0,0 0 1 0 0,0 0-1 0 0,0 0 1 0 0,-1-1-1 0 0,1 1 1 0 0,0 0-1 0 0,0 0 1 0 0,0-1-1 0 0,0 1 1 0 0,0 0-1 0 0,0 0 1 0 0,0 0-1 0 0,-1-2 26 0 0,1 1 0 0 0,-1 0 0 0 0,1 0 0 0 0,0 0 1 0 0,0-1-1 0 0,-1 1 0 0 0,1 0 0 0 0,0 0 0 0 0,0-1 1 0 0,0 1-1 0 0,0 0 0 0 0,0 0 0 0 0,0-1 0 0 0,1 1 0 0 0,-1 0 1 0 0,0 0-1 0 0,1-1 0 0 0,-1 1 0 0 0,0 0 0 0 0,1 0 1 0 0,0 0-1 0 0,-1 0 0 0 0,1-1-26 0 0,-1 2 26 0 0,1 0 0 0 0,-1-1 0 0 0,0 1 0 0 0,0-1 0 0 0,1 1 0 0 0,-1 0 0 0 0,0-1 0 0 0,1 1 0 0 0,-1 0 0 0 0,1-1 0 0 0,-1 1 0 0 0,0 0 0 0 0,1 0 0 0 0,-1-1 0 0 0,1 1 0 0 0,-1 0 0 0 0,1 0 0 0 0,-1 0 0 0 0,1 0 0 0 0,-1 0 0 0 0,1-1 0 0 0,-1 1 0 0 0,1 0 0 0 0,-1 0 0 0 0,0 0 0 0 0,1 0 0 0 0,-1 0 0 0 0,1 0 0 0 0,-1 1 0 0 0,1-1 0 0 0,-1 0 0 0 0,1 0 0 0 0,-1 0 0 0 0,1 0 0 0 0,-1 1-1 0 0,1-1 1 0 0,-1 0 0 0 0,0 0 0 0 0,1 1 0 0 0,-1-1 0 0 0,1 0 0 0 0,-1 1 0 0 0,0-1 0 0 0,1 0 0 0 0,-1 1 0 0 0,0-1 0 0 0,0 0 0 0 0,1 1 0 0 0,-1-1 0 0 0,0 1 0 0 0,0-1 0 0 0,1 1 0 0 0,-1-1 0 0 0,0 1 0 0 0,0-1 0 0 0,0 0 0 0 0,0 1 0 0 0,0-1 0 0 0,0 1 0 0 0,0-1 0 0 0,0 1 0 0 0,0 0-26 0 0,10 39 103 0 0,-12-20-127 0 0,2-19 22 0 0,0-1-1 0 0,0 1 1 0 0,-1-1 0 0 0,1 0-1 0 0,0 1 1 0 0,0-1 0 0 0,-1 1-1 0 0,1-1 1 0 0,0 0-1 0 0,-1 1 1 0 0,1-1 0 0 0,0 0-1 0 0,-1 0 1 0 0,1 1-1 0 0,0-1 1 0 0,-1 0 0 0 0,1 0-1 0 0,-1 0 1 0 0,1 1 0 0 0,-1-1-1 0 0,1 0 1 0 0,0 0-1 0 0,-1 0 1 0 0,1 0 0 0 0,-1 0-1 0 0,1 0 1 0 0,-1 0-1 0 0,1 0 1 0 0,-1 0 0 0 0,1 0-1 0 0,-1 0 1 0 0,1 0 0 0 0,0 0-1 0 0,-1 0 3 0 0,-3-6 47 0 0,1 0 1 0 0,0 0-1 0 0,0 0 0 0 0,1 0 0 0 0,0-1 0 0 0,0 1 0 0 0,0 0 1 0 0,1-1-1 0 0,-1 0-47 0 0,2 7 51 0 0,13 19-4330 0 0,-7-9-5335 0 0,-6-10 7795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10 768 0 0,'-6'-8'7704'0'0,"4"6"1925"0"0,1 7-7316 0 0,1 7-3364 0 0,0 96 1830 0 0,0-37-7873 0 0,0-71 6885 0 0,0 1 0 0 0,-1-1 0 0 0,1 1 0 0 0,0-1 0 0 0,0 1 0 0 0,0-1 0 0 0,0 0 1 0 0,0 1-1 0 0,0-1 0 0 0,0 1 0 0 0,0-1 0 0 0,0 1 0 0 0,0-1 0 0 0,0 1 0 0 0,0-1 0 0 0,0 0 0 0 0,0 1 0 0 0,0-1 1 0 0,1 1-1 0 0,-1-1 0 0 0,0 1 0 0 0,0-1 0 0 0,0 0 0 0 0,1 1 0 0 0,-1-1 0 0 0,0 0 0 0 0,0 1 0 0 0,1-1 0 0 0,-1 0 0 0 0,0 1 1 0 0,1-1-1 0 0,-1 0 0 0 0,1 1 0 0 0,-1-1 0 0 0,0 0 0 0 0,1 0 0 0 0,-1 0 0 0 0,1 1 0 0 0,-1-1 0 0 0,0 0 0 0 0,1 0 1 0 0,-1 0-1 0 0,1 0 0 0 0,-1 0 0 0 0,1 0 0 0 0,-1 0 0 0 0,1 0 0 0 0,-1 0 0 0 0,0 0 0 0 0,1 0 0 0 0,-1 0 0 0 0,1 0 1 0 0,-1 0 208 0 0,2-6-1852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1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63 1348 0 0,'-6'-20'11359'0'0,"6"-3"-8483"0"0,9 7-6706 0 0,-8 16 3404 0 0,0-1 0 0 0,0 1-1 0 0,0-1 1 0 0,0 1 0 0 0,-1 0 0 0 0,1 0-1 0 0,0-1 1 0 0,0 1 0 0 0,0 0 0 0 0,0 0-1 0 0,0 0 1 0 0,0 0 0 0 0,0 0-1 0 0,0 0 1 0 0,0 0 0 0 0,0 0 0 0 0,0 1-1 0 0,0-1 1 0 0,0 0 0 0 0,0 0 0 0 0,0 1 426 0 0,8 4-1722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1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12 0 0,'-2'60'7780'0'0,"-3"2"-3960"0"0,-2 63 325 0 0,7-125-4064 0 0,0 1-1 0 0,-1-1 1 0 0,1 1-1 0 0,0-1 1 0 0,0 1-1 0 0,0 0 0 0 0,0-1 1 0 0,0 1-1 0 0,0-1 1 0 0,0 1-1 0 0,0 0 1 0 0,0-1-1 0 0,0 1 0 0 0,0-1 1 0 0,1 1-1 0 0,-1-1 1 0 0,0 1-1 0 0,0 0 1 0 0,1-1-1 0 0,-1 1 0 0 0,0-1 1 0 0,0 1-1 0 0,1-1 1 0 0,-1 0-1 0 0,1 1 1 0 0,-1-1-1 0 0,0 1 0 0 0,1-1 1 0 0,0 1-81 0 0,9-13 574 0 0,8-26-698 0 0,2-21 369 0 0,15-26-245 0 0,-35 85 11 0 0,0-1 0 0 0,0 1 0 0 0,0 0 0 0 0,0-1 0 0 0,1 1 0 0 0,-1-1 0 0 0,0 1 0 0 0,0 0 0 0 0,1-1 0 0 0,-1 1 0 0 0,0 0 0 0 0,0 0 0 0 0,1-1 0 0 0,-1 1 0 0 0,0 0 0 0 0,1 0 0 0 0,-1-1 0 0 0,0 1 0 0 0,1 0 0 0 0,-1 0 0 0 0,1 0 0 0 0,-1 0 0 0 0,0-1 0 0 0,1 1 0 0 0,-1 0 0 0 0,1 0 0 0 0,-1 0 0 0 0,0 0 0 0 0,1 0 0 0 0,-1 0 0 0 0,1 0-1 0 0,-1 0 1 0 0,0 0 0 0 0,1 0 0 0 0,-1 0 0 0 0,1 0 0 0 0,-1 1 0 0 0,1-1-11 0 0,16 14 100 0 0,9 22-299 0 0,13 48-1559 0 0,-18-41-1669 0 0,-8-22-936 0 0,-12-20 4153 0 0,-1-1 1 0 0,0 1-1 0 0,1-1 0 0 0,-1 1 1 0 0,1-1-1 0 0,-1 1 0 0 0,1-1 0 0 0,-1 0 1 0 0,1 1-1 0 0,-1-1 0 0 0,1 0 0 0 0,-1 1 1 0 0,1-1-1 0 0,0 0 0 0 0,-1 0 0 0 0,1 0 1 0 0,-1 1-1 0 0,1-1 0 0 0,0 0 0 0 0,-1 0 1 0 0,1 0-1 0 0,0 0 0 0 0,-1 0 0 0 0,1 0 1 0 0,-1 0-1 0 0,1 0 0 0 0,0 0 0 0 0,-1-1 1 0 0,1 1-1 0 0,0 0 0 0 0,-1 0 0 0 0,1 0 1 0 0,-1-1-1 0 0,1 1 0 0 0,0 0 210 0 0,3-4-1750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2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25 608 0 0,'-3'-25'7992'0'0,"-4"48"-4866"0"0,-5 49-1372 0 0,8 54-400 0 0,17 62-2096 0 0,-13-182 647 0 0,1 16-742 0 0,5 36-1767 0 0,-6-54 1985 0 0,1-1-1 0 0,0 1 1 0 0,0-1 0 0 0,0 1-1 0 0,0-1 1 0 0,0 0 0 0 0,1 0-1 0 0,-1 1 1 0 0,1-1-1 0 0,0 0 1 0 0,0 0 0 0 0,0 0-1 0 0,1 0 620 0 0,2 1-1492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2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87 20 0 0,'0'-1'246'0'0,"1"1"1"0"0,0 0-1 0 0,0-1 0 0 0,0 1 1 0 0,0-1-1 0 0,0 0 1 0 0,-1 1-1 0 0,1-1 0 0 0,0 0 1 0 0,0 0-1 0 0,-1 1 0 0 0,1-1 1 0 0,0 0-1 0 0,-1 0 0 0 0,1 0 1 0 0,-1 0-1 0 0,1 0 1 0 0,-1 1-1 0 0,0-1 0 0 0,1 0 1 0 0,-1 0-1 0 0,0 0 0 0 0,0 0 1 0 0,0 0-1 0 0,0 0 0 0 0,1 0 1 0 0,-1 0-1 0 0,-1 0 0 0 0,1-1-246 0 0,-1 0 242 0 0,0 1 0 0 0,0-1-1 0 0,0 0 1 0 0,0 1 0 0 0,0-1-1 0 0,0 1 1 0 0,-1 0 0 0 0,1-1-1 0 0,0 1 1 0 0,-1 0-1 0 0,1 0 1 0 0,-1 0 0 0 0,0 0-1 0 0,1 0 1 0 0,-2 0-242 0 0,-13-6 704 0 0,1 1-1 0 0,-1 0 1 0 0,-14-2-704 0 0,21 6 219 0 0,-4-2-325 0 0,0 2 0 0 0,-1-1-1 0 0,1 2 1 0 0,-1 0-1 0 0,0 0 1 0 0,1 2 0 0 0,-1-1-1 0 0,-12 3 107 0 0,-61 15-5801 0 0,52-9 1670 0 0,21-6 2663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3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34 1024 0 0,'0'-1'389'0'0,"1"0"1"0"0,0 1-1 0 0,0-1 1 0 0,-1 0-1 0 0,1 1 1 0 0,0-1-1 0 0,0 1 0 0 0,0-1 1 0 0,0 1-1 0 0,0 0 1 0 0,0-1-1 0 0,0 1 0 0 0,0 0 1 0 0,0-1-1 0 0,0 1 1 0 0,0 0-1 0 0,0 0 0 0 0,0 0 1 0 0,0 0-390 0 0,12-4 6908 0 0,-27-3-5220 0 0,4 4-1529 0 0,0 0-1 0 0,0 0 1 0 0,-1 1 0 0 0,1 0-1 0 0,-1 1 1 0 0,1 0 0 0 0,-1 1 0 0 0,-4 1-159 0 0,11-1 27 0 0,0 1 1 0 0,0 0 0 0 0,1 0 0 0 0,-1 0 0 0 0,0 1-1 0 0,1-1 1 0 0,-1 1 0 0 0,1 0 0 0 0,0 0 0 0 0,-1 0-1 0 0,1 1 1 0 0,0-1 0 0 0,0 1 0 0 0,1-1 0 0 0,-1 1-1 0 0,0 0 1 0 0,1 0 0 0 0,0 0 0 0 0,0 1 0 0 0,0-1-1 0 0,0 0 1 0 0,0 1 0 0 0,0 0 0 0 0,1-1 0 0 0,0 1-28 0 0,-6 16 75 0 0,0 1-1 0 0,2 0 1 0 0,0 0 0 0 0,2 1 0 0 0,0-1 0 0 0,1 1 0 0 0,2-1 0 0 0,0 12-75 0 0,3 7 81 0 0,1 0 0 0 0,2 0 0 0 0,2 0-1 0 0,3 3-80 0 0,-5-21 40 0 0,6 34 220 0 0,-6-57-135 0 0,-1-1 0 0 0,1 1 0 0 0,-1-1 1 0 0,0 0-1 0 0,0 0 0 0 0,0 0 0 0 0,0-1 1 0 0,0 1-1 0 0,-1-1 0 0 0,1-1-125 0 0,41-24-1101 0 0,-10 8-2572 0 0,-7-6-3799 0 0,-5 7 155 0 0,-19 14 5674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3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51 980 0 0,'-18'-3'7661'0'0,"13"2"-1373"0"0,16-8-214 0 0,22-1-6449 0 0,-26 7 845 0 0,8-2-489 0 0,1 0-1 0 0,0 1 1 0 0,0 0 0 0 0,0 2-1 0 0,15-2 20 0 0,-28 4-12 0 0,1 0 0 0 0,-1 0-1 0 0,1 0 1 0 0,0 0 0 0 0,-1 1-1 0 0,1 0 1 0 0,-1-1 0 0 0,1 1-1 0 0,-1 0 1 0 0,1 1 0 0 0,-1-1-1 0 0,0 1 1 0 0,1-1 0 0 0,-1 1-1 0 0,0 0 1 0 0,0 0 0 0 0,0 0-1 0 0,-1 1 1 0 0,1-1 0 0 0,0 1-1 0 0,-1-1 1 0 0,0 1 0 0 0,1 0-1 0 0,-1 0 1 0 0,0 0 0 0 0,-1 0-1 0 0,1 0 1 0 0,1 3 12 0 0,4 16-25 0 0,-1 0 0 0 0,-1 0 1 0 0,-1 0-1 0 0,0 20 25 0 0,2 0 5 0 0,-4-25-5 0 0,6 62-40 0 0,-10-75 37 0 0,1-1 0 0 0,-1 1 0 0 0,0-1 0 0 0,0 0 1 0 0,0 0-1 0 0,0 0 0 0 0,-1 0 0 0 0,1 0 0 0 0,-1 0 0 0 0,1 0 0 0 0,-1-1 0 0 0,0 1 1 0 0,0-1-1 0 0,-1 0 0 0 0,1 0 0 0 0,-1 0 3 0 0,-60 37-506 0 0,-19-4-2563 0 0,71-31 1535 0 0,0-1 0 0 0,-1 0 0 0 0,1-1 0 0 0,0-1 0 0 0,-1 0 0 0 0,1 0 0 0 0,-1-1 1 0 0,1-1-1 0 0,-9-1 1534 0 0,-2-2-2084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5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1040 0 0,'0'0'1248'0'0,"5"4"13221"0"0,-4-2-14257 0 0,0 0 0 0 0,0 0 0 0 0,0 0 0 0 0,1 0 0 0 0,-1 0 0 0 0,1 0 0 0 0,0-1 1 0 0,-1 1-1 0 0,1 0 0 0 0,0-1 0 0 0,0 0 0 0 0,0 1 0 0 0,0-1 0 0 0,0 0 0 0 0,0 0 0 0 0,0 0 0 0 0,0 0 0 0 0,0-1 1 0 0,1 1-1 0 0,0 0-212 0 0,52 16-90 0 0,118 13-67 0 0,1-6 0 0 0,14-8 157 0 0,-9 1 111 0 0,1810 107-339 0 0,-260-78-381 0 0,-1221-42 820 0 0,451 13-484 0 0,-941-16 259 0 0,872 36-321 0 0,1-39 430 0 0,-579-9-102 0 0,-299 11 811 0 0,-3-3-13398 0 0,-5 0 7851 0 0,-5 3 2782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6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26 696 0 0,'-5'-11'1366'0'0,"1"-1"6648"0"0,4 10-1605 0 0,0 7-2422 0 0,0 7-4400 0 0,0 69 878 0 0,5-1 0 0 0,2-1 1 0 0,12 41-466 0 0,-14-84-405 0 0,1 4-1096 0 0,2-15-3026 0 0,-8-25 4328 0 0,1 0 0 0 0,-1 0 0 0 0,0 0 0 0 0,1 1 0 0 0,-1-1-1 0 0,0 0 1 0 0,1 0 0 0 0,-1 0 0 0 0,0 0 0 0 0,1 0 0 0 0,-1 0 0 0 0,0 0 0 0 0,1 0 0 0 0,-1 0-1 0 0,0 0 1 0 0,1 0 0 0 0,-1 0 0 0 0,0 0 0 0 0,1 0 0 0 0,-1 0 0 0 0,1 0 0 0 0,-1-1 0 0 0,0 1-1 0 0,0 0 1 0 0,1 0 0 0 0,-1 0 0 0 0,0 0 0 0 0,1-1 0 0 0,-1 1 0 0 0,0 0 0 0 0,0 0 0 0 0,1-1-1 0 0,-1 1 1 0 0,0 0 0 0 0,0 0 0 0 0,1-1 0 0 0,-1 1 0 0 0,0 0 0 0 0,0-1 0 0 0,0 1 0 0 0,0 0 0 0 0,0-1-1 0 0,1 1 1 0 0,-1 0 0 0 0,0-1 0 0 0,0 1 199 0 0,12-19-3719 0 0,-4 4 2007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7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5 159 920 0 0,'4'0'13932'0'0,"6"-1"-7112"0"0,4 0-4945 0 0,29-1-4938 0 0,-29 2 4833 0 0,78-9-1515 0 0,-1-4 0 0 0,0-3 0 0 0,38-15-255 0 0,59-11 47 0 0,31-2-123 0 0,-218 44 58 0 0,0 0-1 0 0,0 1 1 0 0,0-1 0 0 0,0 0-1 0 0,0 1 1 0 0,0-1-1 0 0,1 1 1 0 0,-1-1 0 0 0,0 1-1 0 0,0-1 1 0 0,0 1 0 0 0,-1 0-1 0 0,1-1 1 0 0,0 1-1 0 0,0 0 1 0 0,0 0 0 0 0,0 0-1 0 0,-1 0 1 0 0,1-1 0 0 0,0 1-1 0 0,-1 0 1 0 0,1 0-1 0 0,-1 1 1 0 0,1-1 0 0 0,-1 0-1 0 0,1 0 1 0 0,-1 0 0 0 0,0 0-1 0 0,0 0 1 0 0,1 0-1 0 0,-1 0 1 0 0,0 1 0 0 0,0-1-1 0 0,0 0 19 0 0,8 56-105 0 0,-6-39 38 0 0,16 95-59 0 0,6-2 1 0 0,4-1 0 0 0,16 31 125 0 0,-39-127-210 0 0,-1-1 0 0 0,0 1 0 0 0,-1 0 0 0 0,0 7 210 0 0,-3-20-20 0 0,-1 0 1 0 0,1 0 0 0 0,-1-1-1 0 0,0 1 1 0 0,0 0 0 0 0,1-1-1 0 0,-1 1 1 0 0,0-1-1 0 0,0 1 1 0 0,0-1 0 0 0,1 1-1 0 0,-1-1 1 0 0,0 0 0 0 0,0 1-1 0 0,0-1 1 0 0,0 0 0 0 0,0 0-1 0 0,0 0 1 0 0,0 1 0 0 0,0-1-1 0 0,0 0 1 0 0,0 0 19 0 0,-34 4 28 0 0,23-3-46 0 0,-69 7-17 0 0,0-3 0 0 0,0-4 0 0 0,-1-4 1 0 0,1-3-1 0 0,0-3 0 0 0,1-4 0 0 0,0-4 0 0 0,-17-8 35 0 0,66 18-118 0 0,-1 1 0 0 0,-1 1-1 0 0,1 2 1 0 0,0 1 0 0 0,-14 2 118 0 0,25-3-3341 0 0,19 2 2745 0 0,0 0-1 0 0,0 0 1 0 0,0 0 0 0 0,1 0 0 0 0,-1 0 0 0 0,1 0 0 0 0,-1-1-1 0 0,1 1 1 0 0,-1 0 0 0 0,1-1 0 0 0,0 1 0 0 0,-1-1-1 0 0,1 1 1 0 0,0-1 0 0 0,0 0 0 0 0,0 0 0 0 0,0 1 0 0 0,1-1-1 0 0,-1 0 1 0 0,0 0 0 0 0,1 0 0 0 0,0 0 0 0 0,-1-1 596 0 0,0-7-1910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44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4896 304 0 0,'9'53'3552'0'0,"-3"-15"-1456"0"0,2-15-103 0 0,-8-33 4334 0 0,1-9-3396 0 0,4-27-2083 0 0,-2 22-335 0 0,3-73-368 0 0,-11-49-169 0 0,0 11-15 0 0,5 90 35 0 0,-1-164 30 0 0,-4 70 7 0 0,-6 0-12 0 0,-1 47-25 0 0,-30-247-38 0 0,23 170 5 0 0,4 56 7 0 0,-2 1-6 0 0,4 37 9 0 0,-29-160 48 0 0,-9-51-6 0 0,27 145-25 0 0,-5-70-24 0 0,-15-94-50 0 0,31 215 110 0 0,3-13-26 0 0,-4-35 49 0 0,4-36-32 0 0,3-110-36 0 0,0-2-31 0 0,5 85-11 0 0,3 108 48 0 0,9-188 77 0 0,-10 279-64 0 0,-1-6 42 0 0,1 0-1 0 0,0 0 1 0 0,0 1-1 0 0,1-1 0 0 0,0 0 1 0 0,0 1-1 0 0,1-1 1 0 0,0 0-1 0 0,1 1 1 0 0,1-4-42 0 0,0 11-7 0 0,0 0 1 0 0,1 1 0 0 0,-1 0 0 0 0,0 0-1 0 0,0 0 1 0 0,0 0 0 0 0,0 0 0 0 0,0 1 0 0 0,0 0-1 0 0,0 0 1 0 0,0 1 6 0 0,54 26-15 0 0,9 6-14 0 0,22 7 29 0 0,-64-32-16 0 0,1 0-1 0 0,0-2 1 0 0,1-2-1 0 0,0 0 1 0 0,9 0 16 0 0,296 30 197 0 0,168 0-283 0 0,-218-34 138 0 0,137-20-52 0 0,92-2 77 0 0,65 30 125 0 0,242-4-181 0 0,-619-19-55 0 0,65-18 34 0 0,-121 13-34 0 0,376-54 104 0 0,-264 35-62 0 0,322-27-32 0 0,-567 63 30 0 0,98-9 226 0 0,309-32 390 0 0,140-42-622 0 0,-510 71 6 0 0,-33 9-40 0 0,-1 0 0 0 0,1 1 1 0 0,0 1-1 0 0,0 0 0 0 0,3 0 34 0 0,-16 2-33 0 0,-1 0-5 0 0,3 4 9 0 0,-1-1 0 0 0,0 1 1 0 0,0-1-1 0 0,0 1 0 0 0,0 0 1 0 0,0 0-1 0 0,-1 0 0 0 0,0 0 0 0 0,0 0 1 0 0,0 1-1 0 0,0-1 0 0 0,-1 2 29 0 0,5 66-19 0 0,-3-31-18 0 0,0 4-34 0 0,-2 1 0 0 0,-2-1 0 0 0,-4 13 71 0 0,3-22-132 0 0,-20 156-72 0 0,17-109 206 0 0,-2 42-4 0 0,4 63-11 0 0,8-63-2 0 0,3 11 14 0 0,13 158-52 0 0,1 25-40 0 0,2 6 127 0 0,3-54-28 0 0,-1-56-41 0 0,63 414 87 0 0,-56-448 152 0 0,-18-94 6 0 0,-3 2-210 0 0,-2-13 21 0 0,46 442-1 0 0,20 105-60 0 0,-70-592 4 0 0,-2-8-37 0 0,-1 0-1 0 0,-1 0 1 0 0,0 1-1 0 0,-2-1 1 0 0,-1 5 73 0 0,1-25-17 0 0,1-1 1 0 0,-1 0-1 0 0,1 1 0 0 0,-1-1 1 0 0,0 1-1 0 0,0-1 1 0 0,0 0-1 0 0,0 0 1 0 0,0 0-1 0 0,0 1 0 0 0,-1-1 1 0 0,1 0-1 0 0,-1 0 1 0 0,1-1-1 0 0,-1 1 0 0 0,0 0 1 0 0,0-1-1 0 0,0 1 1 0 0,0-1-1 0 0,0 1 1 0 0,0-1-1 0 0,0 0 0 0 0,0 0 1 0 0,-1 0-1 0 0,1 0 1 0 0,0 0-1 0 0,-1 0 1 0 0,1-1-1 0 0,-1 1 0 0 0,1-1 1 0 0,0 0-1 0 0,-2 0 17 0 0,-10 1-108 0 0,-1-1 0 0 0,1-1 0 0 0,-1-1 0 0 0,1 0 0 0 0,-8-2 108 0 0,-24-3-287 0 0,-170 4 297 0 0,-29 12-10 0 0,38-1 52 0 0,-70-12-52 0 0,-1218-50 122 0 0,1363 54 7 0 0,-367 2 126 0 0,-163 34-255 0 0,-315 68-107 0 0,663-83 83 0 0,-201-17 24 0 0,11-1 47 0 0,368 8-56 0 0,90-5-2 0 0,1-2 1 0 0,-1-3 0 0 0,1-1 0 0 0,-34-5 10 0 0,68 3 6 0 0,1-1 1 0 0,0 0 0 0 0,0-1-1 0 0,0 0 1 0 0,0-1 0 0 0,1 0-1 0 0,0 0 1 0 0,0-1 0 0 0,0 0 0 0 0,0-1-1 0 0,1 0-6 0 0,-5-4 38 0 0,-1-2-1 0 0,2 0 1 0 0,-6-7-38 0 0,-12-22 151 0 0,-9-19 203 0 0,9 24-45 0 0,-25-38-97 0 0,43 63-113 0 0,11 12-165 0 0,1 0 0 0 0,-1 0-1 0 0,0-1 1 0 0,1 1 0 0 0,-1 0 0 0 0,0-1 0 0 0,1 1 0 0 0,-1 0-1 0 0,1-1 1 0 0,-1 1 0 0 0,1-1 0 0 0,-1 1 0 0 0,1-1 0 0 0,-1 1 0 0 0,1-1-1 0 0,-1 0 1 0 0,1 1 0 0 0,0-1 0 0 0,-1 0 0 0 0,1 1 0 0 0,0-1-1 0 0,0 0 1 0 0,0 1 0 0 0,-1-1 0 0 0,1 0 0 0 0,0 1 0 0 0,0-1 0 0 0,0 0-1 0 0,0 1 1 0 0,0-1 66 0 0,47-59-13464 0 0,-29 38 11088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7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30 208 0 0,'-5'-20'3797'0'0,"1"11"4453"0"0,-9 17-3887 0 0,5 2-3909 0 0,1 0-1 0 0,1 1 1 0 0,0 0 0 0 0,0 0-1 0 0,1 0 1 0 0,1 0 0 0 0,0 1-1 0 0,0 0 1 0 0,1 0 0 0 0,0 6-454 0 0,-7 30 205 0 0,3 0 1 0 0,2 1-1 0 0,1 31-205 0 0,4-22-2711 0 0,6 33 2711 0 0,3-47-4249 0 0,-9-43 3992 0 0,1 0 0 0 0,-1 0 0 0 0,0 0-1 0 0,1 0 1 0 0,-1 0 0 0 0,0 0 0 0 0,1 0 0 0 0,-1 0 0 0 0,1 0-1 0 0,-1-1 1 0 0,1 1 0 0 0,0 0 0 0 0,-1 0 0 0 0,1-1 0 0 0,0 1 0 0 0,0 0-1 0 0,-1-1 1 0 0,1 1 0 0 0,0-1 0 0 0,0 1 0 0 0,0-1 0 0 0,0 1 0 0 0,0-1-1 0 0,-1 0 1 0 0,1 1 0 0 0,0-1 0 0 0,0 0 0 0 0,0 0 0 0 0,0 0 0 0 0,0 1-1 0 0,0-1 1 0 0,0 0 0 0 0,0 0 0 0 0,0-1 0 0 0,0 1 0 0 0,0 0 0 0 0,0 0-1 0 0,0 0 1 0 0,0-1 0 0 0,0 1 0 0 0,0 0 0 0 0,0-1 0 0 0,0 1 257 0 0,12-8-2290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8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61 187 936 0 0,'-1'-2'460'0'0,"0"0"-1"0"0,0 0 1 0 0,0 0 0 0 0,0 0-1 0 0,0-1 1 0 0,1 1 0 0 0,-1 0 0 0 0,1 0-1 0 0,0-1 1 0 0,-1 1 0 0 0,1 0-1 0 0,0-1 1 0 0,0 1 0 0 0,1 0-1 0 0,-1-1 1 0 0,0 1 0 0 0,1 0-1 0 0,0-1 1 0 0,-1 1 0 0 0,1 0-1 0 0,0 0 1 0 0,0 0 0 0 0,0 0-1 0 0,0 0 1 0 0,1 0 0 0 0,-1 0-1 0 0,0 0 1 0 0,1 0 0 0 0,-1 0-1 0 0,1 1 1 0 0,0-1 0 0 0,0 1 0 0 0,0-1-460 0 0,35-18 3401 0 0,4 6-3460 0 0,38-8 496 0 0,1 3-1 0 0,0 3 1 0 0,76-4-437 0 0,-94 16-21 0 0,-1 4 0 0 0,1 1 0 0 0,0 4 0 0 0,-1 2 0 0 0,32 9 21 0 0,-31-5-225 0 0,-29-5 72 0 0,1 1-1 0 0,-1 1 1 0 0,2 3 153 0 0,-25-8-53 0 0,1 1 0 0 0,-2 1-1 0 0,1 0 1 0 0,0 0 0 0 0,-1 1-1 0 0,0 0 1 0 0,-1 1 0 0 0,1 0-1 0 0,-1 0 1 0 0,0 1 0 0 0,4 6 53 0 0,0 4-71 0 0,-1 1 1 0 0,-1 0-1 0 0,0 0 0 0 0,-2 1 1 0 0,0 1-1 0 0,-1-1 1 0 0,-1 1-1 0 0,-2 0 0 0 0,2 8 71 0 0,3 44-41 0 0,-8-66 34 0 0,-1 0 1 0 0,1-1-1 0 0,-1 1 0 0 0,-1-1 0 0 0,1 1 0 0 0,-1-1 1 0 0,0 1-1 0 0,-1-1 0 0 0,0 1 0 0 0,0-1 1 0 0,0 0-1 0 0,-1 0 0 0 0,0 0 7 0 0,-2 6-18 0 0,-1 0 1 0 0,-1-1-1 0 0,0 0 0 0 0,-1 0 0 0 0,0-1 0 0 0,-1 2 18 0 0,-9 4 41 0 0,0 0-1 0 0,-1 0 1 0 0,-1-2-1 0 0,0-1 0 0 0,-1 0 1 0 0,-1-1-1 0 0,0-2 1 0 0,0 0-1 0 0,-1-1 0 0 0,0-1 1 0 0,0-2-1 0 0,-1 0-40 0 0,-54 11 193 0 0,0-4 0 0 0,0-3 0 0 0,-4-3-193 0 0,-27-3-106 0 0,-1-5-1 0 0,1-5 1 0 0,1-4-1 0 0,-85-20 107 0 0,147 24-570 0 0,27 5-4139 0 0,18 1 2082 0 0,2 1-2389 0 0,2 6 1844 0 0,-2-2 1062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9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1160 0 0,'-4'4'10319'0'0,"-11"33"-6663"0"0,9 2-2845 0 0,2 0 0 0 0,1 1-1 0 0,2-1 1 0 0,2 0-1 0 0,3 18-810 0 0,-3-55 15 0 0,17 199-44 0 0,1-70-6519 0 0,-19-130 6346 0 0,0 0-1 0 0,0-1 1 0 0,0 1-1 0 0,0 0 0 0 0,0-1 1 0 0,0 1-1 0 0,0-1 0 0 0,0 1 1 0 0,0 0-1 0 0,1-1 0 0 0,-1 1 1 0 0,0-1-1 0 0,0 1 0 0 0,1 0 1 0 0,-1-1-1 0 0,0 1 1 0 0,1-1-1 0 0,-1 1 0 0 0,0-1 1 0 0,1 1-1 0 0,-1-1 0 0 0,1 0 1 0 0,-1 1-1 0 0,1-1 0 0 0,-1 1 1 0 0,1-1-1 0 0,-1 0 0 0 0,1 1 1 0 0,0-1-1 0 0,-1 0 1 0 0,1 0-1 0 0,-1 0 0 0 0,1 1 1 0 0,0-1-1 0 0,-1 0 0 0 0,1 0 1 0 0,0 0-1 0 0,-1 0 0 0 0,1 0 1 0 0,-1 0-1 0 0,1 0 0 0 0,0 0 1 0 0,-1 0-1 0 0,1 0 1 0 0,0-1-1 0 0,-1 1 0 0 0,1 0 1 0 0,0-1 202 0 0,0-4-1908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4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69 428 0 0,'-1'-1'397'0'0,"1"0"1"0"0,-1 0-1 0 0,0 0 1 0 0,1 0-1 0 0,0 0 0 0 0,-1 0 1 0 0,1 0-1 0 0,-1 0 1 0 0,1 0-1 0 0,0 0 0 0 0,0 0 1 0 0,0 0-1 0 0,0 0 0 0 0,-1 0 1 0 0,1 0-1 0 0,1 0 1 0 0,-1 0-1 0 0,0 0 0 0 0,0 0 1 0 0,0 0-1 0 0,0 0 0 0 0,1 0 1 0 0,-1-1-398 0 0,1 2 300 0 0,0-1 1 0 0,0 0-1 0 0,-1 0 1 0 0,1 0-1 0 0,0 1 0 0 0,0-1 1 0 0,0 0-1 0 0,0 1 1 0 0,0-1-1 0 0,0 1 1 0 0,0-1-1 0 0,0 1 1 0 0,0 0-1 0 0,1-1 0 0 0,-1 1 1 0 0,0 0-1 0 0,0 0 1 0 0,1 0-301 0 0,9-1 908 0 0,-1 1 1 0 0,1 0 0 0 0,0 1 0 0 0,8 2-909 0 0,-3-1 40 0 0,95 1 837 0 0,0-4-1 0 0,47-9-876 0 0,-13 1 112 0 0,-35 4-54 0 0,171-11-139 0 0,-278 16 55 0 0,0-1 1 0 0,0 1-1 0 0,0 0 1 0 0,0 0-1 0 0,0 0 1 0 0,-1 0-1 0 0,1 1 1 0 0,0-1 0 0 0,0 1-1 0 0,0-1 1 0 0,0 1-1 0 0,-1 0 1 0 0,1 0-1 0 0,0 1 1 0 0,-1-1-1 0 0,1 0 1 0 0,-1 1 0 0 0,1 0-1 0 0,-1-1 1 0 0,0 1-1 0 0,1 1 26 0 0,0 2-49 0 0,1-1 0 0 0,-2 1 0 0 0,1 0 1 0 0,0 1-1 0 0,-1-1 0 0 0,0 0 0 0 0,0 1 0 0 0,-1-1 0 0 0,0 1 0 0 0,1 2 49 0 0,100 387-276 0 0,-85-355 245 0 0,-14-37 16 0 0,-1 0-1 0 0,0 1 0 0 0,-1-1 1 0 0,1 0-1 0 0,0 1 1 0 0,-1-1-1 0 0,0 1 1 0 0,0-1-1 0 0,0 1 1 0 0,0 0-1 0 0,0-1 0 0 0,-1 1 1 0 0,0 0-1 0 0,0-1 1 0 0,0 1-1 0 0,0 0 1 0 0,0 0-1 0 0,-1-1 1 0 0,0 1-1 0 0,0 0 0 0 0,0-1 1 0 0,0 1-1 0 0,0-1 1 0 0,-1 1-1 0 0,1-1 1 0 0,-1 1 15 0 0,-9 10-26 0 0,0 0 0 0 0,-1 0-1 0 0,0-1 1 0 0,-1-1 0 0 0,-1 0 0 0 0,0-1 0 0 0,0 0 0 0 0,-1-1 0 0 0,-1-1 0 0 0,1 0 0 0 0,-2-1 0 0 0,1-1-1 0 0,-1 0 1 0 0,-8 1 26 0 0,-29 8 19 0 0,-1-2-1 0 0,-1-3 0 0 0,0-2 1 0 0,-1-3-19 0 0,-40-1 162 0 0,0-4-1 0 0,0-4 1 0 0,-63-11-162 0 0,9 1-4054 0 0,0 8-7092 0 0,142 5 9267 0 0,3 2 311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50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1104 0 0,'-2'5'6347'0'0,"-6"22"-2495"0"0,-13 130 3155 0 0,17-107-6721 0 0,3 0 1 0 0,2 0 0 0 0,6 38-287 0 0,-1-19-366 0 0,1 11-1752 0 0,4-30-2525 0 0,-4-34 558 0 0,-7-16 3977 0 0,0 0 0 0 0,0 0 0 0 0,0 1 0 0 0,1-1 0 0 0,-1 0-1 0 0,0 0 1 0 0,0 0 0 0 0,1 1 0 0 0,-1-1 0 0 0,0 0-1 0 0,0 0 1 0 0,1 0 0 0 0,-1 0 0 0 0,0 0 0 0 0,0 0 0 0 0,1 0-1 0 0,-1 0 1 0 0,0 0 0 0 0,0 1 0 0 0,1-1 0 0 0,-1 0-1 0 0,0 0 1 0 0,1 0 0 0 0,-1-1 0 0 0,0 1 0 0 0,0 0 0 0 0,1 0-1 0 0,-1 0 1 0 0,0 0 0 0 0,0 0 0 0 0,1 0 0 0 0,-1 0-1 0 0,0 0 1 0 0,0 0 0 0 0,1-1 0 0 0,-1 1 0 0 0,0 0 0 0 0,0 0-1 0 0,0 0 1 0 0,1-1 0 0 0,-1 1 0 0 0,0 0 0 0 0,0 0 0 0 0,0 0-1 0 0,1-1 1 0 0,-1 1 0 0 0,0 0 0 0 0,0 0 0 0 0,0-1-1 0 0,0 1 1 0 0,0 0 0 0 0,0 0 0 0 0,0-1 108 0 0,5-7-1749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51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55 1152 0 0,'0'0'294'0'0,"0"0"0"0"0,-1-1 0 0 0,1 1 0 0 0,0 0 0 0 0,-1 0 0 0 0,1 0 0 0 0,0-1 0 0 0,0 1 0 0 0,-1 0 0 0 0,1 0 0 0 0,0-1 0 0 0,0 1 0 0 0,-1 0 0 0 0,1-1 0 0 0,0 1 0 0 0,0 0 0 0 0,0-1 0 0 0,-1 1 0 0 0,1 0 0 0 0,0-1 1 0 0,0 1-1 0 0,0 0 0 0 0,0-1 0 0 0,0 1 0 0 0,0 0 0 0 0,0-1 0 0 0,0 1 0 0 0,0 0 0 0 0,0-1 0 0 0,0 1 0 0 0,0-1 0 0 0,0 1 0 0 0,0 0 0 0 0,0-1 0 0 0,0 1 0 0 0,0 0 0 0 0,1-1 0 0 0,-1 1 0 0 0,0 0 0 0 0,0-1 0 0 0,0 1 0 0 0,1 0 0 0 0,-1-1-294 0 0,21-5 4450 0 0,43 5-4914 0 0,-52 1 1433 0 0,260-2-351 0 0,135-7-595 0 0,-290-2-109 0 0,-70 5-318 0 0,42 0 404 0 0,-87 6-16 0 0,0 1 0 0 0,0-1-1 0 0,0 1 1 0 0,0-1 0 0 0,0 1 0 0 0,-1-1-1 0 0,1 1 1 0 0,0 0 0 0 0,0 0 0 0 0,0 0-1 0 0,0 0 1 0 0,-1 0 0 0 0,1 0 0 0 0,-1 1-1 0 0,1-1 1 0 0,-1 1 0 0 0,1-1 0 0 0,-1 1-1 0 0,0-1 1 0 0,0 1 0 0 0,1 0 0 0 0,-1-1-1 0 0,0 1 1 0 0,-1 0 0 0 0,1 0 0 0 0,0 0-1 0 0,-1 0 1 0 0,1 0 0 0 0,-1 0 0 0 0,1 0-1 0 0,-1 0 17 0 0,3 12-54 0 0,-1 0-1 0 0,0 1 0 0 0,-1-1 1 0 0,-1 5 54 0 0,1 4-45 0 0,3 85-14 0 0,-7 39 59 0 0,1-15-3 0 0,8-106-13 0 0,-5-24 9 0 0,1 0 0 0 0,-2 0 0 0 0,1 1 1 0 0,0-1-1 0 0,0 0 0 0 0,-1 0 0 0 0,1 1 0 0 0,-1-1 0 0 0,0 0 0 0 0,1 1 1 0 0,-1-1-1 0 0,-1 1 0 0 0,1-1 0 0 0,0 0 0 0 0,0 1 0 0 0,-1-1 1 0 0,1 0-1 0 0,-1 1 0 0 0,0-1 0 0 0,-1 2 7 0 0,-8 11-64 0 0,-1 0-1 0 0,-1-1 1 0 0,0 0 0 0 0,-1-1-1 0 0,0-1 1 0 0,-1 0 0 0 0,0-1 0 0 0,-1 0-1 0 0,-1-1 1 0 0,-10 5 64 0 0,1-4-12 0 0,0 0 0 0 0,0-2 1 0 0,-1 0-1 0 0,0-2 0 0 0,-1-1 1 0 0,-26 2 11 0 0,-16 0 45 0 0,0-4 1 0 0,0-3 0 0 0,0-2-1 0 0,-1-4 1 0 0,-4-4-46 0 0,-67-13-146 0 0,-131-41 146 0 0,270 63-106 0 0,-13-5-257 0 0,0 2 1 0 0,-1 0-1 0 0,1 1 0 0 0,-13-1 363 0 0,-6 10-8959 0 0,33-7 6534 0 0,1 0 276 0 0,0 0 343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52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2 208 0 0,'1'-1'7035'0'0,"2"1"-4220"0"0,-8 9-1455 0 0,1-2-1006 0 0,0 0 0 0 0,0 0 1 0 0,0 0-1 0 0,1 1 0 0 0,0-1 0 0 0,1 1 1 0 0,0-1-1 0 0,-1 7-354 0 0,0-2 196 0 0,2 0 0 0 0,0 0 1 0 0,0 0-1 0 0,1 0 0 0 0,1 1 0 0 0,0-1 0 0 0,0 0 0 0 0,1 0 0 0 0,3 9-196 0 0,-3-15 38 0 0,0 0-1 0 0,0 0 0 0 0,1 0 0 0 0,-1 0 0 0 0,1-1 0 0 0,0 1 1 0 0,1-1-1 0 0,-1 0 0 0 0,1 0 0 0 0,0 0 0 0 0,0 0 0 0 0,1-1 0 0 0,0 0 1 0 0,3 3-38 0 0,-4-5 47 0 0,0 1 0 0 0,1-1 0 0 0,-1 0 0 0 0,1-1 0 0 0,-1 1 1 0 0,1-1-1 0 0,0 1 0 0 0,0-2 0 0 0,0 1 0 0 0,0 0 0 0 0,0-1 1 0 0,-1 0-1 0 0,1 0 0 0 0,0 0 0 0 0,0-1 0 0 0,0 0 0 0 0,0 0 1 0 0,0 0-1 0 0,-1 0 0 0 0,4-2-47 0 0,-2 1-50 0 0,1-1 0 0 0,-1 0 1 0 0,1 0-1 0 0,-1-1 0 0 0,0 1 0 0 0,0-1 0 0 0,-1-1 1 0 0,1 1-1 0 0,-1-1 0 0 0,0 0 0 0 0,0 0 0 0 0,-1 0 1 0 0,1-1-1 0 0,-1 0 0 0 0,0 0 0 0 0,-1 0 0 0 0,0 0 1 0 0,0 0-1 0 0,0-1 0 0 0,0 1 0 0 0,-1-1 0 0 0,0 0 1 0 0,-1 0-1 0 0,1 0 0 0 0,-1 0 0 0 0,-1 0 0 0 0,1 0 1 0 0,-1 0-1 0 0,-1 0 0 0 0,1 0 0 0 0,-1 0 0 0 0,0 0 0 0 0,-1 0 1 0 0,1 1-1 0 0,-1-1 0 0 0,-3-4 50 0 0,4 8-48 0 0,0 1 0 0 0,-1 0 0 0 0,1-1 1 0 0,-1 1-1 0 0,0 0 0 0 0,0 0 0 0 0,0 0 0 0 0,0 1 0 0 0,0-1 0 0 0,0 0 0 0 0,0 1 0 0 0,-1-1 1 0 0,1 1-1 0 0,-1 0 0 0 0,1 0 0 0 0,-1 0 0 0 0,1 0 0 0 0,-1 0 0 0 0,0 0 0 0 0,1 1 0 0 0,-1-1 1 0 0,0 1 47 0 0,-11-1-300 0 0,1 0 1 0 0,-1 2-1 0 0,0-1 1 0 0,-4 2 299 0 0,10 0-728 0 0,0-1 1 0 0,0-1-1 0 0,0 1 1 0 0,0-2-1 0 0,0 1 1 0 0,0-1-1 0 0,0 0 1 0 0,0 0-1 0 0,-5-2 728 0 0,-21-18-5496 0 0,25 14 4131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53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59 192 0 0,'-2'-29'2575'0'0,"0"1"-10"0"0,1 26-1769 0 0,-3 4 7100 0 0,-5 54-4425 0 0,-1 8-3639 0 0,10-32-494 0 0,-1 12-1758 0 0,6 1-3870 0 0,-4-16-35 0 0,-1-22 4799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54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32 360 0 0,'3'-11'8164'0'0,"6"3"-3492"0"0,17-2-2264 0 0,-21 9-2482 0 0,1 1 0 0 0,-1-1 0 0 0,0 1 0 0 0,1 0-1 0 0,-1 0 1 0 0,0 1 0 0 0,1-1 0 0 0,-1 1 0 0 0,3 1 74 0 0,-2 0 26 0 0,-1 0 0 0 0,0 1 0 0 0,0-1 0 0 0,0 1 0 0 0,0 0 0 0 0,0 0 0 0 0,-1 0 0 0 0,0 1 0 0 0,1 0 1 0 0,-1-1-1 0 0,0 2 0 0 0,-1-1 0 0 0,1 0 0 0 0,-1 1 0 0 0,0-1 0 0 0,0 1 0 0 0,0 0 0 0 0,-1 0 0 0 0,0 0 0 0 0,0 1 1 0 0,0-1-1 0 0,0 0 0 0 0,-1 1 0 0 0,0-1 0 0 0,0 1 0 0 0,0 0 0 0 0,-1-1 0 0 0,0 1 0 0 0,0 0 0 0 0,-1-1 0 0 0,1 1 1 0 0,-1-1-1 0 0,0 1 0 0 0,-1-1 0 0 0,1 1 0 0 0,-1-1 0 0 0,0 0 0 0 0,0 0 0 0 0,-1 1-26 0 0,-14 23-48 0 0,13-20 60 0 0,0-1-1 0 0,-1 0 1 0 0,0 0-1 0 0,0 0 1 0 0,-1-1-1 0 0,-4 4-11 0 0,25-18 878 0 0,0 1 0 0 0,0 0 0 0 0,1 1 0 0 0,2 0-878 0 0,52-18-132 0 0,-32 6-71 0 0,32-13-2706 0 0,-64 28 1762 0 0,-1 0 0 0 0,1 1 0 0 0,-1 0 0 0 0,1 0 0 0 0,0 0 0 0 0,0 1 0 0 0,0-1 0 0 0,-1 1-1 0 0,1 1 1 0 0,5 0 1147 0 0,-2 3-2164 0 0,-4 2 348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55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24 180 0 0,'-11'-5'5137'0'0,"9"3"412"0"0,12-1-5125 0 0,0-1 1 0 0,0 2 0 0 0,1-1 0 0 0,-1 1 0 0 0,1 1 0 0 0,0 0-1 0 0,0 1 1 0 0,-1-1 0 0 0,1 2 0 0 0,3 0-425 0 0,-7 0-10 0 0,-1-1-1 0 0,1 1 1 0 0,-1 1-1 0 0,1-1 1 0 0,-1 1 0 0 0,1 0-1 0 0,-1 1 1 0 0,0-1-1 0 0,0 1 1 0 0,0 0 0 0 0,0 1-1 0 0,-1-1 1 0 0,1 1 0 0 0,-1 1-1 0 0,0-1 1 0 0,0 1-1 0 0,1 1 11 0 0,-5-4-31 0 0,0-1 0 0 0,-1 1-1 0 0,1 0 1 0 0,0-1-1 0 0,-1 1 1 0 0,0 0 0 0 0,1 0-1 0 0,-1-1 1 0 0,0 1-1 0 0,0 0 1 0 0,0 0-1 0 0,0-1 1 0 0,0 1 0 0 0,-1 0-1 0 0,1 0 1 0 0,0-1-1 0 0,-1 1 1 0 0,1 0 0 0 0,-1-1-1 0 0,0 1 1 0 0,1 0-1 0 0,-1-1 1 0 0,0 1 0 0 0,0-1-1 0 0,0 1 1 0 0,0-1-1 0 0,-1 1 32 0 0,-40 45-721 0 0,26-30 545 0 0,7-7 140 0 0,7-8 64 0 0,-1 1-1 0 0,1-1 1 0 0,0 1 0 0 0,-1 0 0 0 0,1 0-1 0 0,0 0 1 0 0,1 0 0 0 0,-1 0-1 0 0,0 0 1 0 0,1 0 0 0 0,0 0 0 0 0,-1 1-28 0 0,40 5 992 0 0,-23-8-905 0 0,-5 0-33 0 0,0 0 0 0 0,-1 0 0 0 0,1 1-1 0 0,-1 0 1 0 0,4 2-54 0 0,-12-4-9 0 0,1 0 0 0 0,-1 1 0 0 0,0-1 0 0 0,0 1 0 0 0,1-1 0 0 0,-1 1 0 0 0,0 0 0 0 0,0 0-1 0 0,0-1 1 0 0,0 1 0 0 0,0 0 0 0 0,0 0 0 0 0,0 0 0 0 0,0 0 0 0 0,0 0 0 0 0,0 0 0 0 0,-1 1 0 0 0,1-1-1 0 0,0 0 1 0 0,-1 0 0 0 0,1 0 0 0 0,-1 1 0 0 0,1-1 0 0 0,-1 0 0 0 0,0 1 0 0 0,1-1 0 0 0,-1 0 0 0 0,0 1-1 0 0,0-1 1 0 0,0 0 0 0 0,0 1 0 0 0,0-1 0 0 0,0 1 0 0 0,0-1 0 0 0,-1 0 0 0 0,1 1 0 0 0,-1-1 9 0 0,1 2-74 0 0,-1 0 1 0 0,0 0-1 0 0,0 0 0 0 0,0 0 1 0 0,-1 0-1 0 0,1-1 1 0 0,-1 1-1 0 0,1-1 1 0 0,-1 1-1 0 0,0-1 0 0 0,0 0 1 0 0,0 1-1 0 0,0-1 1 0 0,0 0-1 0 0,-1 0 1 0 0,1 0-1 0 0,-1-1 0 0 0,1 1 1 0 0,-1-1-1 0 0,0 1 1 0 0,1-1-1 0 0,-1 0 1 0 0,-2 1 73 0 0,-2 0-624 0 0,-1 1 0 0 0,0-1 1 0 0,0 0-1 0 0,0-1 0 0 0,0 0 1 0 0,0 0-1 0 0,0-1 1 0 0,-1 0-1 0 0,1-1 0 0 0,0 1 1 0 0,-5-2 623 0 0,-15 0-3144 0 0,9 1 1563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47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0 442 1004 0 0,'6'0'4508'0'0,"2"0"1336"0"0,-2 0-2353 0 0,-1 0-1275 0 0,23 4-203 0 0,14 8-1071 0 0,4 2-1033 0 0,-14-10 350 0 0,52-3-89 0 0,79-2-404 0 0,23-13 49 0 0,197-8 250 0 0,-229 15-49 0 0,-1-8 1 0 0,74-19-17 0 0,-35 6 118 0 0,-57 4 385 0 0,110-36-503 0 0,-38 8 6 0 0,-81 24-35 0 0,1 6-1 0 0,1 6 1 0 0,23 4 29 0 0,395-23-464 0 0,-375 26 557 0 0,61-16-93 0 0,186-12-109 0 0,-127 15 558 0 0,-158 12-220 0 0,1 6 1 0 0,0 6 0 0 0,53 10-230 0 0,-134-8 2 0 0,-23-3-3 0 0,0 2-1 0 0,0 1 1 0 0,23 7 1 0 0,43 11 20 0 0,0-4-20 0 0,-17-4 12 0 0,-1 4 0 0 0,7 5-12 0 0,-34-9-119 0 0,1-1 0 0 0,0-3 0 0 0,36 2 119 0 0,78 0 12 0 0,-74-7 14 0 0,-37 0-7 0 0,1-2-1 0 0,0-4 0 0 0,0-1 0 0 0,35-8-18 0 0,77-15 170 0 0,-141 21-143 0 0,1 2 1 0 0,0 0-1 0 0,-1 2 0 0 0,1 1 1 0 0,0 2-1 0 0,-1 0 0 0 0,3 2-27 0 0,-5 6-160 0 0,-27-7-672 0 0,-17-5-766 0 0,1-1-1760 0 0,-33-9-10229 0 0,46 8 11781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56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44 780 0 0,'2'-28'4057'0'0,"-2"13"5246"0"0,-9 31-4787 0 0,2 3-3994 0 0,1 0 0 0 0,0 1 0 0 0,2-1 0 0 0,0 1 0 0 0,1 0 0 0 0,2 0 0 0 0,0 4-522 0 0,0 34 621 0 0,6 50-621 0 0,15 143 322 0 0,33 689-384 0 0,-53-670-794 0 0,0-156-2691 0 0,3-100-967 0 0,5-25 13 0 0,5-25-846 0 0,-5 4 2899 0 0,-3-6 582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49:58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1156 660 0 0,'2'0'5345'0'0,"1"-7"-3578"0"0,1-11-1046 0 0,10-161 459 0 0,-14 136-749 0 0,1-50 2615 0 0,-10-60-3046 0 0,6 111 48 0 0,2 0 1 0 0,3-8-49 0 0,-1-13 64 0 0,5-8 251 0 0,-6 66 37 0 0,1 0 0 0 0,0 0 0 0 0,0 0-1 0 0,0-1 1 0 0,1 1 0 0 0,0 1 0 0 0,0-1-1 0 0,0 0 1 0 0,0 0 0 0 0,1 1 0 0 0,1-3-352 0 0,-3 6 155 0 0,1 1 1 0 0,-1-1-1 0 0,0 1 1 0 0,1-1-1 0 0,-1 1 1 0 0,0-1-1 0 0,1 1 1 0 0,-1 0-1 0 0,1 0 1 0 0,-1 0-1 0 0,0 0 1 0 0,1 0 0 0 0,-1 0-1 0 0,1 0 1 0 0,0 0-156 0 0,47 10-22 0 0,-31-6 274 0 0,10 0-192 0 0,1-1-1 0 0,-1-2 0 0 0,0-1 1 0 0,1-1-1 0 0,-1-2 1 0 0,12-2-60 0 0,55-13-273 0 0,22-10 273 0 0,-45 10-126 0 0,83-19-145 0 0,632-131 117 0 0,-562 138 355 0 0,211 1-201 0 0,231 25 210 0 0,-361 6-295 0 0,35-8-109 0 0,-86-1 729 0 0,212 24-535 0 0,-363-8 131 0 0,14 1-36 0 0,0 5-1 0 0,63 18-94 0 0,-84-12 17 0 0,2-4 1 0 0,0-4-1 0 0,21-4-17 0 0,52-4-72 0 0,75-11 72 0 0,-191 0-41 0 0,0-3 0 0 0,-1-2 1 0 0,0-2-1 0 0,1-3 41 0 0,17-4-319 0 0,57-8 319 0 0,-90 23-34 0 0,0 1 1 0 0,0 1-1 0 0,2 3 34 0 0,-41 0-12 0 0,-1 0-13 0 0,0 0-15 0 0,0 2 5 0 0,1 0 1 0 0,-1 0-1 0 0,0-1 0 0 0,0 1 1 0 0,-1 0-1 0 0,1 0 1 0 0,0 0-1 0 0,-1 0 0 0 0,1 0 1 0 0,-1 0-1 0 0,1 0 0 0 0,-1-1 1 0 0,0 1-1 0 0,0 0 0 0 0,0 0 35 0 0,-2 8-21 0 0,-1 52 50 0 0,-2 0-1 0 0,-2 0 1 0 0,-7 13-29 0 0,3-13 41 0 0,3 1-1 0 0,2-1 1 0 0,3 16-41 0 0,10 116 159 0 0,10 0 0 0 0,26 116-159 0 0,-29-223 100 0 0,-4-1 0 0 0,-4 2-1 0 0,-3-1 1 0 0,-6 33-100 0 0,-3-32 26 0 0,5 0 0 0 0,3-1 0 0 0,5 17-26 0 0,-3-75-32 0 0,10 92-451 0 0,-5 54 483 0 0,-8-170-11 0 0,0 1-1 0 0,-1-1 1 0 0,1 1-1 0 0,-2-1 1 0 0,1 0-1 0 0,0 1 1 0 0,-2 1 11 0 0,2-4-574 0 0,-1 1 0 0 0,1-1 0 0 0,-1 1 0 0 0,0-1 0 0 0,0 0 0 0 0,-1 0 0 0 0,1 0 0 0 0,-1 0 0 0 0,-1 2 574 0 0,2-4-434 0 0,0 1 0 0 0,0-1 0 0 0,0 1 0 0 0,-1-1 0 0 0,1 0 0 0 0,0 1 0 0 0,-1-1 0 0 0,1 0-1 0 0,-1-1 1 0 0,1 1 0 0 0,-1 0 0 0 0,1-1 0 0 0,-1 0 0 0 0,0 1 0 0 0,1-1 0 0 0,-1 0 0 0 0,1 0 0 0 0,-1 0 0 0 0,0-1 0 0 0,1 1 0 0 0,-1-1 0 0 0,1 1 0 0 0,-1-1 0 0 0,1 0-1 0 0,-1 0 1 0 0,1 0 0 0 0,0 0 0 0 0,-1-1 0 0 0,1 1 0 0 0,-2-2 434 0 0,-14-9-1506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0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0 795 976 0 0,'0'0'514'0'0,"0"-1"1"0"0,0 0-1 0 0,1 1 1 0 0,-1-1-1 0 0,0 0 0 0 0,0 0 1 0 0,0 1-1 0 0,0-1 0 0 0,1 0 1 0 0,-1 1-1 0 0,0-1 1 0 0,0 0-1 0 0,1 1 0 0 0,-1-1 1 0 0,1 1-1 0 0,-1-1 0 0 0,0 1 1 0 0,1-1-1 0 0,-1 0 0 0 0,1 1 1 0 0,-1 0-1 0 0,1-1 1 0 0,0 1-1 0 0,0-1-514 0 0,19-3 5665 0 0,36 14-4336 0 0,-32-4-769 0 0,33 0-387 0 0,-1-3-1 0 0,1-2 0 0 0,39-4-172 0 0,58 0-56 0 0,540 47 650 0 0,-1 31-689 0 0,-28-2 137 0 0,-294-53 307 0 0,267-23-349 0 0,-228-5 18 0 0,103 24-18 0 0,-453-11-105 0 0,528 33-263 0 0,-303-30 290 0 0,20-13 78 0 0,-263 0-115 0 0,-1-1 1 0 0,1-3-1 0 0,-1-1 1 0 0,-1-2-1 0 0,37-17 115 0 0,69-19-33 0 0,-93 35 114 0 0,48-14-226 0 0,-90 23 75 0 0,-1 0 0 0 0,0 0 0 0 0,0-1 0 0 0,0-1 0 0 0,-1 1 0 0 0,1-2 0 0 0,7-6 70 0 0,-12 8-38 0 0,-1-1-1 0 0,0 1 1 0 0,-1-1 0 0 0,1 0-1 0 0,-1 0 1 0 0,0 0-1 0 0,-1 0 1 0 0,1 0 0 0 0,-1-1-1 0 0,0 1 1 0 0,-1-1 0 0 0,0 0-1 0 0,0 1 1 0 0,0-1-1 0 0,-1 0 1 0 0,0 0 0 0 0,0 1-1 0 0,-1-1 1 0 0,0-3 38 0 0,-3-23 12 0 0,-1 0-1 0 0,-2 0 1 0 0,-5-10-12 0 0,12 43 0 0 0,-36-122-202 0 0,-15-63-2228 0 0,44 152-518 0 0,1-1-1 0 0,1-23 2949 0 0,4 41-1354 0 0,1 0-1 0 0,1 0 1 0 0,0 0 0 0 0,1 0-1 0 0,1 0 1 0 0,1-3 1354 0 0,8-15-2092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2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0 192 0 0,'-1'1'302'0'0,"1"-1"-1"0"0,0 1 0 0 0,0-1 1 0 0,-1 1-1 0 0,1-1 1 0 0,0 0-1 0 0,0 1 1 0 0,-1-1-1 0 0,1 1 1 0 0,0-1-1 0 0,0 1 1 0 0,0 0-1 0 0,0-1 1 0 0,0 1-1 0 0,0-1 1 0 0,0 1-1 0 0,0-1 1 0 0,0 1-1 0 0,0-1 1 0 0,0 1-1 0 0,0-1 1 0 0,0 1-1 0 0,0-1 1 0 0,0 1-1 0 0,1-1 1 0 0,-1 1-1 0 0,0-1 1 0 0,0 1-1 0 0,1-1 1 0 0,-1 1-1 0 0,0-1 1 0 0,1 1-1 0 0,-1-1-301 0 0,21 13 6087 0 0,33 2-2113 0 0,-50-14-4038 0 0,59 11 487 0 0,1-3 0 0 0,0-2 0 0 0,21-3-423 0 0,193-7-334 0 0,74-26 64 0 0,-195 11 292 0 0,94 5-22 0 0,59 21-244 0 0,6 15 244 0 0,307 44 115 0 0,-362-37-157 0 0,-183-21 27 0 0,482 39-209 0 0,354-27-41 0 0,-425 7 149 0 0,-205-8 211 0 0,121-12-95 0 0,-343-10-4 0 0,-1-2 1 0 0,0-3-1 0 0,0-2 0 0 0,39-13 4 0 0,68-24-24 0 0,-144 38-713 0 0,-22 8 534 0 0,0-1 1 0 0,0 0 0 0 0,0 0 0 0 0,0 1 0 0 0,0-1 0 0 0,0 1 0 0 0,0-1-1 0 0,0 1 1 0 0,0 0 0 0 0,0 0 0 0 0,0 0 0 0 0,2 0 202 0 0,-1 1-2799 0 0,0 1-7209 0 0,-1 0 9748 0 0,-1 2-2064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2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 1132 0 0,'-12'-8'9865'0'0,"18"4"-2964"0"0,8 3-4693 0 0,3 1-6711 0 0,-11 0-1596 0 0,8 0-59 0 0,-8 2 3868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3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0 504 0 0,'-1'8'4807'0'0,"1"-6"220"0"0,1-1 4978 0 0,-1-1-10260 0 0,0 0-8455 0 0,3 0 3852 0 0,7 1 2149 0 0,-4 2 537 0 0,2 1 593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3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21 1088 0 0,'-5'-8'2285'0'0,"-4"-5"7376"0"0,2 26-2633 0 0,-1 4-7330 0 0,1 0 551 0 0,1 0 0 0 0,1 0 0 0 0,1 0 0 0 0,0 1 0 0 0,1 0 0 0 0,-1 14-249 0 0,1 59-7377 0 0,3-90 7140 0 0,0 0 1 0 0,0-1-1 0 0,1 1 0 0 0,-1-1 0 0 0,0 1 0 0 0,0 0 0 0 0,1-1 0 0 0,-1 1 1 0 0,1-1-1 0 0,-1 1 0 0 0,1-1 0 0 0,-1 1 0 0 0,1-1 0 0 0,-1 1 0 0 0,1-1 1 0 0,-1 1-1 0 0,1-1 0 0 0,-1 0 0 0 0,1 1 0 0 0,0-1 0 0 0,-1 0 0 0 0,1 0 1 0 0,0 0-1 0 0,-1 1 0 0 0,1-1 0 0 0,0 0 0 0 0,-1 0 0 0 0,1 0 0 0 0,0 0 1 0 0,-1 0-1 0 0,1 0 0 0 0,0 0 0 0 0,-1 0 0 0 0,1 0 0 0 0,0 0 0 0 0,-1-1 1 0 0,1 1-1 0 0,0 0 0 0 0,-1 0 0 0 0,1-1 0 0 0,0 1 0 0 0,-1 0 1 0 0,1-1-1 0 0,-1 1 0 0 0,1-1 0 0 0,-1 1 0 0 0,1-1 0 0 0,0 1 237 0 0,9-10-2016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3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59 1224 0 0,'-4'-14'3578'0'0,"4"-8"7434"0"0,0 10-7324 0 0,0 2-3834 0 0,28 20-8876 0 0,6 16 1698 0 0,-17-14 5498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4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24 340 1044 0 0,'-14'69'11703'0'0,"6"-13"-6939"0"0,7 27-2268 0 0,1-44-1937 0 0,16-61-242 0 0,-9 3-319 0 0,2-6-20 0 0,0 0-1 0 0,-2-1 1 0 0,1-6 22 0 0,-6 21 4 0 0,0-3 21 0 0,0-1 0 0 0,2 0-1 0 0,0 1 1 0 0,0 0 0 0 0,1 0 0 0 0,1 0-1 0 0,7-13-24 0 0,-13 27 0 0 0,1-1-1 0 0,0 1 1 0 0,-1-1 0 0 0,1 1-1 0 0,0-1 1 0 0,-1 1-1 0 0,1-1 1 0 0,0 1 0 0 0,0 0-1 0 0,-1 0 1 0 0,1-1-1 0 0,0 1 1 0 0,0 0-1 0 0,0 0 1 0 0,-1 0 0 0 0,1 0-1 0 0,0-1 1 0 0,0 1-1 0 0,0 0 1 0 0,0 1 0 0 0,-1-1-1 0 0,1 0 1 0 0,0 0-1 0 0,0 0 1 0 0,0 0-1 0 0,-1 1 1 0 0,1-1 0 0 0,0 0-1 0 0,0 1 1 0 0,-1-1-1 0 0,1 1 1 0 0,0-1 0 0 0,-1 1-1 0 0,1-1 1 0 0,0 1-1 0 0,-1-1 1 0 0,1 1 0 0 0,22 24-467 0 0,-12-8-12 0 0,32 51-1801 0 0,-18-20-3482 0 0,-24-48 5582 0 0,-1 1 1 0 0,0 0-1 0 0,0 0 1 0 0,1-1 0 0 0,-1 1-1 0 0,0 0 1 0 0,1-1-1 0 0,-1 1 1 0 0,1-1-1 0 0,-1 1 1 0 0,1 0-1 0 0,-1-1 1 0 0,1 1-1 0 0,-1-1 1 0 0,1 1 0 0 0,0-1-1 0 0,-1 0 1 0 0,1 1-1 0 0,-1-1 1 0 0,1 0-1 0 0,0 1 1 0 0,0-1-1 0 0,-1 0 1 0 0,1 0 0 0 0,0 1-1 0 0,-1-1 1 0 0,1 0-1 0 0,0 0 1 0 0,0 0-1 0 0,-1 0 1 0 0,1 0-1 0 0,0 0 1 0 0,0 0 0 0 0,-1 0-1 0 0,1-1 1 0 0,0 1-1 0 0,0 0 1 0 0,-1 0-1 0 0,1-1 1 0 0,0 1-1 0 0,-1 0 1 0 0,1-1-1 0 0,0 1 1 0 0,-1 0 0 0 0,1-1-1 0 0,-1 1 1 0 0,1-1-1 0 0,0 1 1 0 0,-1-1-1 0 0,1 0 1 0 0,-1 1-1 0 0,0-1 1 0 0,1 1 0 0 0,-1-1 179 0 0,6-9-1758 0 0</inkml:trace>
  <inkml:trace contextRef="#ctx0" brushRef="#br0" timeOffset="1">383 12 1020 0 0,'1'-11'7482'0'0,"0"18"-2168"0"0,-1 13-2192 0 0,-2-7-3314 0 0,-6 20 837 0 0,2 0 0 0 0,2 1 1 0 0,0 0-1 0 0,2 18-645 0 0,-1 6 83 0 0,4 53-717 0 0,2-41-1340 0 0,-3-67 1689 0 0,3 43-3316 0 0,-3-44 3282 0 0,0-1-1 0 0,1 0 0 0 0,-1 0 1 0 0,0 1-1 0 0,0-1 1 0 0,1 0-1 0 0,-1 0 0 0 0,1 1 1 0 0,-1-1-1 0 0,1 0 0 0 0,-1 0 1 0 0,1 0-1 0 0,0 0 0 0 0,0 0 1 0 0,0 0-1 0 0,-1 0 1 0 0,1 0-1 0 0,0 0 0 0 0,0 0 1 0 0,0 0-1 0 0,0-1 0 0 0,0 1 1 0 0,1 0-1 0 0,-1-1 0 0 0,0 1 1 0 0,0 0-1 0 0,0-1 1 0 0,0 0-1 0 0,1 1 0 0 0,-1-1 1 0 0,1 0 319 0 0,6-1-1784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4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63 48 0 0,'1'-1'264'0'0,"0"0"0"0"0,0 0-1 0 0,0-1 1 0 0,-1 1 0 0 0,1 0 0 0 0,-1 0 0 0 0,1-1-1 0 0,-1 1 1 0 0,1 0 0 0 0,-1-1 0 0 0,1 1 0 0 0,-1 0-1 0 0,0-1 1 0 0,0 1 0 0 0,0 0 0 0 0,0-1-1 0 0,0 1 1 0 0,0-1 0 0 0,0 1 0 0 0,-1 0 0 0 0,1-1-1 0 0,0 1 1 0 0,-1 0 0 0 0,1-1 0 0 0,-1 1 0 0 0,1 0-1 0 0,-1 0 1 0 0,0-1 0 0 0,1 1 0 0 0,-1 0 0 0 0,0 0-1 0 0,0 0 1 0 0,0 0 0 0 0,0 0 0 0 0,0 0 0 0 0,0 0-1 0 0,0 0 1 0 0,0 0-264 0 0,-5-1 656 0 0,0 0 1 0 0,0 1-1 0 0,0 0 1 0 0,0 0-1 0 0,-1 0 0 0 0,1 1 1 0 0,0-1-1 0 0,-2 2-656 0 0,-8-2-465 0 0,-119-5-1894 0 0,0 10-7766 0 0,111-2 8479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4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37 944 0 0,'0'-4'355'0'0,"-2"-22"7040"0"0,-3 20-2643 0 0,-7 13-1288 0 0,0 14-2070 0 0,5 19-432 0 0,11 31-731 0 0,-2-46-33 0 0,16 134 127 0 0,23 76 144 0 0,-8-46-329 0 0,-27-165-19 0 0,4-1-4213 0 0,-9-23 3840 0 0,-1 1-1 0 0,0-1 1 0 0,1 1 0 0 0,-1-1 0 0 0,1 1-1 0 0,-1-1 1 0 0,1 1 0 0 0,-1-1 0 0 0,1 1 0 0 0,-1-1-1 0 0,1 0 1 0 0,-1 1 0 0 0,1-1 0 0 0,0 0-1 0 0,-1 1 1 0 0,1-1 0 0 0,-1 0 0 0 0,1 0-1 0 0,0 0 1 0 0,-1 1 0 0 0,1-1 0 0 0,0 0 0 0 0,-1 0-1 0 0,1 0 1 0 0,0 0 0 0 0,0 0 252 0 0,0-1-455 0 0,1 0 0 0 0,-1 1 1 0 0,1-1-1 0 0,-1 0 0 0 0,0 0 1 0 0,1 0-1 0 0,-1 0 0 0 0,0 0 1 0 0,0-1-1 0 0,0 1 0 0 0,0 0 1 0 0,0 0-1 0 0,0-1 0 0 0,0 1 1 0 0,0-1-1 0 0,0 0 455 0 0,8-12-1733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5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95 820 0 0,'1'-1'640'0'0,"0"1"1"0"0,0-1-1 0 0,0 1 0 0 0,1-1 1 0 0,-1 1-1 0 0,0-1 0 0 0,0 0 1 0 0,0 0-1 0 0,0 0 0 0 0,0 0 1 0 0,0 0-1 0 0,-1 0 0 0 0,1 0 0 0 0,0 0 1 0 0,0 0-1 0 0,-1 0 0 0 0,1 0 1 0 0,0-1-641 0 0,-1 1 276 0 0,0 0 1 0 0,0 0 0 0 0,0 0-1 0 0,0 0 1 0 0,0 0 0 0 0,0-1-1 0 0,0 1 1 0 0,0 0 0 0 0,0 0-1 0 0,0 0 1 0 0,-1 0 0 0 0,1 0-1 0 0,0 0 1 0 0,-1 0 0 0 0,1 0-1 0 0,-1 0 1 0 0,0-1-277 0 0,-20-22 1177 0 0,3 9-633 0 0,15 13-501 0 0,-1 0-1 0 0,1 0 1 0 0,-1 0 0 0 0,1 0 0 0 0,-1 1 0 0 0,0-1-1 0 0,0 1 1 0 0,1 0 0 0 0,-1 0 0 0 0,0 0 0 0 0,0 1 0 0 0,0-1-1 0 0,0 1 1 0 0,0 0 0 0 0,0 0 0 0 0,0 0 0 0 0,0 1 0 0 0,0-1-1 0 0,-3 2-42 0 0,3 0 45 0 0,-1 0 0 0 0,0 0 0 0 0,1 0 0 0 0,-1 1 0 0 0,1-1 0 0 0,0 1 0 0 0,-1 1 0 0 0,2-1 0 0 0,-1 0 0 0 0,0 1 0 0 0,1 0 0 0 0,-1 0 0 0 0,1 0 0 0 0,0 0 0 0 0,-1 3-45 0 0,-8 13 73 0 0,1 1 0 0 0,1 0 0 0 0,1 0 0 0 0,1 1 0 0 0,1 1 0 0 0,1-1 0 0 0,-1 10-73 0 0,-5 37 299 0 0,0 56-299 0 0,4-40 95 0 0,2-19 348 0 0,2 28-443 0 0,4-94 118 0 0,56 6 245 0 0,-41-6-907 0 0,0-1-1 0 0,1-1 1 0 0,-1 0 0 0 0,0-1 0 0 0,5-3 544 0 0,69-25-9578 0 0,-50 16 2962 0 0,-25 10 4676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6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43 144 0 0,'-10'-8'7204'0'0,"15"1"2058"0"0,45-8-4411 0 0,7 7-4005 0 0,55 4-1306 0 0,-102 4 416 0 0,-1 0 0 0 0,0 0 0 0 0,0 1 0 0 0,0 0 1 0 0,0 0-1 0 0,0 1 0 0 0,-1 1 0 0 0,1-1 0 0 0,6 4 44 0 0,-11-4-32 0 0,-1 1 0 0 0,1-1-1 0 0,-1 1 1 0 0,1 0 0 0 0,-1 0-1 0 0,0 0 1 0 0,0 1 0 0 0,0-1-1 0 0,-1 1 1 0 0,1-1 0 0 0,-1 1-1 0 0,0 0 1 0 0,0 0 0 0 0,0 0-1 0 0,-1 0 1 0 0,1 0 0 0 0,-1 1 0 0 0,0-1-1 0 0,0 0 1 0 0,0 3 32 0 0,7 34-29 0 0,-2 1 1 0 0,-1 0-1 0 0,-2 29 29 0 0,7 32 26 0 0,-4-74 26 0 0,-5-27-53 0 0,0 0 0 0 0,0 0 1 0 0,-1 0-1 0 0,1 0 1 0 0,0 0-1 0 0,-1 0 1 0 0,0 1-1 0 0,0-1 1 0 0,1 0-1 0 0,-1 0 0 0 0,0 0 1 0 0,-1 1-1 0 0,1-1 1 0 0,0 0-1 0 0,-1 0 1 0 0,1 0-1 0 0,-1 0 0 0 0,0 0 1 0 0,1 0-1 0 0,-1 1 1 0 0,0-2-1 0 0,-1 2 1 0 0,-2 4 3 0 0,0-1 0 0 0,-1 0 0 0 0,0-1 0 0 0,0 1-1 0 0,0-1 1 0 0,-1 0 0 0 0,1 0 0 0 0,-1-1 0 0 0,0 0 0 0 0,-1 0-1 0 0,1 0 1 0 0,-1-1 0 0 0,0 0 0 0 0,-5 2-3 0 0,-11 4-105 0 0,0-2 1 0 0,0 0-1 0 0,-23 3 105 0 0,-33-2-1479 0 0,32-4-2370 0 0,1 3-5377 0 0,36-3 6845 0 0,1 2 321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7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0 908 0 0,'3'6'10585'0'0,"-2"8"-5273"0"0,-1 47-3670 0 0,0-47-326 0 0,14 292-143 0 0,-13-269-2476 0 0,2 0-1 0 0,7 29 1304 0 0,9 26-7339 0 0,-4-52-275 0 0,-12-33 5618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8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78 112 0 0,'3'-6'14562'0'0,"6"3"-8461"0"0,14 4-6044 0 0,-10 1 1040 0 0,92-7-316 0 0,1-5 0 0 0,47-12-781 0 0,106-11-228 0 0,-254 32 180 0 0,0 1 0 0 0,0 0 0 0 0,0 0 0 0 0,0 0 0 0 0,0 0-1 0 0,0 1 1 0 0,0 0 0 0 0,0 0 0 0 0,0 0 48 0 0,-2 1-19 0 0,-1-1-1 0 0,0 0 1 0 0,1 1 0 0 0,-1 0 0 0 0,0-1-1 0 0,0 1 1 0 0,0 0 0 0 0,0 0 0 0 0,0 0-1 0 0,0 0 1 0 0,-1 0 0 0 0,1 1 0 0 0,-1-1-1 0 0,0 0 1 0 0,1 1 0 0 0,-1-1 0 0 0,0 3 19 0 0,57 132-138 0 0,-16-34-72 0 0,26 40 210 0 0,-29-59-173 0 0,-30-60-41 0 0,1-1 0 0 0,2 0 0 0 0,0-1 0 0 0,9 11 214 0 0,-21-31-25 0 0,1-1 1 0 0,-1 0 0 0 0,1 1-1 0 0,-1-1 1 0 0,1 1-1 0 0,-1-1 1 0 0,0 1-1 0 0,0-1 1 0 0,0 1-1 0 0,0-1 1 0 0,0 0 0 0 0,0 1-1 0 0,0-1 1 0 0,0 1-1 0 0,-1-1 1 0 0,1 1-1 0 0,0-1 1 0 0,-1 1-1 0 0,0-1 1 0 0,1 0 0 0 0,-1 1-1 0 0,0-1 1 0 0,1 0-1 0 0,-1 0 1 0 0,0 0-1 0 0,0 1 1 0 0,0-1-1 0 0,0 0 1 0 0,0 0 0 0 0,0 0-1 0 0,0 0 1 0 0,-1-1-1 0 0,1 1 1 0 0,0 0-1 0 0,0 0 1 0 0,-1-1-1 0 0,0 1 26 0 0,-53 29-30 0 0,33-23 3 0 0,0 0 0 0 0,-1-1 1 0 0,1-1-1 0 0,-1-1 0 0 0,0-1 1 0 0,0-1-1 0 0,-1-1 0 0 0,1-1 1 0 0,0-1-1 0 0,0-1 0 0 0,0-1 1 0 0,0-1-1 0 0,-2-2 26 0 0,-48-14-282 0 0,2-3 0 0 0,0-3 0 0 0,-25-17 282 0 0,-4 1-227 0 0,78 34-161 0 0,0 1 1 0 0,-1 2-1 0 0,0 0 0 0 0,0 1 0 0 0,-20 0 388 0 0,37 3-464 0 0,5 1-121 0 0,-1-1 0 0 0,0 1 0 0 0,1-1 1 0 0,-1 1-1 0 0,1-1 0 0 0,-1 0 0 0 0,1 0 0 0 0,0 0 1 0 0,-1 0-1 0 0,1 0 0 0 0,0 0 0 0 0,0 0 0 0 0,-1 0 0 0 0,1 0 1 0 0,0-1-1 0 0,0 1 0 0 0,0 0 0 0 0,0-1 0 0 0,1 1 1 0 0,-1-1-1 0 0,0 1 0 0 0,0-2 585 0 0,-3-7-2217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9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38 252 0 0,'-3'-28'5606'0'0,"-1"19"-169"0"0,1 13 2713 0 0,-3 28-7543 0 0,1 1-1 0 0,1 1 1 0 0,2-1 0 0 0,2 0-1 0 0,2 23-605 0 0,0 13 61 0 0,2 35-680 0 0,1 0-3465 0 0,1-78-871 0 0,-6-26 4825 0 0,0-1 0 0 0,0 1 0 0 0,0 0-1 0 0,0-1 1 0 0,0 1 0 0 0,1 0-1 0 0,-1-1 1 0 0,0 1 0 0 0,0 0-1 0 0,0-1 1 0 0,0 1 0 0 0,1 0 0 0 0,-1 0-1 0 0,0-1 1 0 0,0 1 0 0 0,0 0-1 0 0,1 0 1 0 0,-1-1 0 0 0,0 1 0 0 0,1 0-1 0 0,-1 0 1 0 0,0 0 0 0 0,0-1-1 0 0,1 1 1 0 0,-1 0 0 0 0,0 0-1 0 0,1 0 1 0 0,-1 0 0 0 0,0 0 0 0 0,1 0-1 0 0,-1 0 1 0 0,0 0 0 0 0,1 0-1 0 0,-1 0 1 0 0,0 0 0 0 0,1 0-1 0 0,-1 0 1 0 0,0 0 0 0 0,1 0 0 0 0,-1 0-1 0 0,0 0 1 0 0,1 0 0 0 0,-1 0-1 0 0,0 0 1 0 0,1 1 0 0 0,-1-1 0 0 0,0 0-1 0 0,1 0 1 0 0,-1 0 0 0 0,0 1-1 0 0,0-1 1 0 0,1 0 0 0 0,-1 0-1 0 0,0 1 1 0 0,0-1 0 0 0,0 0 0 0 0,1 0-1 0 0,-1 1 1 0 0,0-1 0 0 0,0 0-1 0 0,0 1 1 0 0,0-1 0 0 0,0 0-1 0 0,1 1 1 0 0,-1-1 0 0 0,0 0 0 0 0,0 1-1 0 0,0-1 1 0 0,0 0 129 0 0,1-11-2373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09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22 60 0 0,'4'-21'10230'0'0,"14"21"-1616"0"0,-3 2-8950 0 0,150 13 2974 0 0,-54-10-2411 0 0,8-5-227 0 0,36-10 408 0 0,-121 6-440 0 0,1 2 0 0 0,-1 0 0 0 0,1 3 0 0 0,-1 0 0 0 0,1 3 0 0 0,-1 1 0 0 0,8 3 32 0 0,-37-7-40 0 0,-1 2 0 0 0,1-1-1 0 0,-1 0 1 0 0,0 1-1 0 0,0 0 1 0 0,0 0 0 0 0,0 0-1 0 0,-1 0 1 0 0,1 1-1 0 0,-1-1 1 0 0,0 1 0 0 0,0 0-1 0 0,0 0 1 0 0,0 0-1 0 0,-1 0 1 0 0,2 4 40 0 0,6 13-39 0 0,-1 0-1 0 0,-1 0 1 0 0,0 4 39 0 0,-1-3-46 0 0,100 312-64 0 0,-105-330 65 0 0,-1 0 0 0 0,1 0 0 0 0,-1 0 0 0 0,0 1 0 0 0,0-1 0 0 0,0 0 0 0 0,-1 1 0 0 0,1-1 0 0 0,-1 1 0 0 0,0 1 45 0 0,-2-3-14 0 0,1 0 1 0 0,0-1-1 0 0,0 1 1 0 0,-1-1-1 0 0,0 0 1 0 0,1 1-1 0 0,-1-1 1 0 0,0 0-1 0 0,0 0 1 0 0,0 0-1 0 0,0 0 1 0 0,-1 0-1 0 0,1-1 1 0 0,0 1-1 0 0,-1-1 0 0 0,-1 1 14 0 0,-29 19-30 0 0,-1-2 0 0 0,0-1-1 0 0,-2-2 1 0 0,0-2-1 0 0,-1-1 1 0 0,0-1-1 0 0,-1-3 1 0 0,0 0-1 0 0,-1-3 1 0 0,1-1-1 0 0,-1-2 1 0 0,-2-2 30 0 0,-34-2-485 0 0,0-3 1 0 0,-1-3 0 0 0,2-4-1 0 0,0-2 1 0 0,-53-19 484 0 0,101 26-1069 0 0,-15-5-3012 0 0,18-3-5010 0 0,23 13 7193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10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6 348 0 0,'-1'0'352'0'0,"1"-1"0"0"0,-1 1-1 0 0,1-1 1 0 0,-1 1 0 0 0,1-1 0 0 0,-1 1 0 0 0,0-1-1 0 0,1 1 1 0 0,-1 0 0 0 0,1 0 0 0 0,-1-1 0 0 0,0 1-1 0 0,1 0 1 0 0,-1 0 0 0 0,0 0 0 0 0,1-1-1 0 0,-1 1 1 0 0,0 0 0 0 0,0 0 0 0 0,1 0 0 0 0,-1 0-1 0 0,0 0 1 0 0,1 0 0 0 0,-1 1 0 0 0,0-1 0 0 0,1 0-1 0 0,-1 0 1 0 0,0 0 0 0 0,1 1 0 0 0,-1-1 0 0 0,1 0-1 0 0,-1 1 1 0 0,0-1 0 0 0,1 0 0 0 0,-1 1-1 0 0,1-1 1 0 0,-1 1 0 0 0,0 0-352 0 0,-1 2 506 0 0,0 0 0 0 0,-1 0 1 0 0,1 0-1 0 0,0 1 0 0 0,1-1 0 0 0,-1 1 0 0 0,0-1 1 0 0,0 4-507 0 0,-12 47 98 0 0,10-27 1206 0 0,-6 40-630 0 0,-2 9-628 0 0,3 1-1 0 0,3 35-45 0 0,3-84-722 0 0,0 18-1094 0 0,3-44 1312 0 0,0 0 0 0 0,0 0 0 0 0,0 0-1 0 0,0 0 1 0 0,0 1 0 0 0,1-1 0 0 0,-1 0 0 0 0,1 0 0 0 0,0 0 0 0 0,-1-1 0 0 0,1 1-1 0 0,0 0 1 0 0,0 0 0 0 0,0 0 0 0 0,0 0 0 0 0,1 0 504 0 0,-1-2-137 0 0,-1 1 1 0 0,0-1-1 0 0,0 0 1 0 0,1 0-1 0 0,-1 0 1 0 0,0 0-1 0 0,0 0 1 0 0,1 0 0 0 0,-1 0-1 0 0,0 0 1 0 0,1 0-1 0 0,-1 0 1 0 0,0 0-1 0 0,0 0 1 0 0,1 0-1 0 0,-1 0 1 0 0,0 0-1 0 0,0 0 1 0 0,1 0-1 0 0,-1 0 1 0 0,0 0-1 0 0,0-1 1 0 0,1 1-1 0 0,-1 0 1 0 0,0 0-1 0 0,0 0 1 0 0,1 0-1 0 0,-1 0 1 0 0,0-1-1 0 0,0 1 1 0 0,0 0-1 0 0,1 0 1 0 0,-1-1-1 0 0,0 1 1 0 0,0 0-1 0 0,0 0 1 0 0,0 0-1 0 0,0-1 1 0 0,1 1-1 0 0,-1 0 1 0 0,0-1 136 0 0,4-8-2285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11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43 4 0 0,'-7'-20'2975'0'0,"7"19"-2543"0"0,-1 0 0 0 0,1 0 0 0 0,0 1 0 0 0,0-1 0 0 0,0 0 0 0 0,0 0 0 0 0,0 0-1 0 0,0 1 1 0 0,0-1 0 0 0,0 0 0 0 0,0 0 0 0 0,0 1 0 0 0,0-1 0 0 0,0 0-1 0 0,1 0 1 0 0,-1 1 0 0 0,0-1 0 0 0,1 0 0 0 0,-1 1 0 0 0,0-1 0 0 0,1 0-1 0 0,-1 0-431 0 0,18-3 7803 0 0,2 6-8087 0 0,53 5 839 0 0,1-3 0 0 0,0-4 0 0 0,26-4-555 0 0,-17 1 39 0 0,-1 3 1 0 0,42 6-40 0 0,-118-5-3 0 0,29 2-21 0 0,0 1 0 0 0,0 2 1 0 0,-1 2-1 0 0,1 0 0 0 0,-2 3 0 0 0,5 2 24 0 0,-37-12-20 0 0,1 0 0 0 0,-1 0 0 0 0,0 0 0 0 0,0 0-1 0 0,0 0 1 0 0,0 1 0 0 0,0-1 0 0 0,0 0 0 0 0,0 0 0 0 0,0 1-1 0 0,-1-1 1 0 0,1 1 0 0 0,0-1 0 0 0,-1 0 0 0 0,1 1 0 0 0,-1-1-1 0 0,1 1 1 0 0,-1-1 0 0 0,0 1 0 0 0,0-1 0 0 0,0 1 0 0 0,0 0-1 0 0,0-1 1 0 0,0 1 0 0 0,0-1 0 0 0,0 1 0 0 0,-1-1 0 0 0,1 1-1 0 0,-1 0 21 0 0,-16 55-126 0 0,11-37 80 0 0,-11 51-35 0 0,3 1-1 0 0,3 0 1 0 0,3 0 0 0 0,4 1-1 0 0,3 23 82 0 0,0-94-13 0 0,0-1-1 0 0,0 0 1 0 0,1 0-1 0 0,-1 0 0 0 0,0 0 1 0 0,0 0-1 0 0,0 0 1 0 0,0 0-1 0 0,0 0 1 0 0,-1 0-1 0 0,1-1 1 0 0,0 1-1 0 0,0 0 1 0 0,0-1-1 0 0,-1 1 1 0 0,1-1-1 0 0,0 1 0 0 0,-1-1 1 0 0,1 0-1 0 0,-1 1 14 0 0,-35 9-4 0 0,32-9-6 0 0,-49 10 86 0 0,0-2 0 0 0,-1-2 0 0 0,-48-1-76 0 0,-31-6 87 0 0,-1-6-87 0 0,-120-20-137 0 0,146 10-3473 0 0,106 15 2940 0 0,1 1 0 0 0,-1-1 0 0 0,1 0 0 0 0,0 0 0 0 0,-1 0 0 0 0,1 0 0 0 0,0 0 0 0 0,-1 0 0 0 0,1-1 0 0 0,0 1-1 0 0,0-1 1 0 0,-1-1 670 0 0,-13-8-5046 0 0,7 6 2841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0 980 0 0,'0'0'1514'0'0,"0"0"145"0"0,0 0 48 0 0,0 0-160 0 0,0 0-154 0 0,-7 7 4409 0 0,-8 11-3615 0 0,11-4-1867 0 0,1 0 0 0 0,0 0 0 0 0,1 0 0 0 0,1 0 0 0 0,0 1 0 0 0,1-1 0 0 0,1 0 0 0 0,0 1 0 0 0,1-1 0 0 0,0 0 0 0 0,2 0-320 0 0,-3-8 7 0 0,0-1 0 0 0,0 1 0 0 0,1-1 0 0 0,0 0 0 0 0,0 1 0 0 0,0-1 0 0 0,1 0 0 0 0,0 0 0 0 0,0-1 0 0 0,0 1 0 0 0,0-1 0 0 0,1 1 0 0 0,0-1 0 0 0,0 0 0 0 0,0-1 0 0 0,0 1 0 0 0,1-1 0 0 0,-1 1 0 0 0,1-1 0 0 0,0-1 0 0 0,0 1 0 0 0,0-1 0 0 0,0 1 0 0 0,0-2 0 0 0,1 1 0 0 0,-1 0 0 0 0,1-1 0 0 0,-1 0 0 0 0,4 0-7 0 0,-4-1-34 0 0,0 0 0 0 0,0-1 0 0 0,0 0 0 0 0,0 1-1 0 0,0-2 1 0 0,0 1 0 0 0,0 0 0 0 0,0-1 0 0 0,0 0 0 0 0,-1 0 0 0 0,1-1 0 0 0,-1 1 0 0 0,1-1 0 0 0,-1 0 0 0 0,0 0 0 0 0,0 0-1 0 0,0-1 1 0 0,-1 0 0 0 0,1 1 0 0 0,-1-1 0 0 0,0 0 0 0 0,0-1 0 0 0,0 1 0 0 0,0-1 34 0 0,8-15-94 0 0,0 0 1 0 0,-2 0-1 0 0,0-1 0 0 0,4-17 94 0 0,-12 33-17 0 0,0 3 13 0 0,0 0 0 0 0,-1 0-1 0 0,1 0 1 0 0,-1 1-1 0 0,0-1 1 0 0,0 0-1 0 0,0 0 1 0 0,0 0 0 0 0,0 0-1 0 0,0 0 1 0 0,0 0-1 0 0,0 0 1 0 0,-1 0 0 0 0,1 1-1 0 0,-1-1 1 0 0,1 0-1 0 0,-1 0 1 0 0,0 0-1 0 0,0 1 1 0 0,0-1 0 0 0,0 0-1 0 0,0 1 5 0 0,-2-2 2 0 0,1 0 0 0 0,-1 0 1 0 0,0 0-1 0 0,0 1 0 0 0,0-1 0 0 0,-1 1 0 0 0,1 0 0 0 0,-1 0 0 0 0,1 0 0 0 0,-4-1-2 0 0,-7-2-374 0 0,0 0 1 0 0,-1 1-1 0 0,1 1 0 0 0,-1 0 0 0 0,-6 1 374 0 0,3 5-2188 0 0,17-2 1755 0 0,0-1-1 0 0,0 1 1 0 0,0 0-1 0 0,0 0 1 0 0,0 0-1 0 0,0 0 1 0 0,1 0-1 0 0,-1 0 1 0 0,0 1-1 0 0,1-1 1 0 0,-1 0-1 0 0,1 0 1 0 0,-1 0-1 0 0,1 0 1 0 0,-1 1-1 0 0,1-1 1 0 0,0 0-1 0 0,0 1 1 0 0,-1-1-1 0 0,1 0 0 0 0,0 0 1 0 0,0 1-1 0 0,0-1 1 0 0,1 0-1 0 0,-1 1 1 0 0,0-1-1 0 0,0 0 1 0 0,1 1 433 0 0,3 6-1947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1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16 140 0 0,'-6'-7'3038'0'0,"-3"-1"5708"0"0,-4 21-5656 0 0,8-3-2527 0 0,1 0 0 0 0,-1 1 0 0 0,2-1-1 0 0,-1 1 1 0 0,-1 10-563 0 0,-5 55-1250 0 0,5-36-987 0 0,5-34 791 0 0,0 0 1 0 0,0 1-1 0 0,0-1 1 0 0,1 0-1 0 0,0 0 1 0 0,0 1-1 0 0,1-1 1 0 0,1 4 1445 0 0,-2-5-1893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50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47 303 660 0 0,'0'-11'4176'0'0,"0"7"-104"0"0,0 1 730 0 0,11-5 664 0 0,22-8-4829 0 0,-20 10-220 0 0,125-74 385 0 0,-95 53-714 0 0,2 1 1 0 0,1 2-1 0 0,0 2 1 0 0,30-8-89 0 0,-37 18 27 0 0,-1 2 0 0 0,1 2 0 0 0,1 2 0 0 0,-1 1 0 0 0,1 2 0 0 0,0 2 0 0 0,0 1 0 0 0,0 2 0 0 0,33 7-27 0 0,-46-6-10 0 0,-20-3-1 0 0,1 1 0 0 0,-1 0 0 0 0,0 0 1 0 0,0 0-1 0 0,0 1 0 0 0,2 2 11 0 0,-5-2-6 0 0,-1 0-1 0 0,0 0 1 0 0,1 1 0 0 0,-1 0 0 0 0,-1 0-1 0 0,1-1 1 0 0,0 2 0 0 0,-1-1 0 0 0,1 0-1 0 0,-1 0 1 0 0,0 1 0 0 0,0-1-1 0 0,0 3 7 0 0,23 54 5 0 0,-21-47-9 0 0,91 259 77 0 0,-1 0 117 0 0,-23-94-216 0 0,-68-172 23 0 0,8 16-6 0 0,-2 0 0 0 0,0 0 1 0 0,-2 1-1 0 0,0 0 0 0 0,-1 0 1 0 0,-2 1-1 0 0,2 19 9 0 0,-6-42-3 0 0,0 1 0 0 0,0-1 0 0 0,0 0 0 0 0,0 0 0 0 0,-1 1 0 0 0,1-1 0 0 0,0 0 0 0 0,0 0 0 0 0,-1 1 0 0 0,1-1 0 0 0,-1 0 0 0 0,1 0 0 0 0,-1 0 0 0 0,0 1 0 0 0,1-1 0 0 0,-1 0 0 0 0,0 0 0 0 0,0 0 0 0 0,0 0 1 0 0,0-1-1 0 0,0 1 0 0 0,0 0 0 0 0,0 0 0 0 0,0 0 0 0 0,0 0 3 0 0,-2 0-5 0 0,0 0 0 0 0,1 0 1 0 0,-1-1-1 0 0,0 1 0 0 0,0-1 0 0 0,0 1 1 0 0,0-1-1 0 0,0 0 0 0 0,1 0 1 0 0,-1 0-1 0 0,-2 0 5 0 0,-12-3-24 0 0,0 0 1 0 0,1-1 0 0 0,0-1 0 0 0,-3-1 23 0 0,5 1-33 0 0,-49-13 28 0 0,0 2-1 0 0,0 2 1 0 0,-2 4 0 0 0,1 2-1 0 0,-1 4 1 0 0,-1 2 0 0 0,-10 3 5 0 0,-95 15 49 0 0,95-6-29 0 0,-1-5 1 0 0,-71-3-21 0 0,124-2-3 0 0,-1-2 0 0 0,0-1 1 0 0,0 0-1 0 0,1-2 0 0 0,0-1 1 0 0,0-1-1 0 0,-14-6 3 0 0,8 5-904 0 0,23 6-3096 0 0,20 6-3983 0 0,-4 2 2653 0 0,-8-2 3259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13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57 444 0 0,'0'0'784'0'0,"-33"-9"6600"0"0,24 6-1220 0 0,21-8 208 0 0,28-6-6894 0 0,-26 11 923 0 0,-11 5-420 0 0,0-1 1 0 0,0 1 0 0 0,1-1 0 0 0,-1 1 0 0 0,1 0 0 0 0,-1 1-1 0 0,1-1 1 0 0,-1 0 0 0 0,1 1 0 0 0,-1 0 0 0 0,1 0-1 0 0,-1 0 1 0 0,1 0 0 0 0,-1 0 0 0 0,1 1 0 0 0,0 0 18 0 0,-3-1-19 0 0,0 1 0 0 0,0-1 0 0 0,0 1 0 0 0,-1-1 0 0 0,1 1 1 0 0,0 0-1 0 0,0-1 0 0 0,0 1 0 0 0,-1 0 0 0 0,1 0 0 0 0,0-1 0 0 0,-1 1 0 0 0,1 0 1 0 0,-1 0-1 0 0,1 0 0 0 0,-1 0 0 0 0,1 0 0 0 0,-1 0 0 0 0,0 0 0 0 0,1 0 0 0 0,-1 0 20 0 0,0 3-43 0 0,1-1 1 0 0,-1 0-1 0 0,0 0 1 0 0,0 0 0 0 0,-1 0-1 0 0,1 1 1 0 0,-1-1 0 0 0,1 0-1 0 0,-1 0 1 0 0,-1 2 41 0 0,-8 20-87 0 0,0-1 0 0 0,-2 0-1 0 0,-1-1 1 0 0,0 0 0 0 0,-2-1 0 0 0,-1-1 0 0 0,-1 1 87 0 0,-1 2-22 0 0,17-24 38 0 0,1 0-1 0 0,-1 1 1 0 0,0-1 0 0 0,1 1 0 0 0,-1-1 0 0 0,1 1-1 0 0,-1-1 1 0 0,1 1 0 0 0,0-1 0 0 0,-1 1 0 0 0,1-1 0 0 0,-1 1-1 0 0,1 0 1 0 0,0-1 0 0 0,-1 1 0 0 0,1 0 0 0 0,0-1-1 0 0,0 1 1 0 0,0 0 0 0 0,0-1 0 0 0,-1 1 0 0 0,1 0 0 0 0,0-1-1 0 0,0 1 1 0 0,0 0 0 0 0,0-1 0 0 0,0 1 0 0 0,1 0-1 0 0,-1 0 1 0 0,0-1 0 0 0,0 1 0 0 0,0 0 0 0 0,1-1 0 0 0,-1 1-1 0 0,0-1 1 0 0,1 1 0 0 0,-1 0-16 0 0,28 1 798 0 0,-14-2-733 0 0,6 0-237 0 0,2-1-1235 0 0,-1 2 1 0 0,0 0-1 0 0,12 3 1407 0 0,-26-2-1547 0 0,-1-1 0 0 0,1 1 0 0 0,-1 0 0 0 0,0 1 0 0 0,1-1 0 0 0,-1 1 0 0 0,0 0 0 0 0,1 2 1547 0 0,-1 2-2101 0 0,-1 0 416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27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33 115 848 0 0,'0'-1'263'0'0,"0"1"0"0"0,0-1 0 0 0,0 0 0 0 0,0 0 0 0 0,0 1 0 0 0,0-1 0 0 0,0 0 0 0 0,-1 0 0 0 0,1 1 0 0 0,0-1 0 0 0,0 0 0 0 0,0 1 0 0 0,-1-1 0 0 0,1 0 0 0 0,0 1 0 0 0,-1-1 0 0 0,1 0 0 0 0,-1 1 0 0 0,1-1 0 0 0,-1 1 0 0 0,1-1 0 0 0,-1 1 0 0 0,1-1 0 0 0,-1 1 0 0 0,0-1 0 0 0,1 1 0 0 0,-1-1 0 0 0,0 1 0 0 0,1 0 0 0 0,-1-1 0 0 0,0 1 0 0 0,1 0 0 0 0,-1 0 0 0 0,0 0 0 0 0,0-1 0 0 0,1 1 1 0 0,-2 0-264 0 0,-9 7 3426 0 0,6 12-3372 0 0,5 20 231 0 0,2-1 1 0 0,2 1-1 0 0,4 19-285 0 0,-5-43-5 0 0,1 0-1 0 0,0-1 1 0 0,1 0 0 0 0,0 0-1 0 0,1 0 1 0 0,0 0-1 0 0,2-1 1 0 0,-1 0-1 0 0,1-1 1 0 0,7 7 5 0 0,-14-16-105 0 0,1 0 0 0 0,0-1 1 0 0,0 1-1 0 0,0-1 0 0 0,0 0 0 0 0,0 0 1 0 0,1 0-1 0 0,-1 0 0 0 0,1 0 0 0 0,-1 0 1 0 0,1-1-1 0 0,0 1 0 0 0,0-1 0 0 0,-1 0 1 0 0,1 0-1 0 0,0 0 0 0 0,0 0 0 0 0,0 0 1 0 0,0 0-1 0 0,0-1 0 0 0,1 0 0 0 0,-1 1 0 0 0,0-1 1 0 0,0-1-1 0 0,0 1 0 0 0,0 0 0 0 0,0-1 1 0 0,0 1-1 0 0,0-1 0 0 0,0 0 0 0 0,0 0 1 0 0,0 0-1 0 0,0 0 0 0 0,0-1 0 0 0,-1 1 1 0 0,1-1-1 0 0,-1 0 0 0 0,1 0 0 0 0,-1 1 0 0 0,1-2 1 0 0,1-1 104 0 0,6-6-505 0 0,-1-1 1 0 0,-1 0-1 0 0,1 0 1 0 0,-2-1-1 0 0,0 0 1 0 0,0-1-1 0 0,-1 1 1 0 0,3-10 504 0 0,3-14-842 0 0,-1 0 0 0 0,4-36 842 0 0,-3 17-356 0 0,-7 29 193 0 0,-1 0 0 0 0,-1-1 0 0 0,0-23 163 0 0,-3 36-53 0 0,0 6 107 0 0,-2 13 98 0 0,-6 21 136 0 0,1-1 100 0 0,0-1 1 0 0,2 2-1 0 0,0-1-388 0 0,-7 36 1492 0 0,11-60-1449 0 0,1 0-1 0 0,0 0 1 0 0,0-1-1 0 0,-1 1 1 0 0,1 0-1 0 0,0 0 1 0 0,0-1-1 0 0,0 1 1 0 0,0 0-1 0 0,0 0 1 0 0,0 0-1 0 0,0-1 1 0 0,0 1 0 0 0,0 0-1 0 0,0 0 1 0 0,1-1-1 0 0,-1 1 1 0 0,0 0-1 0 0,0 0 1 0 0,1-1-1 0 0,-1 1 1 0 0,1 0-1 0 0,-1-1 1 0 0,0 1 0 0 0,1 0-1 0 0,-1-1 1 0 0,1 1-1 0 0,0-1 1 0 0,-1 1-1 0 0,1 0-42 0 0,0-1 37 0 0,1 1 0 0 0,-1-1 0 0 0,1 0-1 0 0,-1 1 1 0 0,1-1 0 0 0,-1 0 0 0 0,1 0-1 0 0,-1 0 1 0 0,1 0 0 0 0,-1 0 0 0 0,1 0 0 0 0,-1 0-1 0 0,1-1 1 0 0,1 0-37 0 0,4-1-14 0 0,0 0 0 0 0,0-1 1 0 0,1 1-1 0 0,-2-2 0 0 0,1 1 0 0 0,0-1 14 0 0,1-2-84 0 0,-1-1 0 0 0,0 1 0 0 0,-1-1 0 0 0,1-1 0 0 0,-2 1 0 0 0,1-1 0 0 0,-1 0 0 0 0,0 0 0 0 0,2-4 84 0 0,-5 9-21 0 0,-1 0-1 0 0,1 0 0 0 0,0 0 0 0 0,-1 1 0 0 0,0-1 0 0 0,0 0 0 0 0,0-1 0 0 0,0 1 1 0 0,0 0-1 0 0,-1 0 0 0 0,1 0 0 0 0,-1 0 0 0 0,0-1 0 0 0,0 1 0 0 0,0 0 0 0 0,0 0 1 0 0,-1 0-1 0 0,0-1 0 0 0,1 1 0 0 0,-1 0 0 0 0,0 0 0 0 0,0 0 0 0 0,0 0 0 0 0,-1 0 1 0 0,1 0-1 0 0,-1 1 0 0 0,0-1 0 0 0,0 0 0 0 0,0 0 22 0 0,-1 1-26 0 0,-1 1 0 0 0,1-1 0 0 0,-1 1 0 0 0,1-1-1 0 0,-1 1 1 0 0,1 0 0 0 0,-1 0 0 0 0,0 1 0 0 0,0-1 0 0 0,1 1 0 0 0,-1 0 0 0 0,0 0 0 0 0,0 0-1 0 0,1 1 1 0 0,-1-1 0 0 0,0 1 0 0 0,1 0 0 0 0,-1 0 0 0 0,0 0 0 0 0,1 0 0 0 0,-1 1 0 0 0,-1 0 26 0 0,1 0-131 0 0,-1-1 0 0 0,0 1 0 0 0,1 0 1 0 0,0 1-1 0 0,-1-1 0 0 0,1 1 0 0 0,0 0 1 0 0,0 0-1 0 0,1 0 0 0 0,-1 1 1 0 0,1-1-1 0 0,-1 1 0 0 0,1 0 0 0 0,0 0 1 0 0,0 0-1 0 0,1 0 0 0 0,-1 1 131 0 0,2 12-2868 0 0,1-12 1831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27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1 180 0 0,'9'62'7944'0'0,"14"18"-6237"0"0,3-6-2095 0 0,10 12 388 0 0,-22-53-263 0 0,35 70-585 0 0,-43-93 80 0 0,0 0 0 0 0,1 0 0 0 0,0 0 0 0 0,1-1 0 0 0,0 0 0 0 0,0-1 0 0 0,1 0 0 0 0,2 2 768 0 0,-5-6-1328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27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16 60 0 0,'4'-15'3744'0'0,"-8"30"-2304"0"0,-8 10-550 0 0,2 1-1 0 0,1 1 1 0 0,0 0 0 0 0,2 0 0 0 0,2 0-1 0 0,-2 19-889 0 0,6-36 207 0 0,0 1 0 0 0,1-1 0 0 0,0 0 0 0 0,1 0-1 0 0,0 0 1 0 0,1 0 0 0 0,0 0 0 0 0,0 0-1 0 0,1 0 1 0 0,1-1 0 0 0,-1 1 0 0 0,2-1 0 0 0,-1 0-1 0 0,1 0 1 0 0,0 0 0 0 0,1-1 0 0 0,0 0 0 0 0,1 0-1 0 0,6 7-206 0 0,-7-10 3 0 0,-1 0 1 0 0,0-1-1 0 0,1 0 0 0 0,0 0 0 0 0,0 0 0 0 0,0 0 0 0 0,1-1 0 0 0,-1 0 1 0 0,1-1-1 0 0,-1 1 0 0 0,1-1 0 0 0,0-1 0 0 0,0 1 0 0 0,0-1 0 0 0,0 0 1 0 0,3-1-4 0 0,-4 0-48 0 0,-1 0 0 0 0,1-1 1 0 0,-1 0-1 0 0,1 0 1 0 0,-1 0-1 0 0,0-1 1 0 0,0 1-1 0 0,0-1 1 0 0,0-1-1 0 0,0 1 1 0 0,0-1-1 0 0,0 1 1 0 0,-1-1-1 0 0,0-1 0 0 0,1 1 1 0 0,-1-1-1 0 0,0 0 1 0 0,-1 1-1 0 0,1-2 1 0 0,-1 1-1 0 0,3-3 48 0 0,1-6-83 0 0,0 0 1 0 0,-1 0-1 0 0,0 0 0 0 0,-1-1 0 0 0,0 0 0 0 0,-1 0 0 0 0,-1 0 0 0 0,0 0 0 0 0,-1-1 1 0 0,-1 1-1 0 0,0-1 0 0 0,-1 1 0 0 0,0-1 0 0 0,-1 0 0 0 0,-1 1 0 0 0,0 0 0 0 0,-1-1 1 0 0,-1 1-1 0 0,0 0 0 0 0,-1 0 0 0 0,0 1 0 0 0,-1 0 0 0 0,-1 0 0 0 0,-5-8 83 0 0,10 18-65 0 0,0 0 0 0 0,0 0 0 0 0,0 0 0 0 0,-1 1 0 0 0,1-1 0 0 0,0 1 0 0 0,-1-1 0 0 0,0 1 0 0 0,0 0 0 0 0,0 0 0 0 0,0 0 0 0 0,0 1 0 0 0,0-1 0 0 0,0 1 0 0 0,0-1 1 0 0,-1 1-1 0 0,1 0 0 0 0,0 1 0 0 0,-1-1 0 0 0,1 0 0 0 0,-1 1 0 0 0,1 0 0 0 0,-1 0 0 0 0,1 0 0 0 0,-1 0 0 0 0,1 0 0 0 0,-1 1 0 0 0,1 0 0 0 0,0-1 0 0 0,-1 1 0 0 0,1 1 0 0 0,0-1 0 0 0,-1 0 0 0 0,1 1 0 0 0,-2 1 65 0 0,-4 2-549 0 0,1 0 1 0 0,1 0-1 0 0,-1 0 0 0 0,1 1 1 0 0,0 0-1 0 0,0 1 1 0 0,1 0-1 0 0,0 0 0 0 0,0 0 1 0 0,0 1-1 0 0,1-1 1 0 0,0 1-1 0 0,0 3 549 0 0,-5 10-1348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2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1 676 0 0,'-6'7'5267'0'0,"1"14"-3377"0"0,-1 30-1315 0 0,5-46-166 0 0,0 15-161 0 0,1 1 0 0 0,0-1-1 0 0,2 0 1 0 0,0 0 0 0 0,1 0 0 0 0,1 0 0 0 0,1 0 0 0 0,1-1 0 0 0,4 11-248 0 0,-6-22-19 0 0,0 1 0 0 0,0-1 0 0 0,0 0 0 0 0,1 0 0 0 0,1-1 0 0 0,-1 0 0 0 0,1 0 0 0 0,0 0 0 0 0,1 0 0 0 0,3 2 19 0 0,-6-6-157 0 0,1 1 1 0 0,0-1-1 0 0,0-1 1 0 0,0 1-1 0 0,0-1 1 0 0,1 0 0 0 0,-1 0-1 0 0,0 0 1 0 0,1-1-1 0 0,0 1 1 0 0,-1-1-1 0 0,1-1 1 0 0,0 1-1 0 0,-1-1 1 0 0,1 0 0 0 0,0-1-1 0 0,2 1 157 0 0,-4-1-165 0 0,1 0-1 0 0,0-1 1 0 0,-1 1-1 0 0,1-1 1 0 0,-1 0-1 0 0,1 0 1 0 0,-1-1-1 0 0,0 1 1 0 0,0-1 0 0 0,0 0-1 0 0,0 0 1 0 0,-1 0-1 0 0,1 0 1 0 0,-1-1-1 0 0,0 0 1 0 0,0 1-1 0 0,0-1 1 0 0,0 0-1 0 0,-1 0 1 0 0,0-1 0 0 0,1 1-1 0 0,-2 0 1 0 0,1-1-1 0 0,0 1 1 0 0,0-6 165 0 0,3-8-122 0 0,0 0-1 0 0,-2 0 1 0 0,0 0 0 0 0,-1-1 0 0 0,-1 1 0 0 0,-1-4 122 0 0,-4-23 149 0 0,-1 25 668 0 0,0 24-583 0 0,1 0 0 0 0,0 1 1 0 0,1 0-1 0 0,-1-1 0 0 0,1 1 0 0 0,0 1 0 0 0,0-1 1 0 0,-1 4-235 0 0,-2 8 496 0 0,-8 28 1737 0 0,13-43-2109 0 0,1 0 0 0 0,0 0 1 0 0,0 0-1 0 0,-1 0 1 0 0,2 0-1 0 0,-1 0 0 0 0,0 0 1 0 0,0 0-1 0 0,1 0 0 0 0,-1 0 1 0 0,1 0-1 0 0,-1 0 0 0 0,1-1 1 0 0,0 1-1 0 0,0 0 1 0 0,0 0-1 0 0,0 0 0 0 0,0-1 1 0 0,0 1-1 0 0,2 1-124 0 0,2 2 83 0 0,0-1 0 0 0,0 0 1 0 0,1 0-1 0 0,-1 0 0 0 0,1 0 0 0 0,0-1 1 0 0,0 0-1 0 0,1 0 0 0 0,-1-1 0 0 0,1 0 1 0 0,-1 0-1 0 0,1 0 0 0 0,0-1 0 0 0,-1 0 0 0 0,1 0 1 0 0,0-1-1 0 0,3 0-83 0 0,-6 0-64 0 0,0 0 1 0 0,-1-1-1 0 0,1 0 0 0 0,0 1 1 0 0,0-1-1 0 0,-1 0 0 0 0,1-1 1 0 0,-1 1-1 0 0,1-1 1 0 0,-1 1-1 0 0,0-1 0 0 0,1 0 1 0 0,-1-1-1 0 0,0 1 0 0 0,0 0 1 0 0,-1-1-1 0 0,1 1 1 0 0,0-1-1 0 0,-1 0 0 0 0,0 0 1 0 0,1 0-1 0 0,-1 0 0 0 0,0-1 1 0 0,-1 1-1 0 0,1 0 0 0 0,-1-1 1 0 0,1 0-1 0 0,-1 1 1 0 0,0-1-1 0 0,0 1 0 0 0,-1-1 1 0 0,1-2 63 0 0,0 3-47 0 0,0-1 0 0 0,-1 0 1 0 0,1 0-1 0 0,-1 1 1 0 0,0-1-1 0 0,0 0 0 0 0,-1 0 1 0 0,1 0-1 0 0,-1 1 0 0 0,1-1 1 0 0,-1 0-1 0 0,0 1 1 0 0,-1-1-1 0 0,1 1 0 0 0,-1-1 1 0 0,1 1-1 0 0,-1-1 0 0 0,0 1 1 0 0,0 0-1 0 0,-1 0 1 0 0,1 0-1 0 0,-1 0 0 0 0,1 1 1 0 0,-1-1-1 0 0,0 1 0 0 0,0-1 1 0 0,0 1-1 0 0,0 0 1 0 0,-1 0-1 0 0,1 0 0 0 0,0 1 1 0 0,-1-1-1 0 0,0 1 47 0 0,-2-1-271 0 0,0 0 0 0 0,-1 1 0 0 0,1 0 1 0 0,0 0-1 0 0,-1 0 0 0 0,1 1 0 0 0,0 0 0 0 0,-1 0 0 0 0,1 1 0 0 0,-1 0 1 0 0,1 0-1 0 0,0 0 0 0 0,0 1 0 0 0,0 0 0 0 0,0 0 0 0 0,0 1 0 0 0,0-1 0 0 0,0 1 1 0 0,1 0-1 0 0,-1 1 271 0 0,-7-1-2113 0 0,12-3 1094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29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5 944 0 0,'0'0'166'0'0,"1"0"-1"0"0,-1-1 1 0 0,0 1-1 0 0,0 0 1 0 0,1 0-1 0 0,-1-1 1 0 0,0 1 0 0 0,0 0-1 0 0,1 0 1 0 0,-1-1-1 0 0,0 1 1 0 0,1 0-1 0 0,-1 0 1 0 0,0 0-1 0 0,1-1 1 0 0,-1 1 0 0 0,0 0-1 0 0,1 0 1 0 0,-1 0-1 0 0,0 0 1 0 0,1 0-1 0 0,-1 0 1 0 0,1 0-1 0 0,-1 0 1 0 0,0 0 0 0 0,1 0-1 0 0,-1 0 1 0 0,1 0-1 0 0,-1 0 1 0 0,0 0-1 0 0,1 0 1 0 0,-1 0-1 0 0,0 0 1 0 0,1 1 0 0 0,-1-1-1 0 0,1 0-165 0 0,12 15 2871 0 0,11 34-1187 0 0,-17-33-694 0 0,102 195 396 0 0,-83-168-3676 0 0,2 0 1 0 0,5 1 2289 0 0,-31-40-468 0 0,1 0 1 0 0,0-1 0 0 0,0 0 0 0 0,0 0 0 0 0,0 1 0 0 0,0-2 0 0 0,1 1 0 0 0,-1 0 0 0 0,1-1 0 0 0,0 0 0 0 0,0 0 0 0 0,0 0 0 0 0,0 0 0 0 0,0 0 0 0 0,4 0 467 0 0,2-3-1482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29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31 616 0 0,'-10'-25'4255'0'0,"7"20"-755"0"0,7 17-1871 0 0,24 87 292 0 0,5 13-2233 0 0,-2-40-5424 0 0,24 36 5736 0 0,-29-58-3065 0 0,-13-24 1489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0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4 125 504 0 0,'-3'-23'4510'0'0,"2"14"1142"0"0,4 21-2829 0 0,11 92 466 0 0,-13-81-3062 0 0,1-1 1 0 0,2 1 0 0 0,0-1-1 0 0,1 0 1 0 0,8 21-228 0 0,-12-41-10 0 0,4 11-4 0 0,0 0-1 0 0,1-1 1 0 0,1 0-1 0 0,7 11 15 0 0,-12-20-130 0 0,0-1 1 0 0,-1 0-1 0 0,1 1 0 0 0,0-1 0 0 0,0 0 1 0 0,1 0-1 0 0,-1 0 0 0 0,0-1 1 0 0,1 1-1 0 0,-1 0 0 0 0,1-1 0 0 0,-1 0 1 0 0,1 1-1 0 0,0-1 0 0 0,-1 0 1 0 0,1 0-1 0 0,0-1 0 0 0,0 1 0 0 0,0-1 1 0 0,0 1-1 0 0,-1-1 0 0 0,1 0 0 0 0,0 0 1 0 0,0 0-1 0 0,0 0 0 0 0,0-1 130 0 0,0 0-223 0 0,0 0 0 0 0,0-1-1 0 0,0 1 1 0 0,0-1-1 0 0,0 0 1 0 0,-1 1 0 0 0,1-1-1 0 0,-1-1 1 0 0,1 1-1 0 0,-1 0 1 0 0,0-1 0 0 0,0 1-1 0 0,0-1 1 0 0,0 1 0 0 0,0-1-1 0 0,-1 0 1 0 0,1 0-1 0 0,-1 0 1 0 0,0 0 0 0 0,1 0-1 0 0,-1 0 1 0 0,-1-1 223 0 0,18-71-2100 0 0,-18 73 2072 0 0,13-128-1014 0 0,-12 42 3402 0 0,-1 115-659 0 0,-1-14-1029 0 0,0 0 0 0 0,1 1 0 0 0,1-1 0 0 0,0 0 0 0 0,1 1 0 0 0,0-1 0 0 0,1 0 0 0 0,1 0 0 0 0,3 8-672 0 0,-4-14 123 0 0,0-1 1 0 0,1 0 0 0 0,-1-1 0 0 0,1 1 0 0 0,0-1 0 0 0,1 1 0 0 0,3 2-124 0 0,-7-7-32 0 0,1 0 0 0 0,-1 0 0 0 0,1 0 0 0 0,-1 0-1 0 0,1 0 1 0 0,-1 0 0 0 0,1 0 0 0 0,0-1 0 0 0,-1 1 0 0 0,1-1-1 0 0,0 1 1 0 0,0-1 0 0 0,-1 0 0 0 0,1 0 0 0 0,0 0 0 0 0,0 0 0 0 0,-1 0-1 0 0,1 0 1 0 0,0 0 0 0 0,0 0 0 0 0,-1-1 0 0 0,1 1 0 0 0,0-1-1 0 0,0 1 1 0 0,-1-1 0 0 0,1 0 0 0 0,-1 0 0 0 0,1 1 0 0 0,-1-1 0 0 0,1 0-1 0 0,-1 0 1 0 0,2-2 32 0 0,0 0-125 0 0,0 0-1 0 0,0 0 0 0 0,0-1 1 0 0,0 1-1 0 0,-1-1 1 0 0,1 0-1 0 0,-1 0 0 0 0,0 0 1 0 0,0 0-1 0 0,0 0 1 0 0,-1-1-1 0 0,1 1 1 0 0,-1 0-1 0 0,0-1 0 0 0,-1 1 1 0 0,1-1-1 0 0,-1 1 1 0 0,0-1-1 0 0,0 1 0 0 0,0-1 126 0 0,0-16-416 0 0,-2 0 0 0 0,0 1 0 0 0,-4-14 416 0 0,6 33-11 0 0,-4-20-347 0 0,-1 1 1 0 0,0-1-1 0 0,-6-11 358 0 0,10 29-110 0 0,0 0-1 0 0,0 0 0 0 0,0-1 0 0 0,-1 1 0 0 0,1 0 0 0 0,-1 0 1 0 0,0 0-1 0 0,0 0 0 0 0,0 1 0 0 0,0-1 0 0 0,0 0 0 0 0,-1 1 1 0 0,1-1-1 0 0,-1 1 0 0 0,1 0 0 0 0,-1 0 0 0 0,0 0 0 0 0,0 0 0 0 0,0 1 1 0 0,0-1-1 0 0,0 1 0 0 0,0 0 0 0 0,-1 0 0 0 0,1 0 0 0 0,-4-1 111 0 0,5 2-239 0 0,0 0-1 0 0,0 1 0 0 0,0-1 0 0 0,0 1 0 0 0,0-1 0 0 0,0 1 1 0 0,0-1-1 0 0,0 1 0 0 0,0 0 0 0 0,0 0 0 0 0,0 0 0 0 0,0 0 1 0 0,0 1-1 0 0,1-1 0 0 0,-1 0 0 0 0,1 1 0 0 0,-1-1 0 0 0,1 1 1 0 0,-1-1-1 0 0,1 1 0 0 0,0 0 0 0 0,0 0 0 0 0,0 0 0 0 0,0-1 1 0 0,0 1-1 0 0,0 0 0 0 0,0 0 0 0 0,1 0 0 0 0,-1 2 240 0 0,1 3-1092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1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13 1028 0 0,'-1'-1'153'0'0,"1"1"-1"0"0,0 0 1 0 0,0-1-1 0 0,0 1 1 0 0,0 0-1 0 0,0-1 1 0 0,0 1-1 0 0,0 0 1 0 0,0-1-1 0 0,0 1 1 0 0,0 0-1 0 0,0-1 1 0 0,0 1-1 0 0,0-1 1 0 0,0 1 0 0 0,0 0-1 0 0,0-1 1 0 0,0 1-1 0 0,0 0 1 0 0,0-1-1 0 0,0 1 1 0 0,0 0-1 0 0,1 0 1 0 0,-1-1-1 0 0,0 1 1 0 0,0 0-1 0 0,0-1 1 0 0,1 1-1 0 0,-1 0 1 0 0,0 0-1 0 0,0-1 1 0 0,1 1 0 0 0,-1 0-1 0 0,0 0 1 0 0,1 0-1 0 0,-1-1 1 0 0,0 1-1 0 0,0 0 1 0 0,1 0-1 0 0,-1 0 1 0 0,0 0-1 0 0,1 0 1 0 0,-1 0-1 0 0,0 0 1 0 0,1-1-1 0 0,-1 1 1 0 0,1 0-1 0 0,-1 0 1 0 0,0 0-153 0 0,18 16 2949 0 0,13 27-1732 0 0,-23-30-1139 0 0,56 88-1739 0 0,7 3 1661 0 0,-44-69-4433 0 0,2-1 0 0 0,22 20 4433 0 0,-36-39-1543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1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92 780 0 0,'-1'0'290'0'0,"1"0"0"0"0,0 0 0 0 0,-1 0 0 0 0,1 0-1 0 0,0 0 1 0 0,-1 1 0 0 0,1-1 0 0 0,-1 0 0 0 0,1 0 0 0 0,0 0 0 0 0,-1 0-1 0 0,1 0 1 0 0,-1 0 0 0 0,1 0 0 0 0,0 0 0 0 0,-1 0 0 0 0,1-1 0 0 0,-1 1-1 0 0,1 0 1 0 0,0 0 0 0 0,-1 0 0 0 0,1 0 0 0 0,-1-1 0 0 0,1 1 0 0 0,0 0-1 0 0,-1 0 1 0 0,1 0 0 0 0,0-1 0 0 0,0 1 0 0 0,-1 0 0 0 0,1-1 0 0 0,0 1-1 0 0,0 0 1 0 0,-1-1 0 0 0,1 1 0 0 0,0 0 0 0 0,0-1 0 0 0,0 1 0 0 0,-1 0-1 0 0,1-1 1 0 0,0 1 0 0 0,0-1 0 0 0,0 1 0 0 0,0 0 0 0 0,0-1 0 0 0,0 1-1 0 0,0-1 1 0 0,0 1-290 0 0,17-21 4781 0 0,18-5-4613 0 0,-17 14 202 0 0,-13 9-407 0 0,1 0 0 0 0,0 0 0 0 0,0 0 0 0 0,0 1 1 0 0,0 0-1 0 0,0 0 0 0 0,0 0 0 0 0,0 1 0 0 0,1 0 0 0 0,5 0 37 0 0,-10 1-29 0 0,0 0-1 0 0,0 0 1 0 0,0 0-1 0 0,0 1 1 0 0,0-1-1 0 0,0 1 1 0 0,0-1-1 0 0,0 1 1 0 0,0 0-1 0 0,0 0 1 0 0,-1 0-1 0 0,1 0 1 0 0,0 0-1 0 0,0 0 1 0 0,-1 0-1 0 0,1 1 1 0 0,-1-1-1 0 0,1 0 1 0 0,-1 1-1 0 0,1 0 1 0 0,-1-1-1 0 0,0 1 1 0 0,0 0-1 0 0,0-1 0 0 0,0 1 1 0 0,0 0-1 0 0,0 0 1 0 0,0 0-1 0 0,-1 0 1 0 0,1 0-1 0 0,-1 0 1 0 0,1 0-1 0 0,-1 0 1 0 0,0 0-1 0 0,0 0 30 0 0,6 52-174 0 0,-3-1-1 0 0,-2 33 175 0 0,-1-85 31 0 0,0-1 0 0 0,0 0-1 0 0,0 1 1 0 0,0-1 0 0 0,0 1 0 0 0,1-1 0 0 0,-1 1 0 0 0,0-1-1 0 0,0 0 1 0 0,0 1 0 0 0,0-1 0 0 0,1 1 0 0 0,-1-1-1 0 0,0 0 1 0 0,0 1 0 0 0,1-1 0 0 0,-1 0 0 0 0,0 1 0 0 0,1-1-1 0 0,-1 0 1 0 0,0 1 0 0 0,1-1 0 0 0,-1 0 0 0 0,1 0-1 0 0,-1 1 1 0 0,0-1 0 0 0,1 0 0 0 0,-1 0 0 0 0,1 0 0 0 0,-1 0-1 0 0,1 1 1 0 0,-1-1 0 0 0,0 0 0 0 0,1 0-31 0 0,22-2 418 0 0,18-11-291 0 0,-40 13-121 0 0,38-18-576 0 0,-1-1 1 0 0,21-16 569 0 0,32-15-4588 0 0,-73 41 2060 0 0,0 1 1 0 0,0 0 0 0 0,1 2 0 0 0,2 0 2527 0 0,-2 2-2044 0 0,0 4 384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5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126 121 612 0 0,'-12'-39'2843'0'0,"12"33"-2470"0"0,-1 1 0 0 0,-1 0-1 0 0,1-1 1 0 0,-1 1 0 0 0,1 0 0 0 0,-1 0 0 0 0,-1 0 0 0 0,1 0-1 0 0,-1 1 1 0 0,0-1 0 0 0,0 1 0 0 0,0-1 0 0 0,-1 1 0 0 0,1 0-1 0 0,-3-1-372 0 0,6 5 145 0 0,-1-1 0 0 0,0 1 0 0 0,1 0 0 0 0,-1-1 0 0 0,1 1 0 0 0,-1 0 0 0 0,1 0 0 0 0,-1-1 0 0 0,0 1 0 0 0,1 0 0 0 0,-1 0-1 0 0,0 0 1 0 0,1 0 0 0 0,-1 0 0 0 0,1 0 0 0 0,-1 0 0 0 0,0 0 0 0 0,1 0 0 0 0,-1 0 0 0 0,0 0 0 0 0,1 1 0 0 0,-1-1-1 0 0,1 0 1 0 0,-1 0 0 0 0,0 1 0 0 0,1-1 0 0 0,-1 0 0 0 0,1 1 0 0 0,-1-1-145 0 0,-14 20 2707 0 0,-3 30-278 0 0,17-47-2285 0 0,-5 21 305 0 0,1-1-1 0 0,1 1 0 0 0,0 6-448 0 0,2 9 278 0 0,1 0 0 0 0,2 1 1 0 0,2 2-279 0 0,18 117 161 0 0,-3-57-11 0 0,-15-88-106 0 0,10 57-14 0 0,7 40-20 0 0,-2-39-606 0 0,-12-206-17583 0 0,-7 111 16485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3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69 456 0 0,'0'-4'800'0'0,"0"-7"4797"0"0,-2 16 281 0 0,-5 18-4048 0 0,4-11-1512 0 0,0-1 1 0 0,1 1-1 0 0,1 0 1 0 0,0 0-1 0 0,0 0 1 0 0,1 0 0 0 0,0 0-1 0 0,1 0 1 0 0,1-1-1 0 0,0 1 1 0 0,1 0-1 0 0,0 0 1 0 0,0-1 0 0 0,5 10-319 0 0,-4-11 31 0 0,0 0 1 0 0,1 0 0 0 0,0 0-1 0 0,0 0 1 0 0,1-1-1 0 0,1 0 1 0 0,-1 0 0 0 0,1 0-1 0 0,1-1 1 0 0,0 0 0 0 0,0-1-1 0 0,0 0 1 0 0,1 0 0 0 0,0-1-1 0 0,0 0 1 0 0,3 1-32 0 0,-9-5-129 0 0,1-1 0 0 0,0 1 0 0 0,0-1 0 0 0,0 0 0 0 0,0 1-1 0 0,1-2 1 0 0,-1 1 0 0 0,0-1 0 0 0,0 1 0 0 0,0-1 0 0 0,1 0 0 0 0,-1-1 0 0 0,0 1 0 0 0,0-1 0 0 0,1 1-1 0 0,-1-1 1 0 0,0-1 0 0 0,0 1 0 0 0,0-1 129 0 0,1 0-388 0 0,0-1 0 0 0,0 0-1 0 0,-1-1 1 0 0,1 1 0 0 0,-1-1 0 0 0,0 0-1 0 0,0 0 1 0 0,0 0 0 0 0,0-1 0 0 0,-1 1-1 0 0,1-1 1 0 0,1-5 388 0 0,2-3-708 0 0,0-1-1 0 0,-1 1 0 0 0,-1-2 1 0 0,-1 1-1 0 0,0-1 1 0 0,0 1-1 0 0,-2-1 0 0 0,0 0 1 0 0,0 0-1 0 0,-2-3 709 0 0,-3-20-684 0 0,2 34 702 0 0,0 0 1 0 0,0-1-1 0 0,1 1 1 0 0,0 0-1 0 0,-1 0 0 0 0,2-1 1 0 0,-1 1-1 0 0,0 0 0 0 0,1-1 1 0 0,0 1-1 0 0,0 0 1 0 0,0 0-1 0 0,0 0 0 0 0,1 0 1 0 0,-1 0-1 0 0,1 0 0 0 0,0 0 1 0 0,1 0-19 0 0,-31 20 3512 0 0,24-12-3137 0 0,-1 0 0 0 0,2 1 0 0 0,-1 0 0 0 0,0 0 0 0 0,1 0-1 0 0,0 0 1 0 0,0 0 0 0 0,0 0 0 0 0,1 1 0 0 0,0 0 0 0 0,0-1 0 0 0,0 1 0 0 0,1 0 0 0 0,-1 2-375 0 0,2-6 72 0 0,0 1 0 0 0,0-1 1 0 0,0 0-1 0 0,0 1 1 0 0,0-1-1 0 0,0 1 0 0 0,0-1 1 0 0,1 0-1 0 0,-1 1 1 0 0,1-1-1 0 0,0 0 1 0 0,-1 1-1 0 0,1-1 0 0 0,0 0 1 0 0,1 0-1 0 0,-1 0 1 0 0,0 0-1 0 0,0 0 0 0 0,1 0 1 0 0,0 0-1 0 0,-1 0 1 0 0,1-1-1 0 0,0 1 1 0 0,0-1-1 0 0,-1 1 0 0 0,1-1 1 0 0,0 1-1 0 0,1-1 1 0 0,-1 0-1 0 0,0 0 0 0 0,0 0 1 0 0,0 0-1 0 0,1-1 1 0 0,-1 1-1 0 0,0-1 1 0 0,2 1-74 0 0,0 0-63 0 0,-1 0-1 0 0,0-1 0 0 0,1 1 0 0 0,-1-1 0 0 0,0 1 0 0 0,1-1 0 0 0,-1 0 1 0 0,1-1-1 0 0,-1 1 0 0 0,1 0 0 0 0,-1-1 0 0 0,0 0 0 0 0,1 0 0 0 0,-1 0 0 0 0,0 0 1 0 0,0 0-1 0 0,0-1 0 0 0,0 0 0 0 0,0 1 0 0 0,0-1 0 0 0,0 0 0 0 0,-1 0 0 0 0,1-1 1 0 0,-1 1-1 0 0,1 0 0 0 0,-1-1 0 0 0,0 0 0 0 0,0 1 0 0 0,0-1 0 0 0,0 0 0 0 0,0 0 1 0 0,-1 0-1 0 0,1 0 0 0 0,-1 0 0 0 0,0-1 0 0 0,0 1 0 0 0,0 0 0 0 0,0-1 65 0 0,1-4-73 0 0,-1-1 0 0 0,0 1-1 0 0,0-1 1 0 0,0 1-1 0 0,-1-1 1 0 0,0 0 0 0 0,-1 1-1 0 0,0-1 1 0 0,0 1 0 0 0,-1-1-1 0 0,0 1 1 0 0,-1 0 0 0 0,0 0-1 0 0,-2-6 74 0 0,3 11-70 0 0,1 0 0 0 0,-1 0-1 0 0,0 0 1 0 0,0 0 0 0 0,0 0 0 0 0,0 1-1 0 0,-1-1 1 0 0,1 1 0 0 0,-1-1 0 0 0,1 1-1 0 0,-1 0 1 0 0,0 0 0 0 0,0 0 0 0 0,0 0-1 0 0,0 1 1 0 0,0-1 0 0 0,0 1 0 0 0,0 0-1 0 0,-1 0 1 0 0,1 0 0 0 0,0 0 0 0 0,-1 0-1 0 0,1 1 1 0 0,-1-1 0 0 0,1 1 0 0 0,-1 0 70 0 0,-1 1-188 0 0,1-1 0 0 0,0 1 0 0 0,0 0 0 0 0,0 0 0 0 0,1 1 0 0 0,-1-1 0 0 0,0 1 0 0 0,0 0 0 0 0,1 0 0 0 0,-1 0 0 0 0,1 0 0 0 0,0 1 0 0 0,-1-1 0 0 0,1 1 0 0 0,0 0 0 0 0,0 0 0 0 0,1 0 0 0 0,-1 0 0 0 0,1 0 0 0 0,0 1 0 0 0,-1-1 0 0 0,1 2 188 0 0,-28 35-4847 0 0,28-32 3689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3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14 608 0 0,'0'0'170'0'0,"0"-1"0"0"0,0 0 0 0 0,1 1 0 0 0,-1-1 0 0 0,0 1 0 0 0,0-1 0 0 0,1 0 0 0 0,-1 1 0 0 0,0-1 0 0 0,0 1 0 0 0,1-1 0 0 0,-1 1 0 0 0,1-1 0 0 0,-1 1 0 0 0,1-1 0 0 0,-1 1 0 0 0,1-1 0 0 0,-1 1 0 0 0,1-1 0 0 0,-1 1 0 0 0,1 0 0 0 0,-1-1 0 0 0,1 1 0 0 0,-1 0 0 0 0,1 0 0 0 0,0-1 0 0 0,-1 1 0 0 0,1 0 0 0 0,0 0 0 0 0,-1 0 0 0 0,1 0 0 0 0,0 0 0 0 0,-1 0 0 0 0,1 0 0 0 0,0 0 0 0 0,-1 0 0 0 0,1 0-170 0 0,16 24 3417 0 0,-15-19-3476 0 0,33 59 2316 0 0,48 81-457 0 0,-63-112-3036 0 0,2-1-1 0 0,2-1 1 0 0,8 6 1236 0 0,-8-16-2908 0 0,-23-20 2777 0 0,0-1 1 0 0,-1 1-1 0 0,1-1 0 0 0,-1 0 0 0 0,1 1 1 0 0,-1-1-1 0 0,1 0 0 0 0,0 1 1 0 0,-1-1-1 0 0,1 0 0 0 0,0 0 1 0 0,-1 0-1 0 0,1 0 0 0 0,0 0 1 0 0,-1 0-1 0 0,1 0 0 0 0,0 0 0 0 0,0 0 1 0 0,-1 0-1 0 0,1 0 0 0 0,0 0 1 0 0,-1 0-1 0 0,1 0 0 0 0,0-1 1 0 0,-1 1-1 0 0,1 0 0 0 0,-1 0 1 0 0,1-1-1 0 0,0 1 0 0 0,-1 0 0 0 0,1-1 1 0 0,-1 1-1 0 0,1-1 0 0 0,-1 1 1 0 0,1-1-1 0 0,-1 1 0 0 0,1-1 1 0 0,-1 1-1 0 0,1-1 0 0 0,-1 0 1 0 0,0 1-1 0 0,0-1 0 0 0,1 1 1 0 0,-1-1 130 0 0,5-11-1466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4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29 164 32 0 0,'-10'-8'1080'0'0,"-8"-11"5712"0"0,18 18-6574 0 0,0 0 0 0 0,0 0-1 0 0,0 0 1 0 0,0 0-1 0 0,0 0 1 0 0,0 0-1 0 0,0-1 1 0 0,1 1-1 0 0,-1 0 1 0 0,0 0 0 0 0,1 0-1 0 0,-1 0 1 0 0,1 1-1 0 0,-1-1 1 0 0,1 0-1 0 0,-1 0 1 0 0,1 0-1 0 0,0 0 1 0 0,-1 0 0 0 0,1 1-1 0 0,0-1 1 0 0,0 0-1 0 0,-1 0 1 0 0,1 1-1 0 0,0-1 1 0 0,0 1-1 0 0,0-1 1 0 0,0 1-218 0 0,1-2 198 0 0,92-66 4455 0 0,-84 62-4656 0 0,1 0 1 0 0,0 1-1 0 0,0 0 1 0 0,0 0 0 0 0,0 1-1 0 0,1 1 1 0 0,-1 0-1 0 0,10-1 3 0 0,-19 4-20 0 0,1 0 0 0 0,-1 0 0 0 0,0 0 0 0 0,0 0 0 0 0,1 1 0 0 0,-1-1 0 0 0,0 1 0 0 0,0-1 0 0 0,1 1 0 0 0,-1 0 0 0 0,0 0 0 0 0,0 0 0 0 0,0 0 0 0 0,0 0 0 0 0,0 1 0 0 0,-1-1 0 0 0,1 0 0 0 0,0 1 0 0 0,0-1 0 0 0,-1 1 0 0 0,1 0 0 0 0,-1 0 0 0 0,0-1 0 0 0,1 1 0 0 0,-1 0 0 0 0,0 0 0 0 0,0 0 0 0 0,0 0 0 0 0,0 1 0 0 0,-1-1 0 0 0,1 1 20 0 0,4 11-57 0 0,-1 1 1 0 0,-1 0-1 0 0,0 0 1 0 0,0 10 56 0 0,3 8-186 0 0,-6-29 202 0 0,1 1 0 0 0,-1-1 0 0 0,1 0-1 0 0,0 0 1 0 0,1 1 0 0 0,-1-1 0 0 0,1 0 0 0 0,0 0 0 0 0,0-1 0 0 0,0 1-1 0 0,0 0 1 0 0,1-1 0 0 0,0 1 0 0 0,-1-1 0 0 0,1 0 0 0 0,1 0 0 0 0,-1 0-1 0 0,0 0 1 0 0,1 0 0 0 0,-1-1 0 0 0,1 0 0 0 0,0 1 0 0 0,0-1 0 0 0,-1-1-1 0 0,2 1 1 0 0,-1-1 0 0 0,0 1 0 0 0,4 0-16 0 0,-5-2-20 0 0,0 1 1 0 0,0 0-1 0 0,0 0 0 0 0,0 0 1 0 0,0 1-1 0 0,0-1 0 0 0,0 1 0 0 0,-1-1 1 0 0,1 1-1 0 0,0 0 0 0 0,-1 0 1 0 0,1 0-1 0 0,-1 1 0 0 0,0-1 1 0 0,0 0-1 0 0,0 1 0 0 0,0 0 0 0 0,0-1 1 0 0,-1 1-1 0 0,1 0 0 0 0,-1 0 1 0 0,1 0-1 0 0,-1 0 20 0 0,-1 2-282 0 0,0-1 0 0 0,0 0 0 0 0,0 0 0 0 0,0 0 0 0 0,-1 1 0 0 0,0-1 0 0 0,0 0 0 0 0,0 0 0 0 0,0 0 0 0 0,-1 0 0 0 0,1 0 0 0 0,-1 0 0 0 0,0-1 0 0 0,0 1 0 0 0,-1-1 0 0 0,1 1 0 0 0,-2 1 282 0 0,-67 90-9927 0 0,57-71 8174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5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0 403 704 0 0,'1'13'11931'0'0,"3"33"-7403"0"0,-1-14-5525 0 0,-2-28 1111 0 0,0-12 1514 0 0,-1-34-1394 0 0,3 0 0 0 0,1 0 0 0 0,3 0-1 0 0,2-7-233 0 0,-4 27-16 0 0,1 1-1 0 0,1 0 1 0 0,1 0-1 0 0,0 1 1 0 0,2 0-1 0 0,0 1 1 0 0,1 0-1 0 0,13-17 17 0 0,-5 18-118 0 0,22-6-1194 0 0,-11 16-69 0 0,-28 7 1231 0 0,1 1-1 0 0,-1-1 1 0 0,1 1 0 0 0,-1 0-1 0 0,1 0 1 0 0,-1 1 0 0 0,0-1-1 0 0,1 0 1 0 0,-1 1 0 0 0,1-1-1 0 0,-1 1 1 0 0,0 0 0 0 0,0 0-1 0 0,1 0 1 0 0,-1 0 0 0 0,0 0 150 0 0,6 10-57 0 0,-6 13-52 0 0,-11 23-52 0 0,4-28 130 0 0,-2 17 201 0 0,-3 14 315 0 0,8-17-232 0 0,2-32-205 0 0,0 0 0 0 0,0 0 0 0 0,0 0 0 0 0,0 1 1 0 0,0-1-1 0 0,0 0 0 0 0,0 0 0 0 0,0 0 0 0 0,1 0 0 0 0,-1 0 1 0 0,0 0-1 0 0,1 0 0 0 0,-1 0 0 0 0,1 0 0 0 0,-1 0 0 0 0,1 0 1 0 0,-1 0-1 0 0,1 0 0 0 0,0-1 0 0 0,0 1 0 0 0,-1 0 1 0 0,1 0-1 0 0,0-1 0 0 0,0 1 0 0 0,0 0 0 0 0,0-1 0 0 0,0 1 1 0 0,0-1-1 0 0,0 1 0 0 0,1-1-48 0 0,0 1 14 0 0,1-1 1 0 0,0 1-1 0 0,0-1 1 0 0,0 0-1 0 0,0 0 1 0 0,0-1-1 0 0,-1 1 1 0 0,1-1-1 0 0,0 1 0 0 0,0-1 1 0 0,0 0-1 0 0,1 0-14 0 0,3-2-90 0 0,0 0-1 0 0,0 0 1 0 0,0-1-1 0 0,-1 1 1 0 0,1-2-1 0 0,-1 1 1 0 0,0 0-1 0 0,0-1 1 0 0,0-1-1 0 0,0 0 91 0 0,-3 1-72 0 0,0-1-1 0 0,0 0 1 0 0,0 0 0 0 0,-1 0 0 0 0,1-1-1 0 0,-1 1 1 0 0,-1-1 0 0 0,1 1-1 0 0,-1-1 1 0 0,-1 0 0 0 0,1 1 0 0 0,-1-1-1 0 0,0 0 1 0 0,-1 1 0 0 0,1-1-1 0 0,-1 0 73 0 0,-1-2-13 0 0,1 1-1 0 0,-1 0 1 0 0,0 0-1 0 0,-1 0 0 0 0,1 0 1 0 0,-2 0-1 0 0,1 0 0 0 0,-1 1 1 0 0,0 0-1 0 0,-1 0 1 0 0,0 0-1 0 0,-4-6 14 0 0,7 12-13 0 0,1 0-1 0 0,0 0 1 0 0,-1 0-1 0 0,1 0 1 0 0,-1 0 0 0 0,1 0-1 0 0,-1 0 1 0 0,1 0-1 0 0,-1 1 1 0 0,1-1 0 0 0,-1 0-1 0 0,0 1 1 0 0,0-1-1 0 0,1 1 1 0 0,-1 0 0 0 0,-1 0 13 0 0,0 0-108 0 0,0 0 0 0 0,0 0 0 0 0,0 1 0 0 0,1-1 1 0 0,-1 1-1 0 0,0 0 0 0 0,0-1 0 0 0,1 1 0 0 0,-1 1 0 0 0,0-1 1 0 0,1 0-1 0 0,-1 1 0 0 0,1-1 0 0 0,0 1 0 0 0,-2 1 108 0 0,2-1-314 0 0,-1 0 0 0 0,1 0-1 0 0,0 0 1 0 0,0 1-1 0 0,0-1 1 0 0,0 1 0 0 0,0-1-1 0 0,1 1 1 0 0,-1 0-1 0 0,1-1 1 0 0,0 1 0 0 0,-1 0-1 0 0,1 0 1 0 0,0 1 314 0 0,1-2-323 0 0,0-1 1 0 0,0 1-1 0 0,0 0 0 0 0,-1-1 0 0 0,1 1 1 0 0,1-1-1 0 0,-1 1 0 0 0,0 0 1 0 0,0-1-1 0 0,1 1 0 0 0,-1-1 0 0 0,1 1 1 0 0,-1-1-1 0 0,1 1 0 0 0,0-1 1 0 0,0 2 322 0 0,4 4-1242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6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1 254 660 0 0,'0'0'103'0'0,"0"0"1"0"0,0-1-1 0 0,0 1 0 0 0,0 0 1 0 0,0 0-1 0 0,0 0 0 0 0,0-1 1 0 0,0 1-1 0 0,-1 0 0 0 0,1 0 0 0 0,0-1 1 0 0,0 1-1 0 0,0 0 0 0 0,0 0 1 0 0,1 0-1 0 0,-1-1 0 0 0,0 1 1 0 0,0 0-1 0 0,0 0 0 0 0,0 0 1 0 0,0-1-1 0 0,0 1 0 0 0,0 0 0 0 0,0 0 1 0 0,0 0-1 0 0,0-1 0 0 0,1 1 1 0 0,-1 0-1 0 0,0 0 0 0 0,0 0 1 0 0,0 0-1 0 0,0-1 0 0 0,1 1 1 0 0,-1 0-1 0 0,0 0 0 0 0,0 0 0 0 0,0 0 1 0 0,1 0-1 0 0,-1 0 0 0 0,0 0 1 0 0,0-1-1 0 0,0 1 0 0 0,1 0 1 0 0,-1 0-1 0 0,0 0 0 0 0,0 0 1 0 0,1 0-1 0 0,-1 0-103 0 0,5 12 5688 0 0,-5 6-4553 0 0,1 0 1 0 0,2-1-1 0 0,0 1 0 0 0,0-1 0 0 0,4 10-1135 0 0,-4-18 70 0 0,1 0-1 0 0,-1 0 1 0 0,1 0-1 0 0,1-1 1 0 0,0 1-1 0 0,2 2-69 0 0,-4-7 0 0 0,-1-1 0 0 0,1 0 1 0 0,0 0-1 0 0,0 0 0 0 0,1 0 0 0 0,-1 0 0 0 0,1 0 1 0 0,2 1-1 0 0,-5-4-23 0 0,1 1 0 0 0,0 0 0 0 0,0 0 1 0 0,0-1-1 0 0,0 1 0 0 0,0-1 1 0 0,0 1-1 0 0,0-1 0 0 0,0 0 0 0 0,0 0 1 0 0,0 0-1 0 0,0 0 0 0 0,0 0 1 0 0,0-1-1 0 0,0 1 0 0 0,-1 0 0 0 0,1-1 1 0 0,0 1-1 0 0,0-1 0 0 0,0 0 1 0 0,0 0-1 0 0,0 0 0 0 0,-1 0 0 0 0,1 0 1 0 0,0 0-1 0 0,-1 0 0 0 0,1 0 1 0 0,-1-1-1 0 0,1 0 23 0 0,7-7-93 0 0,-1 0 0 0 0,0 0-1 0 0,-1-1 1 0 0,5-8 93 0 0,5-7-48 0 0,-14 22 45 0 0,-1 0 0 0 0,1 0 0 0 0,0 0-1 0 0,0 0 1 0 0,0 0 0 0 0,0 1 0 0 0,0-1 0 0 0,1 1 0 0 0,-1 0-1 0 0,1 0 1 0 0,-1 0 0 0 0,1 1 0 0 0,0-1 0 0 0,0 1 0 0 0,0 0-1 0 0,-1 0 1 0 0,1 0 3 0 0,0 1-7 0 0,-1 0 1 0 0,1 0-1 0 0,-1 1 0 0 0,0-1 0 0 0,1 1 1 0 0,-1 0-1 0 0,0 0 0 0 0,0 0 0 0 0,0 0 1 0 0,0 0-1 0 0,0 1 0 0 0,0-1 0 0 0,0 1 0 0 0,0 0 1 0 0,0 0-1 0 0,-1 0 0 0 0,1 0 0 0 0,-1 0 1 0 0,1 1-1 0 0,-1-1 0 0 0,1 2 7 0 0,-3-3-2 0 0,1-1-1 0 0,-1 1 1 0 0,1 0 0 0 0,-1-1-1 0 0,1 1 1 0 0,-1-1 0 0 0,1 1-1 0 0,-1-1 1 0 0,1 1-1 0 0,0-1 1 0 0,-1 1 0 0 0,1-1-1 0 0,-1 0 1 0 0,1 1 0 0 0,0-1-1 0 0,0 0 1 0 0,-1 0-1 0 0,1 1 1 0 0,0-1 0 0 0,-1 0-1 0 0,1 0 1 0 0,0 0 0 0 0,0 0-1 0 0,-1 0 1 0 0,1 0 0 0 0,0 0-1 0 0,0 0 1 0 0,-1 0-1 0 0,1 0 3 0 0,11-18-303 0 0,-2-36-625 0 0,-10 50 807 0 0,3-24-497 0 0,0-5-1254 0 0,1 1 0 0 0,1 0 0 0 0,5-11 1872 0 0,-7 32-625 0 0,1 1 1 0 0,0-1 0 0 0,0 1-1 0 0,1 0 1 0 0,0 1 0 0 0,1-1-1 0 0,0 1 1 0 0,1 0 0 0 0,0 1-1 0 0,0 0 1 0 0,1 0 0 0 0,0 0 624 0 0,6-5-907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6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131 180 72 0 0,'0'-1'251'0'0,"-1"1"1"0"0,0-1-1 0 0,0 1 1 0 0,-1 0-1 0 0,1-1 1 0 0,0 1-1 0 0,0 0 1 0 0,0 0-1 0 0,0 0 0 0 0,0 0 1 0 0,0 0-1 0 0,0 0 1 0 0,0 0-1 0 0,0 0 1 0 0,0 0-1 0 0,0 1 1 0 0,0-1-1 0 0,0 0 0 0 0,-1 1-251 0 0,0 0 219 0 0,0 0 0 0 0,1 1 0 0 0,-1-1 0 0 0,1 0 0 0 0,-1 1 0 0 0,1-1 0 0 0,0 1 0 0 0,0 0 0 0 0,0-1 0 0 0,-1 1 0 0 0,2 0 0 0 0,-1 0 0 0 0,0 0 0 0 0,0 0 0 0 0,0-1 0 0 0,1 2-219 0 0,-4 12 693 0 0,1-1-1 0 0,0 1 1 0 0,0 14-693 0 0,1-11 1102 0 0,1 20 226 0 0,2-30-1076 0 0,0-1 0 0 0,0 1 0 0 0,1 0 0 0 0,0-1 0 0 0,0 1 0 0 0,1-1 0 0 0,1 3-252 0 0,-3-8 20 0 0,0 0 0 0 0,0 0-1 0 0,0 0 1 0 0,0 0 0 0 0,0 0-1 0 0,0 0 1 0 0,1 0 0 0 0,-1 0-1 0 0,1-1 1 0 0,-1 1 0 0 0,1-1-1 0 0,0 1 1 0 0,0-1 0 0 0,-1 1-1 0 0,1-1 1 0 0,0 0 0 0 0,0 0-1 0 0,0 0 1 0 0,1 0 0 0 0,-1 0-1 0 0,0-1 1 0 0,0 1 0 0 0,0 0-1 0 0,1-1 1 0 0,-1 0 0 0 0,0 0-1 0 0,0 1 1 0 0,1-1 0 0 0,-1-1-1 0 0,0 1 1 0 0,1 0 0 0 0,-1 0-1 0 0,0-1 1 0 0,0 1-1 0 0,0-1 1 0 0,1 0 0 0 0,-1 0-1 0 0,0 0 1 0 0,0 0 0 0 0,0 0-1 0 0,0 0 1 0 0,0-1 0 0 0,0 0-20 0 0,4-2-57 0 0,0-1 1 0 0,0 0-1 0 0,-1-1 0 0 0,1 1 1 0 0,-2-1-1 0 0,1 0 1 0 0,0 0-1 0 0,-1-1 0 0 0,0 1 1 0 0,-1-1-1 0 0,0 0 0 0 0,0 0 1 0 0,0 0-1 0 0,-1 0 1 0 0,0 0-1 0 0,0-1 0 0 0,-1 1 1 0 0,0-1-1 0 0,0-6 57 0 0,1 1-101 0 0,-2-1 0 0 0,1 1 0 0 0,-2-1 0 0 0,0 1 0 0 0,-1-1 0 0 0,0 1 0 0 0,-1-1 0 0 0,0 1 0 0 0,-1 0 0 0 0,-5-10 101 0 0,2 8-277 0 0,-1 0 1 0 0,-1 1 0 0 0,0 0 0 0 0,0 0 0 0 0,-2 0 276 0 0,8 11-142 0 0,0-1 1 0 0,0 1-1 0 0,0 0 1 0 0,0-1-1 0 0,-1 1 1 0 0,1 1-1 0 0,-1-1 1 0 0,1 0-1 0 0,-1 1 1 0 0,0 0-1 0 0,0 0 0 0 0,0 0 1 0 0,0 0-1 0 0,-1 1 1 0 0,1 0-1 0 0,0 0 1 0 0,-1 0-1 0 0,1 0 1 0 0,-1 1-1 0 0,1-1 0 0 0,-1 1 142 0 0,2 1-125 0 0,0 0 0 0 0,0 0 0 0 0,1 0 0 0 0,-1 0 0 0 0,0 0 0 0 0,1 1 0 0 0,-1-1-1 0 0,1 1 1 0 0,-1-1 0 0 0,1 1 0 0 0,0 0 0 0 0,0 0 0 0 0,0 0 0 0 0,0 1-1 0 0,0-1 1 0 0,0 0 0 0 0,1 1 0 0 0,-1-1 0 0 0,1 1 0 0 0,-1-1 0 0 0,1 1-1 0 0,0 0 1 0 0,0 0 0 0 0,0-1 0 0 0,0 3 125 0 0,-4 12-884 0 0,1 0-1 0 0,1 1 1 0 0,-1 15 884 0 0,1-14-646 0 0,-5 32-641 0 0,3 3 110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7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20 349 716 0 0,'-1'0'100'0'0,"1"0"0"0"0,0 0 1 0 0,0 0-1 0 0,0 0 0 0 0,-1 0 0 0 0,1 0 0 0 0,0-1 1 0 0,0 1-1 0 0,-1 0 0 0 0,1 0 0 0 0,0 0 0 0 0,0 0 1 0 0,-1 0-1 0 0,1 0 0 0 0,0 0 0 0 0,0 0 0 0 0,-1 0 1 0 0,1 0-1 0 0,0 0 0 0 0,0 0 0 0 0,-1 0 0 0 0,1 0 1 0 0,0 0-1 0 0,0 1 0 0 0,-1-1 0 0 0,1 0 0 0 0,0 0 1 0 0,0 0-1 0 0,0 0 0 0 0,-1 0 0 0 0,1 0 0 0 0,0 1 1 0 0,0-1-1 0 0,0 0 0 0 0,0 0 0 0 0,-1 0 0 0 0,1 1 1 0 0,0-1-1 0 0,0 0 0 0 0,0 0 0 0 0,0 0 0 0 0,0 1 1 0 0,0-1-1 0 0,-1 0 0 0 0,1 0 0 0 0,0 1 0 0 0,0-1 0 0 0,0 0 1 0 0,0 0-1 0 0,0 1 0 0 0,0-1 0 0 0,0 0-100 0 0,-9 19 2123 0 0,8-2-1157 0 0,1 1 1 0 0,1 0 0 0 0,1-1 0 0 0,0 1 0 0 0,1-1-1 0 0,1 0 1 0 0,3 7-967 0 0,-5-62 1264 0 0,-8-33-1052 0 0,1 47-107 0 0,2 0 0 0 0,0-1 0 0 0,2 1 0 0 0,0-1-1 0 0,2 1 1 0 0,2-11-105 0 0,-2 25-217 0 0,1 1-1 0 0,0-1 1 0 0,1 1-1 0 0,0 0 1 0 0,0 0 0 0 0,1 0-1 0 0,1 0 1 0 0,-1 1-1 0 0,1 0 1 0 0,1 0-1 0 0,-1 0 1 0 0,1 0-1 0 0,1 1 1 0 0,-1 0-1 0 0,1 0 1 0 0,1 1 0 0 0,3-3 217 0 0,6-2-1008 0 0,1 0 0 0 0,1 1 1 0 0,-1 2-1 0 0,1-1 0 0 0,1 2 1 0 0,-1 1-1 0 0,1 0 0 0 0,1 2 1 0 0,8-1 1007 0 0,-29 4 34 0 0,1 1 1 0 0,-1 0-1 0 0,0 0 0 0 0,1 0 1 0 0,-1 0-1 0 0,1 0 1 0 0,-1 0-1 0 0,1 0 0 0 0,-1 0 1 0 0,1 0-1 0 0,-1 0 1 0 0,1 0-1 0 0,-1 0 0 0 0,0 0 1 0 0,1 0-1 0 0,-1 0 1 0 0,1 1-1 0 0,-1-1 0 0 0,1 0 1 0 0,-1 0-1 0 0,0 0 1 0 0,1 1-1 0 0,-1-1 0 0 0,1 0 1 0 0,-1 0-1 0 0,0 1 1 0 0,1-1-1 0 0,-1 0 0 0 0,0 1 1 0 0,0-1-1 0 0,1 1 1 0 0,-1-1-1 0 0,0 0 0 0 0,0 1 1 0 0,1-1-1 0 0,-1 1-34 0 0,-4 20 1062 0 0,-26 34 849 0 0,19-37-940 0 0,5-8-257 0 0,2 1-1 0 0,-1-1 0 0 0,2 1 1 0 0,-1 0-1 0 0,1 0 0 0 0,-1 8-713 0 0,4-17 106 0 0,0 0 0 0 0,0 0 0 0 0,0 0 0 0 0,0 0 0 0 0,0 0 0 0 0,0-1 0 0 0,0 1 0 0 0,1 0 0 0 0,-1 0 0 0 0,0 0 0 0 0,1 0 0 0 0,0-1 0 0 0,-1 1 0 0 0,1 0 0 0 0,0 0 0 0 0,0-1 0 0 0,0 1 0 0 0,1 0-106 0 0,-1-1 23 0 0,1 1-1 0 0,0-1 1 0 0,0 0-1 0 0,-1-1 1 0 0,1 1-1 0 0,0 0 1 0 0,0 0-1 0 0,0-1 1 0 0,0 1-1 0 0,0-1 1 0 0,0 1-1 0 0,0-1 0 0 0,0 0 1 0 0,0 0-1 0 0,0 0 1 0 0,0 0-1 0 0,0 0 1 0 0,0 0-1 0 0,0-1 1 0 0,0 1-1 0 0,1-1-22 0 0,3 0 0 0 0,0 0 0 0 0,0-1 0 0 0,0 0 0 0 0,0 0 0 0 0,0 0 0 0 0,-1-1 0 0 0,1 1 0 0 0,-1-1-1 0 0,1-1 1 0 0,-1 1 0 0 0,1-2 0 0 0,-4 3-62 0 0,1-1 0 0 0,-1 1-1 0 0,1-1 1 0 0,-1 0 0 0 0,0 0-1 0 0,0 0 1 0 0,0 0 0 0 0,-1 0-1 0 0,1-1 1 0 0,-1 1 0 0 0,1 0 0 0 0,-1-1-1 0 0,0 1 1 0 0,-1-1 0 0 0,1 1-1 0 0,0-1 1 0 0,-1 1 0 0 0,0-1-1 0 0,0-1 63 0 0,-1 2-108 0 0,1 0 1 0 0,-1 1-1 0 0,0-1 0 0 0,0 0 0 0 0,0 1 0 0 0,-1-1 0 0 0,1 0 0 0 0,-1 1 0 0 0,1 0 0 0 0,-1-1 0 0 0,0 1 1 0 0,0 0-1 0 0,0 0 0 0 0,0 0 0 0 0,0 0 0 0 0,-1 0 0 0 0,1 0 0 0 0,-1 1 0 0 0,1-1 0 0 0,-1 1 1 0 0,1 0-1 0 0,-4-1 108 0 0,2-1-330 0 0,-1 1 1 0 0,0 0-1 0 0,0 0 1 0 0,0 1-1 0 0,0-1 1 0 0,-1 1-1 0 0,1 0 1 0 0,0 1-1 0 0,0-1 1 0 0,-1 1-1 0 0,1 0 1 0 0,0 0-1 0 0,-1 1 330 0 0,6-1-109 0 0,0 0 0 0 0,0 0 1 0 0,0 0-1 0 0,0 0 0 0 0,0 0 0 0 0,1 0 0 0 0,-1 0 1 0 0,0 0-1 0 0,0 0 0 0 0,0 1 0 0 0,0-1 0 0 0,0 0 1 0 0,0 0-1 0 0,0 0 0 0 0,1 0 0 0 0,-1 0 0 0 0,0 0 1 0 0,0 0-1 0 0,0 1 0 0 0,0-1 0 0 0,0 0 0 0 0,0 0 0 0 0,0 0 1 0 0,0 0-1 0 0,0 0 0 0 0,0 1 0 0 0,0-1 0 0 0,0 0 1 0 0,0 0-1 0 0,0 0 0 0 0,0 0 0 0 0,0 1 0 0 0,0-1 1 0 0,0 0-1 0 0,0 0 0 0 0,0 0 0 0 0,0 0 0 0 0,0 0 0 0 0,0 1 1 0 0,0-1-1 0 0,0 0 0 0 0,0 0 0 0 0,0 0 0 0 0,0 0 1 0 0,0 0-1 0 0,-1 1 0 0 0,1-1 0 0 0,0 0 0 0 0,0 0 1 0 0,0 0-1 0 0,0 0 0 0 0,0 0 0 0 0,0 0 0 0 0,-1 0 1 0 0,1 0 108 0 0,9 4-1172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8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1 393 900 0 0,'-1'1'7825'0'0,"1"19"-6182"0"0,1-7-741 0 0,0-9-691 0 0,16 57 1239 0 0,0-27-1071 0 0,-1-18-261 0 0,-16-16-124 0 0,1 0 1 0 0,-1 0 0 0 0,1 0-1 0 0,0 1 1 0 0,-1-1-1 0 0,1 0 1 0 0,-1 0-1 0 0,1 0 1 0 0,-1 0-1 0 0,1 0 1 0 0,0 0 0 0 0,-1 0-1 0 0,1 0 1 0 0,-1 0-1 0 0,1 0 1 0 0,-1 0-1 0 0,1 0 1 0 0,0-1-1 0 0,-1 1 1 0 0,1 0-1 0 0,-1 0 1 0 0,1-1 0 0 0,-1 1-1 0 0,1 0 1 0 0,-1-1-1 0 0,1 1 1 0 0,-1 0-1 0 0,0-1 1 0 0,1 1-1 0 0,-1-1 1 0 0,1 1 0 0 0,-1 0-1 0 0,0-1 1 0 0,1 1-1 0 0,-1-1 1 0 0,0 0 5 0 0,13-21-180 0 0,-11 17 139 0 0,8-16-62 0 0,27-45 49 0 0,-36 63 51 0 0,1 1 0 0 0,0-1 1 0 0,0 1-1 0 0,0 0 0 0 0,0 0 0 0 0,1-1 1 0 0,-1 1-1 0 0,0 0 0 0 0,1 1 0 0 0,0-1 1 0 0,-1 0-1 0 0,1 1 0 0 0,0 0 0 0 0,0-1 0 0 0,0 1 1 0 0,0 0-1 0 0,0 1 0 0 0,0-1 0 0 0,0 0 1 0 0,2 1 2 0 0,0 0-10 0 0,0 1 0 0 0,1 0 1 0 0,-1 0-1 0 0,0 1 1 0 0,0-1-1 0 0,-1 1 0 0 0,1 0 1 0 0,0 1-1 0 0,0-1 10 0 0,15 7 208 0 0,-6-4 143 0 0,-5-10-186 0 0,1-22-396 0 0,-2-19-566 0 0,-2-22-1034 0 0,-4 33-141 0 0,2 0 0 0 0,8-34 1972 0 0,-9 58-513 0 0,0 1-1 0 0,1-1 1 0 0,0 1-1 0 0,0-1 1 0 0,1 1-1 0 0,1 0 1 0 0,0 1-1 0 0,0 0 1 0 0,0-1-1 0 0,2 2 1 0 0,2-4 513 0 0,0 3-685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8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4 756 0 0,'-3'-3'2610'0'0,"-5"10"-375"0"0,-5 10-238 0 0,6-4-1397 0 0,0 0-1 0 0,1 0 1 0 0,1 1 0 0 0,0-1-1 0 0,0 4-599 0 0,-1 8 392 0 0,1 0 0 0 0,1 0-1 0 0,2 0 1 0 0,0 18-392 0 0,3 20-1110 0 0,3 1-1 0 0,9 47 1111 0 0,19 108-7790 0 0,-27-183 6350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39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15 249 324 0 0,'0'0'188'0'0,"0"0"0"0"0,0-1 0 0 0,0 1 0 0 0,-1-1 0 0 0,1 1 1 0 0,0 0-1 0 0,0-1 0 0 0,-1 1 0 0 0,1 0 0 0 0,0-1 0 0 0,0 1 0 0 0,-1 0 0 0 0,1 0 0 0 0,0-1 0 0 0,-1 1 1 0 0,1 0-1 0 0,0 0 0 0 0,-1 0 0 0 0,1-1 0 0 0,0 1 0 0 0,-1 0 0 0 0,1 0 0 0 0,-1 0 0 0 0,1 0 0 0 0,0 0 0 0 0,-1 0 1 0 0,1 0-1 0 0,-1 0 0 0 0,1 0 0 0 0,0 0 0 0 0,-1 0 0 0 0,1 0 0 0 0,-1 0 0 0 0,1 0 0 0 0,0 0 0 0 0,-1 0 1 0 0,1 0-1 0 0,-1 1 0 0 0,1-1 0 0 0,0 0 0 0 0,-1 0-188 0 0,0 19 5713 0 0,2-3-4970 0 0,6 56 2385 0 0,-2-46-2381 0 0,-3-39-1068 0 0,-2 6 258 0 0,-1-25 131 0 0,2 1 1 0 0,0-1-1 0 0,3 1 0 0 0,0-1 0 0 0,2 1 0 0 0,2-2-68 0 0,-5 25-220 0 0,0 0 1 0 0,0-1-1 0 0,1 1 0 0 0,0 1 1 0 0,1-1-1 0 0,0 1 0 0 0,0-1 1 0 0,0 1-1 0 0,1 1 0 0 0,5-6 220 0 0,-5 7-564 0 0,1 0-1 0 0,0 0 0 0 0,0 1 1 0 0,0 0-1 0 0,0 0 1 0 0,0 1-1 0 0,1 0 0 0 0,0 0 1 0 0,-1 0-1 0 0,1 1 1 0 0,0 1-1 0 0,0-1 0 0 0,3 1 565 0 0,7 0-638 0 0,0 0-1 0 0,0 2 0 0 0,0 0 0 0 0,0 1 0 0 0,0 1 0 0 0,8 2 639 0 0,-26-5 74 0 0,1 0 0 0 0,-1 1 0 0 0,1-1 0 0 0,-1 0 0 0 0,0 0 0 0 0,1 1 0 0 0,-1-1 0 0 0,0 0 0 0 0,1 1 0 0 0,-1-1 0 0 0,0 0 0 0 0,0 1 0 0 0,1-1-1 0 0,-1 0 1 0 0,0 1 0 0 0,0-1 0 0 0,0 0 0 0 0,1 1 0 0 0,-1-1 0 0 0,0 1 0 0 0,0-1 0 0 0,0 1 0 0 0,0-1 0 0 0,0 0 0 0 0,0 1 0 0 0,0-1 0 0 0,0 1-1 0 0,0-1 1 0 0,0 1 0 0 0,0-1 0 0 0,0 1 0 0 0,0-1 0 0 0,0 0 0 0 0,0 1 0 0 0,-1-1 0 0 0,1 1 0 0 0,0-1 0 0 0,0 0 0 0 0,0 1 0 0 0,-1-1 0 0 0,1 0 0 0 0,0 1-1 0 0,0-1 1 0 0,-1 0 0 0 0,1 1 0 0 0,-1-1-74 0 0,-18 30 1750 0 0,3-7-433 0 0,12-13-768 0 0,1 0-1 0 0,-1 1 0 0 0,1-1 1 0 0,1 1-1 0 0,0 0 0 0 0,1 0 1 0 0,0 0-1 0 0,0 0 0 0 0,2 0-548 0 0,-1-8 51 0 0,0-1-1 0 0,0 1 0 0 0,1 0 1 0 0,-1 0-1 0 0,1-1 0 0 0,-1 1 0 0 0,1 0 1 0 0,0-1-1 0 0,1 1 0 0 0,-1-1 1 0 0,0 1-1 0 0,1-1 0 0 0,-1 0 1 0 0,1 0-1 0 0,-1 1 0 0 0,1-1 0 0 0,0 0 1 0 0,0-1-1 0 0,0 1 0 0 0,0 0 1 0 0,1 0-1 0 0,-1-1 0 0 0,0 1 0 0 0,1-1 1 0 0,-1 0-1 0 0,1 0 0 0 0,-1 0 1 0 0,1 0-1 0 0,0 0 0 0 0,-1-1 1 0 0,1 1-1 0 0,0-1 0 0 0,-1 1 0 0 0,1-1 1 0 0,0 0-1 0 0,0 0 0 0 0,2-1-50 0 0,0 1-60 0 0,1-1 0 0 0,-1 1 0 0 0,1-1-1 0 0,-1-1 1 0 0,0 1 0 0 0,0-1-1 0 0,0 0 1 0 0,0 0 0 0 0,0 0 0 0 0,0-1-1 0 0,0 0 1 0 0,-1 0 0 0 0,1 0-1 0 0,-1 0 1 0 0,0-1 0 0 0,0 0 0 0 0,0 0-1 0 0,-1 0 1 0 0,1 0 0 0 0,-1 0-1 0 0,0-1 1 0 0,0 1 0 0 0,0-1 0 0 0,-1-1 60 0 0,1 2-54 0 0,-1-1 1 0 0,0 1 0 0 0,0-1-1 0 0,-1 0 1 0 0,1 1 0 0 0,-1-1-1 0 0,0 0 1 0 0,-1 0 0 0 0,1 0-1 0 0,-1 0 1 0 0,0 0 0 0 0,0 0 0 0 0,0 0-1 0 0,-1 0 1 0 0,0 0 0 0 0,0 0-1 0 0,0 0 1 0 0,0 0 0 0 0,-1 0-1 0 0,0 1 1 0 0,0-1 0 0 0,0 1-1 0 0,0-1 1 0 0,-1 1 0 0 0,-3-4 53 0 0,3 5-110 0 0,0 0 0 0 0,-1 0 1 0 0,1 0-1 0 0,-1 1 0 0 0,0-1 1 0 0,0 1-1 0 0,0 0 0 0 0,0 0 1 0 0,0 0-1 0 0,0 1 0 0 0,-1-1 1 0 0,1 1-1 0 0,0 0 0 0 0,-1 1 1 0 0,-2-1 109 0 0,4 0-296 0 0,-1 1 0 0 0,1 0 1 0 0,0 0-1 0 0,0 1 0 0 0,0-1 1 0 0,-1 1-1 0 0,1-1 1 0 0,0 1-1 0 0,0 0 0 0 0,-1 1 296 0 0,2-2-371 0 0,0 1 0 0 0,1 0 0 0 0,-1 0-1 0 0,1 0 1 0 0,-1 0 0 0 0,1 0-1 0 0,-1 1 1 0 0,1-1 0 0 0,0 0 0 0 0,0 1-1 0 0,0-1 1 0 0,-1 0 0 0 0,1 1 0 0 0,1 0-1 0 0,-1-1 1 0 0,0 1 0 0 0,0 1 371 0 0,4 8-2928 0 0,-3-5 1682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51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27 157 1012 0 0,'30'-14'11162'0'0,"30"2"-7670"0"0,-23 7-1958 0 0,134-32-897 0 0,149-28 1558 0 0,-243 54-1760 0 0,0 3 0 0 0,1 4 1 0 0,18 3-436 0 0,-11 6-89 0 0,63 11 89 0 0,-143-14-8 0 0,0-1 0 0 0,1 1 0 0 0,-1 0 0 0 0,0 1 0 0 0,0-1-1 0 0,0 1 1 0 0,0 0 0 0 0,-1 0 0 0 0,1 0 0 0 0,-1 1 0 0 0,0-1 0 0 0,0 1-1 0 0,0 0 1 0 0,0 1 0 0 0,1 1 8 0 0,11 16-3 0 0,0 0-1 0 0,9 20 4 0 0,-1-4 2 0 0,11 18 5 0 0,-3 0 0 0 0,-2 2 0 0 0,-2 4-7 0 0,10 36 6 0 0,-17-30-6 0 0,-17-52-1 0 0,-1 0 0 0 0,0 0 0 0 0,-1 1-1 0 0,-1-1 1 0 0,0 2 1 0 0,-1-12-4 0 0,0 0 1 0 0,0 0-1 0 0,-1 0 0 0 0,0 0 1 0 0,0 0-1 0 0,0 0 0 0 0,-1 0 1 0 0,1 0-1 0 0,-1 0 0 0 0,-1-1 1 0 0,1 1-1 0 0,-1-1 0 0 0,0 1 1 0 0,-1-1-1 0 0,1 0 4 0 0,-1-2-3 0 0,0 1 0 0 0,0-1 0 0 0,-1 0 0 0 0,1 0 0 0 0,-1-1 0 0 0,1 1 0 0 0,-1-1 0 0 0,0 0 0 0 0,0-1 0 0 0,0 1 0 0 0,0-1-1 0 0,0 0 1 0 0,0 0 0 0 0,-4 0 3 0 0,-84 3 24 0 0,58-4-13 0 0,-287-2 45 0 0,-18 2-45 0 0,236 4 31 0 0,1 5 0 0 0,-28 9-42 0 0,115-15 2 0 0,-1 0 35 0 0,-2 0-1 0 0,1-1 1 0 0,0 0-1 0 0,0-2 1 0 0,-7 0-37 0 0,21 0 9 0 0,0-1 1 0 0,0 1 0 0 0,0-1 0 0 0,1 0 0 0 0,-1 0-1 0 0,0 0 1 0 0,1 0 0 0 0,-1-1 0 0 0,0 1 0 0 0,1-1-1 0 0,0 0 1 0 0,-1 0 0 0 0,1 0 0 0 0,0-1-1 0 0,0 1 1 0 0,0-1 0 0 0,1 0 0 0 0,-1 1 0 0 0,0-1-1 0 0,1 0 1 0 0,0-1 0 0 0,0 1 0 0 0,0 0 0 0 0,0-1-1 0 0,0 1 1 0 0,1-1 0 0 0,-1-2-10 0 0,2 5-3 0 0,-1 0-1 0 0,1 0 1 0 0,0 0-1 0 0,-1-1 1 0 0,1 1-1 0 0,0 0 1 0 0,-1 0-1 0 0,1 0 1 0 0,-1 0-1 0 0,0 0 1 0 0,1 0-1 0 0,-1 0 1 0 0,0 0-1 0 0,0 0 1 0 0,0 0-1 0 0,0 0 1 0 0,0 0-1 0 0,1 1 1 0 0,-1-1 0 0 0,-1 0-1 0 0,1 1 1 0 0,0-1-1 0 0,0 1 1 0 0,0-1-1 0 0,0 1 1 0 0,0-1-1 0 0,0 1 1 0 0,-1 0-1 0 0,1 0 4 0 0,-2 0-4 0 0,1 0-1 0 0,0 1 1 0 0,0-1-1 0 0,-1 1 1 0 0,1 0-1 0 0,0 0 1 0 0,0 0-1 0 0,0 0 1 0 0,0 0-1 0 0,0 0 1 0 0,0 1-1 0 0,0-1 1 0 0,0 1-1 0 0,-1 1 6 0 0,-6 6-398 0 0,-1 2 0 0 0,1-1 0 0 0,1 1 0 0 0,0 0 0 0 0,0 2 397 0 0,2 13-3812 0 0,5-18-959 0 0,1-6-4375 0 0,8-9 7359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40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0 256 516 0 0,'8'5'5912'0'0,"-2"2"-3823"0"0,-10 5-1227 0 0,2-1-1 0 0,-1 0 1 0 0,2 1 0 0 0,0-1-1 0 0,0 1 1 0 0,1-1 0 0 0,0 1 0 0 0,1 3-862 0 0,-1-10 7 0 0,0 0 0 0 0,1 0 0 0 0,0 0 1 0 0,0 0-1 0 0,0 1 0 0 0,0-1 1 0 0,1-1-1 0 0,0 1 0 0 0,0 0 0 0 0,0 0 1 0 0,0-1-1 0 0,1 1 0 0 0,0-1 0 0 0,0 0 1 0 0,0 1-1 0 0,1-2 0 0 0,-1 1 0 0 0,1 0 1 0 0,1 1-8 0 0,-3-5-22 0 0,-1 1 0 0 0,1 0 1 0 0,0-1-1 0 0,-1 1 0 0 0,1-1 1 0 0,0 0-1 0 0,-1 0 0 0 0,1 1 0 0 0,0-1 1 0 0,-1 0-1 0 0,1-1 0 0 0,0 1 1 0 0,0 0-1 0 0,-1 0 0 0 0,1-1 1 0 0,0 1-1 0 0,-1-1 0 0 0,1 1 1 0 0,-1-1-1 0 0,1 0 0 0 0,-1 1 0 0 0,1-1 1 0 0,-1 0-1 0 0,1 0 0 0 0,-1 0 1 0 0,0 0-1 0 0,1-1 0 0 0,-1 1 1 0 0,0 0-1 0 0,0 0 22 0 0,36-46-173 0 0,-32 40 114 0 0,3-5 1 0 0,-2 3 36 0 0,1-1 1 0 0,0 1-1 0 0,0 1 0 0 0,0-1 1 0 0,1 1-1 0 0,2 0 22 0 0,-8 6 5 0 0,1 0-1 0 0,0 0 0 0 0,-1 1 1 0 0,1-1-1 0 0,0 1 0 0 0,0-1 0 0 0,0 1 1 0 0,0 0-1 0 0,1 0 0 0 0,-1 1 1 0 0,0-1-1 0 0,0 1 0 0 0,1-1 1 0 0,-1 1-1 0 0,0 0 0 0 0,0 0 1 0 0,1 1-1 0 0,-1-1 0 0 0,0 0 0 0 0,0 1 1 0 0,0 0-1 0 0,1 0 0 0 0,0 1-4 0 0,19 11 68 0 0,-19-10-54 0 0,0-1-1 0 0,1 1 1 0 0,-1 0 0 0 0,1-1-1 0 0,-1 0 1 0 0,1 0-1 0 0,0-1 1 0 0,1 1-14 0 0,-4-9-269 0 0,-1 0-1 0 0,0-1 1 0 0,0 1-1 0 0,-1 0 1 0 0,1-1-1 0 0,-2 1 1 0 0,1-4 269 0 0,0 6-220 0 0,-1-23-1096 0 0,2 1-1 0 0,1-1 1 0 0,1 1-1 0 0,2 0 1 0 0,1 0-1 0 0,0 1 1 0 0,2 0-1 0 0,9-20 1317 0 0,-4 23-1304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40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57 104 884 0 0,'-2'0'342'0'0,"-1"0"0"0"0,1-1-1 0 0,0 1 1 0 0,0-1 0 0 0,-1 0-1 0 0,1 1 1 0 0,0-1 0 0 0,0 0 0 0 0,0 0-1 0 0,0-1 1 0 0,0 1 0 0 0,0 0 0 0 0,0-1-1 0 0,0 1 1 0 0,0-1 0 0 0,1 1-1 0 0,-1-1 1 0 0,1 0 0 0 0,-1 0 0 0 0,0-1-342 0 0,2 2 144 0 0,0 0 0 0 0,0-1 0 0 0,-1 1 1 0 0,1-1-1 0 0,0 1 0 0 0,0-1 0 0 0,0 1 0 0 0,0-1 1 0 0,1 1-1 0 0,-1 0 0 0 0,0-1 0 0 0,1 1 1 0 0,-1-1-1 0 0,1 1 0 0 0,-1 0 0 0 0,1-1 0 0 0,-1 1 1 0 0,1 0-1 0 0,0 0 0 0 0,0 0 0 0 0,0-1 1 0 0,0 1-1 0 0,1-1-144 0 0,2-2 108 0 0,0 0 1 0 0,1 0 0 0 0,-1 0-1 0 0,1 0 1 0 0,0 1 0 0 0,1-1-1 0 0,-1 1 1 0 0,0 1-1 0 0,1-1 1 0 0,0 1 0 0 0,-1 0-1 0 0,1 0 1 0 0,0 1-1 0 0,5-1-108 0 0,-9 1 5 0 0,1 1 0 0 0,0 0-1 0 0,0 0 1 0 0,0 0 0 0 0,0 0-1 0 0,0 1 1 0 0,-1-1-1 0 0,1 1 1 0 0,0 0 0 0 0,0 0-1 0 0,-1 0 1 0 0,1 0-1 0 0,0 0 1 0 0,-1 0 0 0 0,1 1-1 0 0,-1-1 1 0 0,0 1-1 0 0,1 0 1 0 0,-1-1 0 0 0,0 1-1 0 0,1 1-4 0 0,0 2-12 0 0,0-1 0 0 0,0 0 0 0 0,-1 1 0 0 0,1-1 0 0 0,-1 1 0 0 0,0 0 0 0 0,0 0 0 0 0,-1 0 0 0 0,1 0 0 0 0,-1 0 0 0 0,0 3 12 0 0,1 11-65 0 0,-1-1-1 0 0,0 1 1 0 0,-2 0 0 0 0,0-1-1 0 0,-1 1 1 0 0,-1 2 65 0 0,-6 12-45 0 0,-1-1 0 0 0,-2 0-1 0 0,-1 0 1 0 0,-1-2 0 0 0,-2 0 0 0 0,-1 0 0 0 0,-16 20 45 0 0,-21 40 727 0 0,53-89-549 0 0,0 0 1 0 0,1 0 0 0 0,-1 1-1 0 0,0-1 1 0 0,0 0 0 0 0,0 1-1 0 0,1-1 1 0 0,-1 1 0 0 0,1-1-1 0 0,-1 1 1 0 0,1-1 0 0 0,0 1-1 0 0,-1-1 1 0 0,1 1 0 0 0,0-1-1 0 0,0 1 1 0 0,0-1-1 0 0,0 1 1 0 0,0-1 0 0 0,1 1-1 0 0,-1-1 1 0 0,0 2-179 0 0,2-2 149 0 0,0 0 0 0 0,0 0 1 0 0,0 0-1 0 0,0 0 0 0 0,0 0 0 0 0,0-1 0 0 0,0 1 1 0 0,0-1-1 0 0,0 1 0 0 0,0-1 0 0 0,0 0 0 0 0,0 1 1 0 0,0-1-1 0 0,0 0 0 0 0,1-1 0 0 0,-1 1 0 0 0,0 0-149 0 0,52-4-465 0 0,-1-1 0 0 0,0-3 0 0 0,42-12 465 0 0,-24 4-4326 0 0,-8 4-5505 0 0,-56 12 7821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4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20 712 0 0,'-1'-1'595'0'0,"1"1"0"0"0,0-1-1 0 0,0 0 1 0 0,0 0 0 0 0,1 0 0 0 0,-1 0-1 0 0,0 0 1 0 0,0 1 0 0 0,0-1 0 0 0,1 0 0 0 0,-1 0-1 0 0,0 0 1 0 0,1 1 0 0 0,-1-1 0 0 0,0 0-1 0 0,1 0 1 0 0,-1 1 0 0 0,1-1 0 0 0,0 0-1 0 0,-1 1 1 0 0,1-1-595 0 0,16-1 3532 0 0,7 12-3988 0 0,-11 0 1274 0 0,0 0-663 0 0,-1 0 0 0 0,-1 1 1 0 0,0 0-1 0 0,8 12-155 0 0,-15-19-33 0 0,-1 1 0 0 0,1 1 0 0 0,-1-1 0 0 0,0 0 0 0 0,0 1 0 0 0,-1-1 0 0 0,0 1 0 0 0,0 0 0 0 0,0 0 0 0 0,-1 0 0 0 0,0 0 0 0 0,0 0 0 0 0,0 5 33 0 0,-1-11-14 0 0,0 1-1 0 0,0-1 0 0 0,0 1 1 0 0,0-1-1 0 0,0 1 1 0 0,0-1-1 0 0,0 0 0 0 0,0 1 1 0 0,0-1-1 0 0,0 1 1 0 0,0-1-1 0 0,0 1 0 0 0,-1-1 1 0 0,1 0-1 0 0,0 1 1 0 0,0-1-1 0 0,-1 1 0 0 0,1-1 1 0 0,0 0-1 0 0,0 1 1 0 0,-1-1-1 0 0,1 0 0 0 0,0 1 1 0 0,-1-1-1 0 0,1 0 1 0 0,0 0-1 0 0,-1 1 0 0 0,1-1 1 0 0,-1 0-1 0 0,1 0 1 0 0,0 1-1 0 0,-1-1 0 0 0,1 0 1 0 0,-1 0-1 0 0,1 0 15 0 0,-20-5-230 0 0,-13-17 469 0 0,31 19-157 0 0,0 0 1 0 0,0 0 0 0 0,0 0 0 0 0,1 0 0 0 0,-1 0 0 0 0,1-1 0 0 0,-1 1 0 0 0,1 0 0 0 0,0-1 0 0 0,0 1-1 0 0,1-1 1 0 0,-1-1-83 0 0,1 3 12 0 0,0 1 0 0 0,-1-1 1 0 0,1 1-1 0 0,0-1 0 0 0,0 0 0 0 0,0 1 0 0 0,1-1 0 0 0,-1 1 0 0 0,0-1 0 0 0,0 1 0 0 0,1-1 0 0 0,-1 1 0 0 0,1-1 0 0 0,0 1 0 0 0,-1 0 0 0 0,1-1 0 0 0,0 1 0 0 0,0 0 0 0 0,0-1 0 0 0,0 1 0 0 0,0 0 0 0 0,0 0 0 0 0,0 0 0 0 0,0 0 1 0 0,0 0-1 0 0,0 0 0 0 0,1 0 0 0 0,0 0-12 0 0,-2 1-20 0 0,1-1 0 0 0,0 1-1 0 0,0 0 1 0 0,-1 0 0 0 0,1 0 0 0 0,0 0 0 0 0,0 0 0 0 0,-1 0 0 0 0,1 0 0 0 0,0 0 0 0 0,0 0 0 0 0,0 0 0 0 0,-1 0 0 0 0,1 1 0 0 0,0-1 0 0 0,0 0 0 0 0,-1 0-1 0 0,1 1 1 0 0,0-1 0 0 0,-1 0 0 0 0,1 1 0 0 0,0-1 0 0 0,-1 1 0 0 0,1-1 0 0 0,-1 1 0 0 0,1-1 0 0 0,-1 1 0 0 0,1 0 0 0 0,-1-1 0 0 0,1 1 0 0 0,-1-1 0 0 0,1 1-1 0 0,-1 0 1 0 0,0 0 0 0 0,1-1 0 0 0,-1 1 0 0 0,0 0 0 0 0,0 0 0 0 0,0-1 0 0 0,1 1 0 0 0,-1 0 0 0 0,0 0 0 0 0,0-1 0 0 0,0 1 0 0 0,0 0 0 0 0,0 0 0 0 0,0-1 0 0 0,-1 1-1 0 0,1 1 21 0 0,0-1-92 0 0,0 1-1 0 0,0-1 0 0 0,0 1 0 0 0,0-1 1 0 0,0 1-1 0 0,0-1 0 0 0,-1 1 0 0 0,1-1 1 0 0,0 1-1 0 0,-1-1 0 0 0,0 1 0 0 0,1-1 1 0 0,-1 0-1 0 0,0 1 0 0 0,1-1 0 0 0,-1 0 1 0 0,0 1-1 0 0,0-1 0 0 0,0 0 0 0 0,0 0 1 0 0,0 0-1 0 0,-1 0 0 0 0,1 0 0 0 0,0 0 1 0 0,0 0-1 0 0,-1-1 0 0 0,1 1 0 0 0,0 0 1 0 0,-2 0 92 0 0,1-1 10 0 0,1 0 1 0 0,-1 0-1 0 0,0 0 0 0 0,0-1 1 0 0,0 1-1 0 0,0 0 1 0 0,0-1-1 0 0,0 0 1 0 0,0 1-1 0 0,1-1 0 0 0,-1 0 1 0 0,0 0-1 0 0,1 0 1 0 0,-1 0-1 0 0,0 0 1 0 0,1 0-1 0 0,-1 0 0 0 0,1 0 1 0 0,0-1-1 0 0,-1 1 1 0 0,1-1-1 0 0,0 1 1 0 0,0-1-1 0 0,0 1 0 0 0,-1-3-10 0 0,1 4 40 0 0,1-1-1 0 0,-1 0 1 0 0,0 0-1 0 0,1 1 1 0 0,-1-1-1 0 0,1 0 1 0 0,-1 0-1 0 0,1 0 0 0 0,0 0 1 0 0,-1 1-1 0 0,1-1 1 0 0,0 0-1 0 0,0 0 1 0 0,0 0-1 0 0,-1 0 1 0 0,1 0-1 0 0,0 0 1 0 0,0 0-1 0 0,0 0 0 0 0,0 0 1 0 0,1 0-1 0 0,-1 0 1 0 0,0 1-1 0 0,0-1 1 0 0,0 0-1 0 0,1 0 1 0 0,-1 0-1 0 0,1 0 0 0 0,-1 0 1 0 0,0 1-1 0 0,1-1 1 0 0,0 0-1 0 0,-1 0 1 0 0,1 1-1 0 0,-1-1 1 0 0,1 0-1 0 0,0 1 0 0 0,-1-1 1 0 0,1 0-1 0 0,0 1 1 0 0,0-1-1 0 0,0 1 1 0 0,-1-1-1 0 0,1 1 1 0 0,0 0-1 0 0,0-1 1 0 0,1 1-40 0 0,-1-1-16 0 0,-1 1 0 0 0,1 0 1 0 0,0-1-1 0 0,0 1 1 0 0,0 0-1 0 0,-1-1 1 0 0,1 1-1 0 0,0 0 0 0 0,0 0 1 0 0,0 0-1 0 0,0 0 1 0 0,0 0-1 0 0,-1 0 1 0 0,1 0-1 0 0,0 0 1 0 0,0 0-1 0 0,0 0 0 0 0,0 1 1 0 0,0-1-1 0 0,-1 0 1 0 0,1 0-1 0 0,0 1 1 0 0,0-1-1 0 0,-1 1 1 0 0,1-1-1 0 0,0 1 0 0 0,0-1 1 0 0,-1 1-1 0 0,1-1 1 0 0,0 1-1 0 0,-1-1 1 0 0,1 1-1 0 0,-1 0 0 0 0,1-1 1 0 0,-1 1-1 0 0,1 0 1 0 0,-1 0-1 0 0,1 0 1 0 0,-1-1-1 0 0,0 1 1 0 0,0 0-1 0 0,1 0 0 0 0,-1 0 1 0 0,0 0-1 0 0,0-1 1 0 0,0 1-1 0 0,0 0 1 0 0,0 0-1 0 0,0 0 0 0 0,0 0 1 0 0,0 0-1 0 0,0-1 1 0 0,0 1-1 0 0,0 0 1 0 0,-1 0-1 0 0,1 0 1 0 0,0 0-1 0 0,-1 0 16 0 0,0 2-142 0 0,0 0 1 0 0,0 0-1 0 0,0 0 1 0 0,0 0-1 0 0,-1-1 1 0 0,0 1-1 0 0,1 0 1 0 0,-1-1-1 0 0,0 1 1 0 0,0-1-1 0 0,0 1 1 0 0,-1-1-1 0 0,1 0 1 0 0,-1 0-1 0 0,1 0 1 0 0,-1 0-1 0 0,0-1 142 0 0,-19 4-1262 0 0,21-5 1158 0 0,1 0 0 0 0,-1 0 0 0 0,1 0 0 0 0,-1-1-1 0 0,1 1 1 0 0,-1 0 0 0 0,1 0 0 0 0,0-1 0 0 0,-1 1 0 0 0,1 0 0 0 0,-1-1-1 0 0,1 1 1 0 0,0 0 0 0 0,-1-1 0 0 0,1 1 0 0 0,0-1 0 0 0,0 1-1 0 0,-1 0 1 0 0,1-1 0 0 0,0 1 0 0 0,0-1 0 0 0,-1 1 0 0 0,1-1 0 0 0,0 1-1 0 0,0-1 1 0 0,0 0 104 0 0,5-37-6654 0 0,-5 37 6574 0 0,4-9-1379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52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1240 320 0 0,'1'3'1744'0'0,"2"3"216"0"0,-2-4 7011 0 0,-1-2-8665 0 0,0 0-6 0 0,13 0 5780 0 0,5 0-5042 0 0,-11 0-1119 0 0,12-10 140 0 0,-1-1 0 0 0,0-1 0 0 0,0-1 0 0 0,-1-1 1 0 0,-1 0-1 0 0,0-1 0 0 0,-1 0 0 0 0,-1-1 0 0 0,0-1 0 0 0,1-4-59 0 0,-3 4-11 0 0,-2-1-1 0 0,1 0 1 0 0,-2-1-1 0 0,0-1 12 0 0,-3 7-6 0 0,59-148-29 0 0,-42 102 14 0 0,1 0-1 0 0,3 1 1 0 0,16-21 21 0 0,-14 36-7 0 0,2 2 1 0 0,2 1-1 0 0,1 2 0 0 0,2 1 1 0 0,2 2-1 0 0,1 2 0 0 0,1 1 1 0 0,2 2-1 0 0,1 2 1 0 0,1 2-1 0 0,10-3 7 0 0,1 2-9 0 0,2 2 0 0 0,0 3 1 0 0,2 2-1 0 0,0 3 0 0 0,1 2 0 0 0,0 3 0 0 0,1 3 1 0 0,0 2-1 0 0,13 2 9 0 0,-20 5-3 0 0,0 2 1 0 0,-1 2 0 0 0,15 5 2 0 0,-37-4 11 0 0,0 2 1 0 0,0 1-1 0 0,-1 1 1 0 0,0 2-1 0 0,-1 1 1 0 0,8 5-12 0 0,-11-1 15 0 0,0 1 0 0 0,-1 2 0 0 0,18 16-15 0 0,-21-16 18 0 0,1-1 0 0 0,1-1 0 0 0,1 0 0 0 0,7 1-18 0 0,-8-6-4 0 0,1-1-1 0 0,1-1 0 0 0,-1-1 0 0 0,1-2 1 0 0,1 0-1 0 0,0-2 0 0 0,-1-1 1 0 0,1-1-1 0 0,1-1 0 0 0,-1-2 1 0 0,0 0-1 0 0,0-2 0 0 0,0-1 0 0 0,0-1 1 0 0,0-2-1 0 0,-1 0 0 0 0,0-2 1 0 0,3-2 4 0 0,19-8-39 0 0,-10 2 159 0 0,1 3 1 0 0,0 1 0 0 0,25-4-121 0 0,-4 6-105 0 0,-54 6-4627 0 0,-13-4-1973 0 0,-7-1-4 0 0,8 5 5286 0 0,5 3 1502 0 0,-4-3-1436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5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10 60 0 0,'-1'0'273'0'0,"0"1"-1"0"0,0-1 1 0 0,1 0 0 0 0,-1 1-1 0 0,0-1 1 0 0,1 1 0 0 0,-1-1 0 0 0,0 1-1 0 0,1-1 1 0 0,-1 1 0 0 0,0 0-1 0 0,1-1 1 0 0,-1 1 0 0 0,1-1-1 0 0,-1 1 1 0 0,1 0 0 0 0,0 0-1 0 0,-1-1 1 0 0,1 1 0 0 0,0 0-1 0 0,-1 0 1 0 0,1-1 0 0 0,0 1-1 0 0,0 0 1 0 0,0 0 0 0 0,0 0-273 0 0,-1 31 3184 0 0,15 31-331 0 0,8-3-1102 0 0,3 0 1 0 0,2-2 0 0 0,24 37-1752 0 0,9 8 699 0 0,-79-132-832 0 0,2-2 1 0 0,0-1-1 0 0,3 0 1 0 0,-6-18 132 0 0,1 5-13 0 0,-1 1 1 0 0,-6-6 12 0 0,4 11 21 0 0,-5-7 239 0 0,-23-30-260 0 0,50 75 35 0 0,0 1-1 0 0,-1 0 0 0 0,1-1 1 0 0,0 1-1 0 0,-1 0 1 0 0,1-1-1 0 0,0 1 1 0 0,-1-1-1 0 0,1 1 1 0 0,0 0-1 0 0,0-1 1 0 0,0 1-1 0 0,-1-1 1 0 0,1 1-1 0 0,0-1 1 0 0,0 1-1 0 0,0-1 1 0 0,0 1-1 0 0,0-1 1 0 0,0 1-1 0 0,0-1 1 0 0,0 1-1 0 0,0-1 1 0 0,0 1-1 0 0,0-1 1 0 0,0 1-1 0 0,0 0 0 0 0,0-1 1 0 0,0 1-1 0 0,0-1 1 0 0,1 1-1 0 0,-1-1 1 0 0,0 1-1 0 0,0-1 1 0 0,1 1-1 0 0,-1 0 1 0 0,0-1-1 0 0,0 1 1 0 0,1-1-1 0 0,-1 1 1 0 0,1 0-1 0 0,-1-1-34 0 0,28-3 514 0 0,53 12-620 0 0,-63-5 189 0 0,484 72 334 0 0,-483-69-526 0 0,-25 2-100 0 0,-11 13 79 0 0,0 6 175 0 0,-2-1-1 0 0,0 0 1 0 0,-14 13-45 0 0,-15 19-22 0 0,-20 23-492 0 0,-4-2 1 0 0,-3-3 0 0 0,-81 63 513 0 0,127-107-3664 0 0,27-29 2512 0 0,0 0 1 0 0,1-1-1 0 0,-1 1 0 0 0,1 0 0 0 0,0 0 0 0 0,-1 0 1 0 0,2 0-1 0 0,-1 0 0 0 0,0 1 0 0 0,1-1 1 0 0,-1 3 1151 0 0,1 0-2014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5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10 130 800 0 0,'-4'-51'10010'0'0,"-1"-1"-3224"0"0,5 51-6681 0 0,0 0-1 0 0,0 0 0 0 0,0 0 1 0 0,0 0-1 0 0,0 0 0 0 0,0 0 1 0 0,0 0-1 0 0,0 0 1 0 0,1 0-1 0 0,-1 0 0 0 0,0 0 1 0 0,1 0-1 0 0,-1 0 0 0 0,1 0 1 0 0,-1 0-1 0 0,1 0 0 0 0,-1 1 1 0 0,1-1-1 0 0,0 0 1 0 0,-1 0-1 0 0,1 0 0 0 0,0 1 1 0 0,0-1-1 0 0,0 1 0 0 0,-1-1 1 0 0,1 0-1 0 0,1 1-104 0 0,0-1 61 0 0,0 1 1 0 0,0-1-1 0 0,0 1 0 0 0,0 0 1 0 0,0 0-1 0 0,0-1 0 0 0,0 1 1 0 0,0 1-1 0 0,0-1 0 0 0,0 0 1 0 0,0 1-1 0 0,0-1 0 0 0,1 1-61 0 0,2 1-8 0 0,0-1 1 0 0,0 1-1 0 0,0 0 0 0 0,-1 1 0 0 0,1-1 1 0 0,-1 1-1 0 0,1 0 0 0 0,-1 0 0 0 0,0 0 1 0 0,0 1-1 0 0,1 1 8 0 0,-3-2-62 0 0,0 0 0 0 0,0 0 1 0 0,0 1-1 0 0,-1-1 0 0 0,0 1 0 0 0,1-1 0 0 0,-1 1 1 0 0,0 0-1 0 0,-1-1 0 0 0,1 1 0 0 0,-1 0 0 0 0,1-1 1 0 0,-1 1-1 0 0,0 0 0 0 0,0 0 0 0 0,-1 0 1 0 0,0 2 61 0 0,1-5-33 0 0,0 0 0 0 0,-1 0 1 0 0,1 0-1 0 0,-1 0 0 0 0,1 0 1 0 0,-1 0-1 0 0,1 0 0 0 0,-1 0 1 0 0,1 0-1 0 0,-1 0 1 0 0,0 0-1 0 0,0 0 0 0 0,0 0 1 0 0,1 0-1 0 0,-1-1 0 0 0,0 1 1 0 0,0 0-1 0 0,0 0 0 0 0,0-1 1 0 0,0 1-1 0 0,0-1 0 0 0,-1 1 33 0 0,0-1-16 0 0,-1 1 0 0 0,1-1 0 0 0,0 0 0 0 0,0 0 0 0 0,0 0 0 0 0,0-1-1 0 0,0 1 1 0 0,-1 0 0 0 0,1-1 0 0 0,0 1 0 0 0,0-1 0 0 0,0 0 0 0 0,0 0 0 0 0,0 0-1 0 0,0 0 1 0 0,0 0 0 0 0,0 0 16 0 0,-35-24-30 0 0,36 23 58 0 0,-1 1-1 0 0,0-1 0 0 0,1 1 0 0 0,-1-1 1 0 0,1 0-1 0 0,0 1 0 0 0,-1-1 0 0 0,1 0 1 0 0,0 0-1 0 0,0 0 0 0 0,0 0 0 0 0,1 0 1 0 0,-1 0-1 0 0,0 0 0 0 0,1 0 0 0 0,-1 0 1 0 0,1-1-1 0 0,0 1-27 0 0,0 1 5 0 0,0 1 1 0 0,0-1-1 0 0,0 1 1 0 0,0 0-1 0 0,0-1 1 0 0,0 1-1 0 0,0-1 1 0 0,0 1-1 0 0,1-1 1 0 0,-1 1-1 0 0,0 0 1 0 0,0-1-1 0 0,0 1 1 0 0,1-1-1 0 0,-1 1 1 0 0,0 0-1 0 0,1-1 1 0 0,-1 1-1 0 0,0 0 1 0 0,1-1-1 0 0,-1 1 1 0 0,0 0-1 0 0,1 0 1 0 0,-1-1-1 0 0,0 1 1 0 0,1 0 0 0 0,-1 0-1 0 0,1 0 1 0 0,-1 0-1 0 0,0-1 1 0 0,1 1-1 0 0,-1 0 1 0 0,1 0-1 0 0,-1 0 1 0 0,1 0-6 0 0,21 4 28 0 0,-20-3-39 0 0,0-1 0 0 0,0 1 0 0 0,0 0 1 0 0,0 0-1 0 0,0 0 0 0 0,-1 0 0 0 0,1 0 1 0 0,0 0-1 0 0,-1 0 0 0 0,1 1 0 0 0,-1-1 1 0 0,1 1-1 0 0,-1-1 0 0 0,0 1 0 0 0,0-1 0 0 0,0 1 1 0 0,1 0-1 0 0,-1 0 0 0 0,-1-1 0 0 0,1 1 1 0 0,0 0-1 0 0,0 2 11 0 0,-1-3-21 0 0,0 0 0 0 0,0 0 0 0 0,0 0 0 0 0,0 1 0 0 0,0-1 1 0 0,0 0-1 0 0,0 0 0 0 0,-1 0 0 0 0,1 1 0 0 0,0-1 0 0 0,-1 0 0 0 0,1 0 1 0 0,-1 0-1 0 0,1 0 0 0 0,-1 0 0 0 0,0 0 0 0 0,1 0 0 0 0,-1 0 0 0 0,0 0 0 0 0,0 0 1 0 0,1 0-1 0 0,-1 0 0 0 0,0-1 0 0 0,0 1 0 0 0,-1 0 21 0 0,-1 0-62 0 0,-1 1 1 0 0,1-2-1 0 0,-1 1 0 0 0,1 0 1 0 0,-1-1-1 0 0,1 1 0 0 0,-1-1 1 0 0,1 0-1 0 0,-3 0 62 0 0,5 0-5 0 0,1 0-1 0 0,0 0 1 0 0,0 0 0 0 0,0 0-1 0 0,0 0 1 0 0,0 0 0 0 0,0 0 0 0 0,0-1-1 0 0,-1 1 1 0 0,1 0 0 0 0,0 0-1 0 0,0 0 1 0 0,0 1 0 0 0,0-1-1 0 0,0 0 1 0 0,0 0 0 0 0,-1 0-1 0 0,1 0 1 0 0,0 0 0 0 0,0 0-1 0 0,0 0 1 0 0,0 0 0 0 0,0 0-1 0 0,0 0 1 0 0,0 0 0 0 0,-1 0 0 0 0,1 0-1 0 0,0 0 1 0 0,0 0 0 0 0,0 0-1 0 0,0 1 1 0 0,0-1 0 0 0,0 0-1 0 0,0 0 1 0 0,0 0 0 0 0,0 0-1 0 0,0 0 1 0 0,0 0 0 0 0,0 0-1 0 0,0 1 1 0 0,-1-1 0 0 0,1 0 0 0 0,0 0-1 0 0,0 0 1 0 0,0 0 0 0 0,0 0-1 0 0,0 0 1 0 0,0 1 0 0 0,0-1-1 0 0,0 0 1 0 0,0 0 0 0 0,0 0-1 0 0,1 0 1 0 0,-1 0 0 0 0,0 0-1 0 0,0 1 1 0 0,0-1 0 0 0,0 0-1 0 0,0 0 1 0 0,0 0 0 0 0,0 0 5 0 0,9 9 1752 0 0,2 0-3732 0 0,-5-7-9541 0 0,-6-6 7025 0 0,0 1 2842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5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57 452 0 0,'1'1'277'0'0,"0"-1"1"0"0,-1 1-1 0 0,1-1 0 0 0,0 1 1 0 0,-1-1-1 0 0,1 1 1 0 0,-1-1-1 0 0,1 1 0 0 0,-1 0 1 0 0,1-1-1 0 0,-1 1 0 0 0,1 0 1 0 0,-1-1-1 0 0,0 1 0 0 0,1 0 1 0 0,-1-1-1 0 0,0 1 0 0 0,0 0 1 0 0,1 0-1 0 0,-1 0 0 0 0,0-1 1 0 0,0 1-1 0 0,0 0 1 0 0,0 0-1 0 0,0 0 0 0 0,0-1 1 0 0,0 1-1 0 0,0 0 0 0 0,-1 0 1 0 0,1-1-1 0 0,0 1 0 0 0,0 0 1 0 0,-1 0-1 0 0,1-1 0 0 0,0 1 1 0 0,-1 0-278 0 0,-11 49 3317 0 0,4-19-1659 0 0,5-1-858 0 0,1 0-1 0 0,2 0 1 0 0,1 3-800 0 0,5 51 589 0 0,7 15-589 0 0,32 168 360 0 0,-14-131-156 0 0,5-2 1 0 0,7-2 0 0 0,5-1-1 0 0,5-2 1 0 0,30 42-205 0 0,0-3 93 0 0,19 34 197 0 0,41 35 64 0 0,-105-182-355 0 0,2-2 0 0 0,2-1 0 0 0,9 4 1 0 0,26 19 15 0 0,3-4 1 0 0,3-4 0 0 0,3-3 0 0 0,3-4 0 0 0,2-4 0 0 0,3-4 0 0 0,2-4 0 0 0,2-4 0 0 0,9-2-16 0 0,43 11 106 0 0,3-8 1 0 0,1-6-1 0 0,1-6 1 0 0,2-8 0 0 0,129 4-107 0 0,-155-21-79 0 0,1-6 1 0 0,-1-6 0 0 0,0-5 0 0 0,-1-6 0 0 0,0-6 0 0 0,-2-5 0 0 0,0-6-1 0 0,-2-6 1 0 0,36-19 78 0 0,-51 9 5 0 0,-1-5-1 0 0,-2-5 1 0 0,-4-4 0 0 0,-2-5-1 0 0,-3-4 1 0 0,-3-4-1 0 0,-4-5 1 0 0,73-82-5 0 0,109-149-1 0 0,-116 127 2 0 0,40-25-1 0 0,-47 61-198 0 0,7 6 1 0 0,78-48 197 0 0,-115 103-47 0 0,4 6 0 0 0,3 6 0 0 0,3 5 0 0 0,3 6 1 0 0,3 6-1 0 0,103-28 47 0 0,19 13 542 0 0,32 5-542 0 0,-139 40 34 0 0,1 7 1 0 0,106 0-35 0 0,-220 19-12 0 0,404-17-571 0 0,231-47 583 0 0,-453 41-75 0 0,4 10 75 0 0,-72 7-77 0 0,0-7-1 0 0,-1-6 0 0 0,33-14 78 0 0,332-81-553 0 0,-237 74 449 0 0,-229 34 118 0 0,0 3 0 0 0,0 2-1 0 0,1 2 1 0 0,-1 3 0 0 0,5 2-14 0 0,56 6 28 0 0,-112-10-131 0 0,0 0 1 0 0,0 0-1 0 0,0 0 0 0 0,1 0 0 0 0,-1 0 0 0 0,0 0 0 0 0,0 0 0 0 0,1 0 0 0 0,-1 0 0 0 0,0 0 0 0 0,0 0 0 0 0,1 0 0 0 0,-1 0 0 0 0,0 0 0 0 0,0 0 0 0 0,0 0 0 0 0,1 0 1 0 0,-1 0-1 0 0,0 0 0 0 0,0 0 0 0 0,0 0 0 0 0,1-1 0 0 0,-1 1 0 0 0,0 0 0 0 0,0 0 0 0 0,0 0 0 0 0,1 0 0 0 0,-1 0 0 0 0,0-1 0 0 0,0 1 0 0 0,0 0 0 0 0,0 0 0 0 0,0 0 1 0 0,0-1-1 0 0,1 1 0 0 0,-1 0 0 0 0,0 0 0 0 0,0 0 0 0 0,0-1 0 0 0,0 1 0 0 0,0 0 0 0 0,0 0 0 0 0,0-1 0 0 0,0 1 0 0 0,0 0 0 0 0,0 0 0 0 0,0-1 103 0 0,-8-11-5719 0 0,-19-10-1401 0 0,18 16 5895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5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3 600 0 0,'-23'-1'150'0'0,"-1"0"6940"0"0,22 0-3430 0 0,5 1-487 0 0,25 2-755 0 0,15 3-2199 0 0,0 2 1 0 0,0 1-1 0 0,38 14-219 0 0,125 50 221 0 0,-146-50-107 0 0,53 29 4 0 0,-55-23-146 0 0,-53-16-28 0 0,-3-9 80 0 0,0 0 1 0 0,0 0 0 0 0,0-1-1 0 0,0 1 1 0 0,0-1-1 0 0,0 1 1 0 0,1-1 0 0 0,-1 0-1 0 0,1 0 1 0 0,0 0-1 0 0,0 0 1 0 0,1 1-25 0 0,-1-1 7 0 0,0 1-1 0 0,0-1 1 0 0,0 1-1 0 0,0 0 1 0 0,0 0 0 0 0,-1 0-1 0 0,1 0 1 0 0,-1 0 0 0 0,0 1-1 0 0,0-1 1 0 0,0 1-1 0 0,0 1-6 0 0,-1 3-27 0 0,0-6 26 0 0,-1-1 0 0 0,0 0 0 0 0,0 1 0 0 0,0-1 0 0 0,0 0 0 0 0,0 1 0 0 0,-1-1 0 0 0,1 0 0 0 0,0 0 0 0 0,0 1 0 0 0,-1-1-1 0 0,1 0 1 0 0,-1 0 0 0 0,1 1 0 0 0,-1-1 0 0 0,0 0 0 0 0,1 0 0 0 0,-1 0 1 0 0,-16 27 35 0 0,-1-1 0 0 0,-1 0 0 0 0,-1-2-1 0 0,-2 0 1 0 0,-16 14-35 0 0,-10 13 180 0 0,-141 156 1037 0 0,-120 97-1217 0 0,202-203-383 0 0,94-90 377 0 0,6-9-4102 0 0,6-5 3249 0 0,0 1-1 0 0,1 0 1 0 0,-1-1 0 0 0,1 1-1 0 0,-1-1 1 0 0,1 1 0 0 0,0-1-1 0 0,-1 1 1 0 0,1-1-1 0 0,0 1 1 0 0,0-1 0 0 0,0 1-1 0 0,0-1 1 0 0,0 1 0 0 0,1-2 859 0 0,-1-3-2018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0:5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15 916 0 0,'8'-5'7258'0'0,"8"-4"-5439"0"0,-13 10-1825 0 0,1 1-1 0 0,-1 0 1 0 0,0-1 0 0 0,0 1 0 0 0,1 0-1 0 0,-1 1 1 0 0,-1-1 0 0 0,1 0-1 0 0,0 1 1 0 0,0 0 0 0 0,-1 0 0 0 0,0-1-1 0 0,1 1 1 0 0,-1 1 0 0 0,0-1 0 0 0,0 0-1 0 0,-1 0 1 0 0,1 1 0 0 0,-1-1-1 0 0,0 1 1 0 0,0 0 0 0 0,0-1 0 0 0,0 1-1 0 0,0 0 1 0 0,-1-1 0 0 0,0 1 0 0 0,0 0-1 0 0,0 0 7 0 0,1 0-53 0 0,-1 0-1 0 0,0 0 1 0 0,0 1-1 0 0,0-1 1 0 0,0 0 0 0 0,-1 0-1 0 0,0 0 1 0 0,1 0-1 0 0,-2 0 1 0 0,1 0-1 0 0,0 0 1 0 0,-1 0-1 0 0,0-1 1 0 0,1 1-1 0 0,-2 0 1 0 0,1-1-1 0 0,0 0 1 0 0,-1 1 0 0 0,1-1-1 0 0,-1 0 1 0 0,0 0-1 0 0,0 0 1 0 0,0-1-1 0 0,0 1 1 0 0,-3 1 53 0 0,4-4 6 0 0,0 1 1 0 0,-1 0-1 0 0,1-1 1 0 0,0 1 0 0 0,0-1-1 0 0,0 0 1 0 0,0 0-1 0 0,-1 0 1 0 0,1 0-1 0 0,0 0 1 0 0,0 0-1 0 0,0-1 1 0 0,-1 1 0 0 0,1-1-1 0 0,0 1 1 0 0,0-1-1 0 0,0 0 1 0 0,0 0-1 0 0,0 0-6 0 0,1 1 44 0 0,1-1-1 0 0,-1 1 1 0 0,0-1-1 0 0,0 1 1 0 0,1-1-1 0 0,-1 1 1 0 0,0-1-1 0 0,1 0 1 0 0,-1 1-1 0 0,1-1 1 0 0,-1 0-1 0 0,1 0 1 0 0,-1 1-1 0 0,1-1 1 0 0,0 0-1 0 0,-1 0 1 0 0,1 0-1 0 0,0 0 1 0 0,0 0-1 0 0,-1 1 1 0 0,1-1-1 0 0,0 0 1 0 0,0 0-1 0 0,0 0 0 0 0,0 0 1 0 0,0 0-1 0 0,0 0 1 0 0,0 0-1 0 0,1 1 1 0 0,-1-1-1 0 0,0 0 1 0 0,0 0-1 0 0,1 0 1 0 0,-1 0-1 0 0,1 0 1 0 0,-1 1-1 0 0,0-1 1 0 0,1 0-1 0 0,-1 0 1 0 0,1 1-1 0 0,0-1 1 0 0,-1 0-1 0 0,1 1 1 0 0,0-1-1 0 0,-1 1 1 0 0,1-1-44 0 0,2-1 110 0 0,-1 0 0 0 0,1 1-1 0 0,-1-1 1 0 0,1 1 0 0 0,0 0 0 0 0,-1-1 0 0 0,1 1 0 0 0,0 1 0 0 0,0-1 0 0 0,0 0 0 0 0,0 1 0 0 0,0-1 0 0 0,0 1 0 0 0,0 0 0 0 0,0 0 0 0 0,-1 0 0 0 0,1 0 0 0 0,0 0 0 0 0,0 1 0 0 0,0 0 0 0 0,0-1 0 0 0,0 1 0 0 0,0 0-110 0 0,-39 2-891 0 0,34-4 891 0 0,1 1 0 0 0,-1-1 0 0 0,1 0 0 0 0,-1 1 0 0 0,1-1 0 0 0,0 0 1 0 0,0 0-1 0 0,-1 0 0 0 0,1 0 0 0 0,0 0 0 0 0,0 0 0 0 0,0 0 0 0 0,0-1 0 0 0,0 1 0 0 0,0 0 0 0 0,0-2 0 0 0,1 2 20 0 0,0 1 0 0 0,0-1 0 0 0,0 0 1 0 0,1 1-1 0 0,-1-1 0 0 0,0 0 0 0 0,0 1 1 0 0,1-1-1 0 0,-1 0 0 0 0,1 1 0 0 0,-1-1 1 0 0,0 1-1 0 0,1-1 0 0 0,-1 1 0 0 0,1-1 1 0 0,-1 1-1 0 0,1-1 0 0 0,-1 1 0 0 0,1 0 1 0 0,0-1-1 0 0,-1 1 0 0 0,1 0 0 0 0,-1-1 1 0 0,1 1-1 0 0,0 0 0 0 0,-1 0 0 0 0,1-1 1 0 0,0 1-1 0 0,-1 0 0 0 0,1 0 0 0 0,0 0 1 0 0,0 0-1 0 0,-1 0 0 0 0,1 0 0 0 0,0 0 1 0 0,-1 0-1 0 0,1 0 0 0 0,0 0 1 0 0,0 1-21 0 0,1-1 46 0 0,1 0 0 0 0,0 0 0 0 0,-1 0 0 0 0,1 1 1 0 0,0-1-1 0 0,-1 1 0 0 0,1 0 0 0 0,0 0 0 0 0,-1 0 0 0 0,1 0 1 0 0,-1 0-1 0 0,0 0 0 0 0,1 1 0 0 0,-1-1 0 0 0,0 1 1 0 0,0 0-1 0 0,1 0-46 0 0,-2-1-4 0 0,-1-1 0 0 0,1 1 1 0 0,0 0-1 0 0,-1-1 0 0 0,1 1 0 0 0,-1-1 1 0 0,1 1-1 0 0,-1 0 0 0 0,1-1 0 0 0,-1 1 0 0 0,0 0 1 0 0,1 0-1 0 0,-1-1 0 0 0,0 1 0 0 0,1 0 1 0 0,-1 0-1 0 0,0 0 0 0 0,0-1 0 0 0,0 1 1 0 0,0 0-1 0 0,0 0 0 0 0,0 0 0 0 0,0-1 1 0 0,0 1-1 0 0,0 0 0 0 0,0 0 0 0 0,0 0 1 0 0,-1-1-1 0 0,1 1 0 0 0,0 0 0 0 0,0 0 1 0 0,-1-1-1 0 0,1 1 0 0 0,-1 0 0 0 0,1 0 1 0 0,-1-1-1 0 0,1 1 0 0 0,-1 0 0 0 0,1-1 0 0 0,-1 1 1 0 0,1-1-1 0 0,-1 1 0 0 0,0-1 0 0 0,1 1 1 0 0,-1-1-1 0 0,0 1 0 0 0,1-1 0 0 0,-1 0 1 0 0,0 1-1 0 0,0-1 0 0 0,0 0 0 0 0,1 0 1 0 0,-1 0 3 0 0,-3 2-199 0 0,0-1 1 0 0,1 1 0 0 0,-1-1-1 0 0,0 0 1 0 0,0 0 0 0 0,0-1 0 0 0,0 1-1 0 0,0-1 1 0 0,-1 0 198 0 0,5 0-66 0 0,-1 0 0 0 0,1 0 0 0 0,0 0-1 0 0,0 0 1 0 0,0 0 0 0 0,0 0 0 0 0,0 0 0 0 0,-1 0 0 0 0,1 0 0 0 0,0 0-1 0 0,0 0 1 0 0,0 0 0 0 0,0 0 0 0 0,0 0 0 0 0,0 0 0 0 0,-1 0 0 0 0,1 0-1 0 0,0 0 1 0 0,0 0 0 0 0,0 0 0 0 0,0 0 0 0 0,0 0 0 0 0,0 0 0 0 0,-1 0-1 0 0,1 0 1 0 0,0-1 0 0 0,0 1 0 0 0,0 0 0 0 0,0 0 0 0 0,0 0 0 0 0,0 0-1 0 0,0 0 1 0 0,0 0 0 0 0,0 0 0 0 0,0-1 0 0 0,-1 1 0 0 0,1 0 0 0 0,0 0-1 0 0,0 0 1 0 0,0 0 0 0 0,0 0 0 0 0,0 0 0 0 0,0-1 0 0 0,0 1 0 0 0,0 0-1 0 0,0 0 1 0 0,0 0 0 0 0,0 0 0 0 0,0 0 0 0 0,0-1 0 0 0,0 1 0 0 0,0 0-1 0 0,0 0 1 0 0,1 0 0 0 0,-1 0 0 0 0,0 0 0 0 0,0 0 0 0 0,0-1 0 0 0,0 1-1 0 0,0 0 1 0 0,0 0 66 0 0,20-12-6196 0 0,-16 10 4887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0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28 524 0 0,'-4'-5'2615'0'0,"4"5"-2400"0"0,0 0 0 0 0,-1 0 0 0 0,1 0 0 0 0,0 0 0 0 0,-1-1 0 0 0,1 1-1 0 0,0 0 1 0 0,0 0 0 0 0,-1 0 0 0 0,1-1 0 0 0,0 1 0 0 0,0 0 0 0 0,-1 0 0 0 0,1-1 0 0 0,0 1 0 0 0,0 0 0 0 0,0-1 0 0 0,-1 1 0 0 0,1 0 0 0 0,0-1 0 0 0,0 1 0 0 0,0 0 0 0 0,0-1-1 0 0,0 1 1 0 0,0 0 0 0 0,0-1 0 0 0,0 1 0 0 0,0 0 0 0 0,0-1 0 0 0,0 1 0 0 0,0 0 0 0 0,0-1 0 0 0,0 1 0 0 0,0 0 0 0 0,0-1 0 0 0,0 1 0 0 0,0 0 0 0 0,0-1 0 0 0,1 1 0 0 0,-1 0-1 0 0,0-1 1 0 0,0 1 0 0 0,0 0 0 0 0,1 0 0 0 0,-1-1 0 0 0,0 1 0 0 0,0 0 0 0 0,1 0 0 0 0,-1-1 0 0 0,0 1-215 0 0,4-2 486 0 0,1 1 0 0 0,-1-1 0 0 0,1 1 0 0 0,0 0-1 0 0,-1 0 1 0 0,1 1 0 0 0,4-1-486 0 0,1 2 301 0 0,0-1 0 0 0,0 1 0 0 0,0 1-1 0 0,0 0 1 0 0,10 3-301 0 0,14 6-226 0 0,0 2 1 0 0,13 8 225 0 0,-30-13 304 0 0,326 155-116 0 0,-246-110-115 0 0,-2 4 0 0 0,37 31-73 0 0,-51-25 1 0 0,-3 4 0 0 0,-2 4 0 0 0,33 43-1 0 0,190 248-96 0 0,133 212 291 0 0,-144-167-221 0 0,83 107 382 0 0,-205-327-58 0 0,188 162-298 0 0,-306-303-9 0 0,126 106 10 0 0,52 27-1 0 0,-212-168 4 0 0,66 48 29 0 0,1-4-1 0 0,4-3 0 0 0,1-4 0 0 0,2-4 0 0 0,2-3 1 0 0,2-5-1 0 0,70 17-32 0 0,166 33 12 0 0,4-15-1 0 0,3-14 1 0 0,227 4-12 0 0,469-19-112 0 0,-536-31 67 0 0,598 1 930 0 0,-817-23-319 0 0,26-14-566 0 0,-289 25-44 0 0,0 0 1 0 0,0 1 0 0 0,1 0 0 0 0,-1 1-1 0 0,0 1 1 0 0,-1 0 0 0 0,11 4 43 0 0,-7-2 4 0 0,-1-1 0 0 0,1-1 1 0 0,0 0-1 0 0,0-1 0 0 0,4 0-4 0 0,-13-2-81 0 0,-1 0-1 0 0,1-1 1 0 0,0 1-1 0 0,-1-2 0 0 0,1 1 1 0 0,-1 0-1 0 0,6-3 82 0 0,4-4-4489 0 0,-1-4-6134 0 0,-14 11 8385 0 0,-1 1 358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3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9 832 0 0,'11'-6'4856'0'0,"-8"3"3814"0"0,-3 3-8109 0 0,0 0-35 0 0,0 0-47 0 0,0 0-57 0 0,0 0-65 0 0,0 0-63 0 0,0 0-53 0 0,-9 37 1019 0 0,-1 27-1157 0 0,2 0-1 0 0,4 1 0 0 0,2 47-102 0 0,4-71 211 0 0,8 17 57 0 0,3-10 209 0 0,19 45-477 0 0,-10-31 154 0 0,-16-51-91 0 0,-1 1 0 0 0,1-1 0 0 0,1 0 0 0 0,0-1 0 0 0,0 1 1 0 0,3 1-64 0 0,-1-1 60 0 0,-1 1 0 0 0,0 0 0 0 0,-1 1 1 0 0,1 1-61 0 0,-7-13-3 0 0,-1 0 0 0 0,0 0 0 0 0,1-1 0 0 0,-1 1 0 0 0,1 0 0 0 0,-1 0 0 0 0,1-1 0 0 0,-1 1 0 0 0,1 0 1 0 0,0-1-1 0 0,-1 1 0 0 0,1-1 0 0 0,0 1 0 0 0,0-1 0 0 0,-1 1 0 0 0,1-1 0 0 0,0 1 0 0 0,0-1 0 0 0,0 0 1 0 0,-1 1-1 0 0,1-1 0 0 0,0 0 0 0 0,0 0 0 0 0,0 0 0 0 0,0 0 0 0 0,0 1 0 0 0,0-1 0 0 0,-1 0 0 0 0,1-1 3 0 0,30-10-347 0 0,-23 6 76 0 0,1-1-1 0 0,-1-1 1 0 0,0 1 0 0 0,0-1 0 0 0,-1-1 271 0 0,-4 4 33 0 0,25-27-3038 0 0,5-14-6315 0 0,-14 10 4140 0 0,-15 24 4017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52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88 140 196 0 0,'0'-8'762'0'0,"-3"-64"2648"0"0,-5 44-2188 0 0,1 11-81 0 0,6 16-910 0 0,1 0-1 0 0,0 0 1 0 0,-1 0-1 0 0,1 1 1 0 0,-1-1-1 0 0,1 0 1 0 0,-1 0-1 0 0,1 0 1 0 0,-1 1-1 0 0,1-1 1 0 0,-1 0-1 0 0,0 1 1 0 0,0-1-1 0 0,1 0 1 0 0,-1 1-1 0 0,0-1 1 0 0,0 1-1 0 0,0-1 1 0 0,0 1-1 0 0,0-1-230 0 0,0 2 195 0 0,0-1 0 0 0,0 1 0 0 0,0 0 0 0 0,0-1 0 0 0,0 1 0 0 0,0 0 0 0 0,0 0-1 0 0,0 0 1 0 0,0 0 0 0 0,1-1 0 0 0,-1 1 0 0 0,0 0 0 0 0,1 1 0 0 0,-1-1 0 0 0,0 0 0 0 0,1 0-1 0 0,-1 0 1 0 0,1 0-195 0 0,-23 55 2592 0 0,18-36-2022 0 0,1-1 0 0 0,1 1 0 0 0,-1 15-570 0 0,2 24 477 0 0,5 43-477 0 0,-2-73 194 0 0,5 69-22 0 0,47 297 56 0 0,-47-355-256 0 0,-7-44-755 0 0,-9-79-16380 0 0,3-16 17163 0 0,7 78-1552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0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2 940 0 0,'0'0'333'0'0,"-1"0"-1"0"0,0-1 0 0 0,1 1 1 0 0,-1 0-1 0 0,0 0 1 0 0,1 0-1 0 0,-1 0 1 0 0,1 0-1 0 0,-1 0 1 0 0,0 0-1 0 0,1 0 1 0 0,-1 0-1 0 0,0 0 1 0 0,1 0-1 0 0,-1 0 1 0 0,0 0-1 0 0,1 1 0 0 0,-1-1 1 0 0,1 0-1 0 0,-1 0 1 0 0,0 1-1 0 0,1-1 1 0 0,-1 1-1 0 0,1-1 1 0 0,-1 0-1 0 0,1 1 1 0 0,-1-1-1 0 0,1 1 1 0 0,-1-1-1 0 0,1 1 1 0 0,0-1-1 0 0,-1 1 0 0 0,1-1 1 0 0,0 1-1 0 0,-1-1 1 0 0,1 1-1 0 0,0 0 1 0 0,0-1-1 0 0,0 1-332 0 0,0 1 387 0 0,1 0-1 0 0,0 0 1 0 0,0-1-1 0 0,0 1 1 0 0,0 0-1 0 0,0-1 1 0 0,0 1-1 0 0,1 0 0 0 0,-1-1 1 0 0,1 0-1 0 0,-1 1 1 0 0,1-1-1 0 0,0 0-386 0 0,8 8 290 0 0,1-1 0 0 0,1 0 0 0 0,-1-1 0 0 0,4 1-290 0 0,234 98 849 0 0,127 60-427 0 0,-322-140-409 0 0,77 42-517 0 0,-70-22 461 0 0,-99-14 31 0 0,-31 23 296 0 0,3 3-1 0 0,-53 60-283 0 0,-108 141-790 0 0,198-225 540 0 0,16-18 286 0 0,7-6-1159 0 0,-1-1 0 0 0,-1-1 0 0 0,0 1 1 0 0,-7 5 1122 0 0,14-13-392 0 0,0 1 0 0 0,0-1 1 0 0,-1 0-1 0 0,1 0 0 0 0,0-1 1 0 0,-1 1-1 0 0,1 0 1 0 0,-1 0-1 0 0,1-1 0 0 0,-1 1 1 0 0,1-1-1 0 0,-1 1 1 0 0,1-1-1 0 0,-1 1 0 0 0,1-1 1 0 0,-1 0-1 0 0,0 0 0 0 0,1 0 1 0 0,-1 0-1 0 0,1 0 1 0 0,-1 0-1 0 0,0-1 0 0 0,1 1 1 0 0,-1 0-1 0 0,1-1 0 0 0,-1 1 1 0 0,1-1-1 0 0,-1 0 1 0 0,1 1-1 0 0,-1-1 0 0 0,1 0 1 0 0,0 0-1 0 0,-1 0 1 0 0,0 0 391 0 0,-7-9-2004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0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1056 0 0,'23'-1'3328'0'0,"-17"1"-2928"0"0,-1-1 0 0 0,1 1 0 0 0,-1 0 0 0 0,1 1-1 0 0,-1-1 1 0 0,1 1 0 0 0,-1 0 0 0 0,1 0 0 0 0,0 1-400 0 0,-5-1 5 0 0,1 0 1 0 0,0 1 0 0 0,0-1-1 0 0,-1 0 1 0 0,1 1 0 0 0,-1-1-1 0 0,0 1 1 0 0,1-1 0 0 0,-1 1-1 0 0,0 0 1 0 0,0 0 0 0 0,0-1 0 0 0,0 1-1 0 0,0 0 1 0 0,0 0 0 0 0,0 0-1 0 0,-1 0 1 0 0,1 0 0 0 0,-1 0-1 0 0,0 0 1 0 0,1 0 0 0 0,-1 0-1 0 0,0 0 1 0 0,0 1 0 0 0,0-1-1 0 0,0 0 1 0 0,-1 0-6 0 0,1 6 2 0 0,-1-1 0 0 0,0 0-1 0 0,0 0 1 0 0,-1 0 0 0 0,0 0-1 0 0,0 0 1 0 0,-1 2-2 0 0,2-6 1 0 0,0-1 0 0 0,0 1 0 0 0,-1-1 0 0 0,1 1 0 0 0,0-1 0 0 0,-1 1 0 0 0,1-1 0 0 0,-1 0 0 0 0,0 0-1 0 0,0 0 1 0 0,0 0 0 0 0,0 0 0 0 0,0 0 0 0 0,0 0 0 0 0,0-1 0 0 0,-1 1 0 0 0,1-1 0 0 0,-1 0 0 0 0,1 1 0 0 0,-1-1-1 0 0,1-1 12 0 0,1 0 0 0 0,-1 0 1 0 0,0 1-1 0 0,1-1 0 0 0,-1-1 0 0 0,0 1 1 0 0,1 0-1 0 0,-1 0 0 0 0,1-1 0 0 0,-1 1 1 0 0,1 0-1 0 0,-1-1 0 0 0,0 0 0 0 0,1 1 1 0 0,0-1-1 0 0,-1 0 0 0 0,1 0 1 0 0,-1 0-1 0 0,1 0 0 0 0,0 0 0 0 0,0 0 1 0 0,-1 0-1 0 0,1 0 0 0 0,0 0 0 0 0,0-1 1 0 0,0 1-1 0 0,1-1 0 0 0,-1 1 0 0 0,0 0 1 0 0,0-1-1 0 0,1 1 0 0 0,-1-1 1 0 0,1 1-1 0 0,-1-1-12 0 0,0 0 75 0 0,1 0 0 0 0,-1 0 1 0 0,0-1-1 0 0,1 1 0 0 0,-1 0 1 0 0,1 0-1 0 0,0 0 0 0 0,0 0 0 0 0,0 0 1 0 0,0-1-1 0 0,0 1 0 0 0,0 0 1 0 0,1 0-1 0 0,-1 0 0 0 0,1 0 1 0 0,-1 0-1 0 0,1 0 0 0 0,0 0 0 0 0,0 0 1 0 0,0 0-1 0 0,0 0 0 0 0,0 0 1 0 0,2-1-76 0 0,-1 1 57 0 0,1 1 0 0 0,0 0 0 0 0,-1-1 1 0 0,1 1-1 0 0,0 1 0 0 0,0-1 1 0 0,0 0-1 0 0,0 1 0 0 0,0-1 0 0 0,0 1 1 0 0,0 0-1 0 0,0 0 0 0 0,0 0 1 0 0,0 1-1 0 0,0-1 0 0 0,2 1-57 0 0,-4-1 27 0 0,1 0 0 0 0,0 0 0 0 0,-1 1 0 0 0,1-1 0 0 0,0 0 0 0 0,-1 1 0 0 0,1-1 0 0 0,-1 1 0 0 0,1 0 0 0 0,-1-1 0 0 0,1 1 0 0 0,-1 0 0 0 0,1 0 0 0 0,-1 0 0 0 0,0 0 0 0 0,0 0 0 0 0,1 0 0 0 0,-1 0-1 0 0,0 1 1 0 0,0-1 0 0 0,0 0 0 0 0,0 1 0 0 0,0-1 0 0 0,0 1 0 0 0,-1-1 0 0 0,1 1 0 0 0,0-1 0 0 0,-1 1 0 0 0,1-1 0 0 0,-1 2-27 0 0,0-2 2 0 0,0-1 1 0 0,0 1-1 0 0,0 0 0 0 0,0 0 1 0 0,0-1-1 0 0,-1 1 0 0 0,1 0 1 0 0,0-1-1 0 0,0 1 0 0 0,-1 0 1 0 0,1-1-1 0 0,-1 1 0 0 0,1 0 1 0 0,0-1-1 0 0,-1 1 0 0 0,1-1 1 0 0,-1 1-1 0 0,1 0 0 0 0,-1-1 1 0 0,0 0-1 0 0,1 1 0 0 0,-1-1 0 0 0,1 1 1 0 0,-1-1-1 0 0,0 0 0 0 0,1 1 1 0 0,-1-1-1 0 0,0 0 0 0 0,0 0 1 0 0,1 1-1 0 0,-1-1-2 0 0,-31-1-81 0 0,29 0 116 0 0,1 1 0 0 0,0 0-1 0 0,-1-1 1 0 0,1 0 0 0 0,0 1-1 0 0,0-1 1 0 0,-1 0 0 0 0,1 0 0 0 0,0 0-1 0 0,0-1 1 0 0,0 1 0 0 0,0 0-1 0 0,1-1 1 0 0,-1 1 0 0 0,0-1-1 0 0,0 0 1 0 0,1 1 0 0 0,-1-1 0 0 0,1 0-1 0 0,0 0 1 0 0,0 0 0 0 0,-1 0-1 0 0,1 0 1 0 0,0 0 0 0 0,0-2-35 0 0,1 3 37 0 0,0 0 0 0 0,0 0 0 0 0,0 1 0 0 0,0-1 0 0 0,1 0 0 0 0,-1 0 0 0 0,0 1 0 0 0,1-1-1 0 0,-1 0 1 0 0,0 1 0 0 0,1-1 0 0 0,-1 0 0 0 0,0 1 0 0 0,1-1 0 0 0,-1 1 0 0 0,1-1 0 0 0,-1 1 0 0 0,1-1 0 0 0,0 1 0 0 0,-1-1 0 0 0,1 1 0 0 0,-1-1 0 0 0,1 1 0 0 0,0 0 0 0 0,-1-1 0 0 0,1 1 0 0 0,0 0 0 0 0,0 0 0 0 0,-1-1 0 0 0,1 1 0 0 0,0 0-1 0 0,0 0 1 0 0,-1 0 0 0 0,1 0 0 0 0,0 0 0 0 0,0 0-37 0 0,36 2-1273 0 0,-18 0-5589 0 0,-19-2 5035 0 0,0 0 128 0 0,0 0 170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0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53 816 0 0,'6'21'13291'0'0,"-5"-19"-12962"0"0,1 0-1 0 0,-1-1 1 0 0,1 1 0 0 0,0 0 0 0 0,-1-1 0 0 0,1 1-1 0 0,0-1 1 0 0,0 0 0 0 0,0 0 0 0 0,0 1-1 0 0,0-1 1 0 0,0-1 0 0 0,0 1 0 0 0,1 0-1 0 0,1 0-328 0 0,41 9 291 0 0,1-1 1 0 0,0-3-1 0 0,0-2 0 0 0,24-1-291 0 0,189-10-119 0 0,-222 5 150 0 0,77-9 87 0 0,-1-5 0 0 0,44-15-118 0 0,-47 9 121 0 0,1 4 1 0 0,63 0-122 0 0,-47 16-58 0 0,0 6 1 0 0,-1 5 0 0 0,1 6-1 0 0,-2 5 1 0 0,93 29 57 0 0,-48-1-99 0 0,-4 8 0 0 0,-2 7 0 0 0,139 76 99 0 0,-225-97 14 0 0,-2 2 0 0 0,-3 4-1 0 0,-1 3 1 0 0,-3 3-1 0 0,-2 3 1 0 0,-2 3 0 0 0,-4 3-1 0 0,9 14-13 0 0,-13-6-53 0 0,-2 2-1 0 0,-4 3 1 0 0,-3 2-1 0 0,34 76 54 0 0,92 191-100 0 0,31 66-211 0 0,-141-268 207 0 0,41 140 104 0 0,-37-53-33 0 0,-10 2 0 0 0,-10 3 1 0 0,-7 33 32 0 0,48 403 62 0 0,88 451 324 0 0,36-95 45 0 0,-123-531-153 0 0,-16-77-168 0 0,-12-143-70 0 0,-33-172 28 0 0,5-2 1 0 0,4-2 0 0 0,5-1 0 0 0,4-3 0 0 0,4-1 0 0 0,4-3 0 0 0,5-3 0 0 0,62 73-69 0 0,-53-82-25 0 0,4-2 0 0 0,3-5 0 0 0,3-2-1 0 0,4-4 1 0 0,2-4 0 0 0,42 22 25 0 0,-50-40 12 0 0,2-4-1 0 0,1-2 0 0 0,2-5 1 0 0,1-3-1 0 0,23 3-11 0 0,-36-18-11 0 0,1-2 0 0 0,42 1 11 0 0,52 9-70 0 0,-53-8 157 0 0,19 4 169 0 0,-99-6-210 0 0,3 2-554 0 0,-14-17-4723 0 0,-21-6-3246 0 0,-8-7 4901 0 0,7 13 2691 0 0,-3-6-1031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0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16 0 0,'-8'4'1734'0'0,"-23"11"3718"0"0,30-15-4952 0 0,-1 1 0 0 0,1-1 0 0 0,0 1 0 0 0,0 0 0 0 0,0 0-1 0 0,0-1 1 0 0,0 1 0 0 0,0 0 0 0 0,0 0 0 0 0,1 0 0 0 0,-1 0 0 0 0,0 0 0 0 0,0 0-1 0 0,1 0 1 0 0,-1 1 0 0 0,1-1 0 0 0,-1 0 0 0 0,1 0 0 0 0,-1 0 0 0 0,1 1 0 0 0,0-1-500 0 0,11 12 2653 0 0,21 6-2251 0 0,-25-15-206 0 0,86 49-111 0 0,69 39 476 0 0,-5 6 1 0 0,122 101-562 0 0,-210-151-149 0 0,-74-44 115 0 0,1-1-1 0 0,-1 1 1 0 0,0-1 0 0 0,0 0-1 0 0,0-1 1 0 0,-1 0 0 0 0,1 1-1 0 0,-1-1 35 0 0,1 0-24 0 0,-84 33-102 0 0,-2-3 0 0 0,-8-3 126 0 0,-13 5 54 0 0,-10 10-54 0 0,104-36-100 0 0,0 1-1 0 0,1 1 0 0 0,1 1 0 0 0,-1 0 0 0 0,2 1 1 0 0,0 1-1 0 0,-4 5 101 0 0,3-6-369 0 0,1-6-4415 0 0,14-6 4271 0 0,-1 0 0 0 0,1 0 1 0 0,0 0-1 0 0,-1-1 0 0 0,1 1 1 0 0,0 0-1 0 0,-1-1 0 0 0,1 1 0 0 0,0 0 1 0 0,0-1-1 0 0,0 0 0 0 0,-1 1 1 0 0,1-1-1 0 0,0 0 0 0 0,0 0 0 0 0,0 1 1 0 0,0-1-1 0 0,0 0 0 0 0,0 0 1 0 0,0 0-1 0 0,1 0 0 0 0,-1 0 0 0 0,0 0 1 0 0,0 0-1 0 0,1-1 0 0 0,-1 1 513 0 0,-4-8-1960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17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18 152 0 0,'0'-4'1980'0'0,"3"-4"-644"0"0,-2 5 2857 0 0,-1 3-3863 0 0,0 0 8 0 0,0 0-17 0 0,0 0-18 0 0,0 0-24 0 0,0 0-31 0 0,0 0-33 0 0,0 0-34 0 0,0 0-31 0 0,0 0-20 0 0,0 0-31 0 0,0 0-30 0 0,0 0-13 0 0,-24-1 397 0 0,20 0-412 0 0,-1 1-1 0 0,1-1 1 0 0,0 1 0 0 0,-1 0-1 0 0,1 0 1 0 0,0 1 0 0 0,-1-1-1 0 0,1 1 1 0 0,0 0 0 0 0,0 0-1 0 0,0 0 1 0 0,0 1 0 0 0,0-1-1 0 0,0 1 1 0 0,0 0 0 0 0,0 0-1 0 0,0 1 1 0 0,1-1 0 0 0,-1 1-41 0 0,-11 11 132 0 0,2 1 1 0 0,0 0-1 0 0,0 0 0 0 0,1 2 1 0 0,1-1-1 0 0,1 1 1 0 0,0 1-1 0 0,2 0 1 0 0,0 0-1 0 0,1 1 1 0 0,-5 19-133 0 0,10-32 117 0 0,1-1 0 0 0,-1 1 0 0 0,2 0 0 0 0,-1 0 0 0 0,0 0 0 0 0,1 0 0 0 0,0-1 0 0 0,1 1 0 0 0,-1 0 0 0 0,1 0 0 0 0,0 0 0 0 0,1 0 0 0 0,0 1-117 0 0,-1-4 103 0 0,1 0 1 0 0,0 0-1 0 0,0 0 1 0 0,0 0-1 0 0,1 0 1 0 0,-1 0-1 0 0,1 0 1 0 0,-1-1-1 0 0,1 1 1 0 0,0-1-1 0 0,0 0 1 0 0,0 0-1 0 0,0 0 0 0 0,1 0 1 0 0,-1-1-1 0 0,0 1 1 0 0,1-1-1 0 0,-1 0 1 0 0,1 0-1 0 0,-1 0 1 0 0,1 0-1 0 0,0-1-103 0 0,5 2 117 0 0,1-1 0 0 0,0-1 0 0 0,0 0 0 0 0,-1 0 0 0 0,1 0 0 0 0,0-2 0 0 0,-1 1 0 0 0,1-1 0 0 0,-1 0 0 0 0,0-1 1 0 0,7-3-118 0 0,-2 1 10 0 0,0-1 0 0 0,-1-1 1 0 0,0 0-1 0 0,-1 0 1 0 0,0-1-1 0 0,0-1 0 0 0,4-4-10 0 0,-6 2 1 0 0,0-1-1 0 0,-1 0 1 0 0,-1-1-1 0 0,0 0 1 0 0,-1 0-1 0 0,0 0 1 0 0,-1-1-1 0 0,0 0 1 0 0,-2 0-1 0 0,1-1 1 0 0,-1-4-1 0 0,-2 13-10 0 0,0 0 1 0 0,0-1-1 0 0,-1 1 0 0 0,0 0 1 0 0,-1-1-1 0 0,1 1 1 0 0,-1 0-1 0 0,0-1 1 0 0,-1 1-1 0 0,1-1 1 0 0,-1 1-1 0 0,-1 0 1 0 0,1 0-1 0 0,-1 0 1 0 0,0-1-1 0 0,-1 1 10 0 0,2 5-20 0 0,0-1 0 0 0,0 1-1 0 0,-1 0 1 0 0,1 1 0 0 0,0-1 0 0 0,0 0 0 0 0,-1 0-1 0 0,1 0 1 0 0,-1 1 0 0 0,1-1 0 0 0,-1 1-1 0 0,1-1 1 0 0,-1 1 0 0 0,1 0 0 0 0,-1-1 0 0 0,1 1-1 0 0,-1 0 1 0 0,0 0 0 0 0,1 0 0 0 0,-1 0 0 0 0,1 1-1 0 0,-1-1 1 0 0,1 0 0 0 0,-1 0 0 0 0,1 1-1 0 0,-1-1 1 0 0,1 1 0 0 0,-1 0 0 0 0,1-1 0 0 0,-1 1-1 0 0,1 0 21 0 0,-65 29-210 0 0,47-21-159 0 0,-22 14-1416 0 0,35-18 678 0 0,0 0 1 0 0,0 1-1 0 0,0 0 1 0 0,1 0-1 0 0,-1 0 1 0 0,2 1-1 0 0,-1 0 1 0 0,1 0-1 0 0,0 0 1 0 0,0 0-1 0 0,-2 6 1107 0 0,-3 10-1806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1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85 72 0 0,'14'-2'3940'0'0,"-7"2"-950"0"0,-10 5 2309 0 0,-1 1-5027 0 0,0 1-1 0 0,0-1 1 0 0,1 1-1 0 0,0 0 1 0 0,0 0-1 0 0,0 0 1 0 0,1 0-1 0 0,0 1 1 0 0,1-1 0 0 0,-1 1-1 0 0,1 1-271 0 0,0 4 222 0 0,-1 0 0 0 0,2 0 1 0 0,0 1-1 0 0,1-1 0 0 0,0 0 0 0 0,0 0 0 0 0,2 1 0 0 0,0-1 1 0 0,0-1-1 0 0,1 1 0 0 0,6 12-222 0 0,-8-21 51 0 0,0 0 1 0 0,0 1-1 0 0,0-1 0 0 0,0 0 1 0 0,1-1-1 0 0,0 1 0 0 0,0 0 1 0 0,0-1-1 0 0,0 0 0 0 0,0 1 1 0 0,1-1-1 0 0,0-1 1 0 0,-1 1-1 0 0,1 0 0 0 0,0-1 1 0 0,0 0-1 0 0,1 0 0 0 0,-1 0 1 0 0,0 0-1 0 0,1-1 0 0 0,-1 0 1 0 0,0 0-1 0 0,1 0 0 0 0,0 0 1 0 0,-1-1-1 0 0,1 0 0 0 0,-1 1 1 0 0,1-2-1 0 0,0 1 0 0 0,-1-1 1 0 0,1 1-1 0 0,-1-1 0 0 0,1 0 1 0 0,-1-1-1 0 0,3 0-51 0 0,12-5-1 0 0,0 0 0 0 0,0-1 0 0 0,-1-1 0 0 0,3-3 1 0 0,-16 9-41 0 0,0 0-1 0 0,0 0 0 0 0,0 0 0 0 0,0-1 0 0 0,-1 0 1 0 0,1 0-1 0 0,-1 0 0 0 0,0 0 0 0 0,0-1 1 0 0,0 0-1 0 0,-1 0 0 0 0,0 0 0 0 0,0 0 1 0 0,0 0-1 0 0,-1-1 0 0 0,1 0 42 0 0,-2-1-101 0 0,0-1-1 0 0,-1 0 1 0 0,0 1-1 0 0,0-1 1 0 0,0 0-1 0 0,-1 1 1 0 0,-1-1-1 0 0,1 0 1 0 0,-1 1-1 0 0,0 0 1 0 0,-1-1-1 0 0,0 1 1 0 0,0 0-1 0 0,0 0 1 0 0,-1 1-1 0 0,0-1 1 0 0,0 1-1 0 0,-5-5 102 0 0,-10-13-453 0 0,-2 0 0 0 0,0 1 0 0 0,-23-18 453 0 0,40 38-68 0 0,1 0 1 0 0,0 0-1 0 0,0 0 0 0 0,-1 1 1 0 0,0-1-1 0 0,1 1 0 0 0,-1 0 1 0 0,0 0-1 0 0,0 0 0 0 0,0 1 1 0 0,0-1-1 0 0,-1 1 1 0 0,1 0-1 0 0,0 0 0 0 0,0 1 1 0 0,-1-1-1 0 0,1 1 0 0 0,-1 0 1 0 0,1 0-1 0 0,0 0 1 0 0,-1 1 67 0 0,1 0-137 0 0,0 1 1 0 0,0-1 0 0 0,0 1 0 0 0,1 0 0 0 0,-1 0 0 0 0,1 1 0 0 0,-1-1 0 0 0,1 1 0 0 0,0 0 0 0 0,0-1-1 0 0,0 1 1 0 0,0 1 0 0 0,1-1 0 0 0,-1 0 0 0 0,1 1 0 0 0,0-1 0 0 0,0 1 0 0 0,0 0 0 0 0,0-1 0 0 0,1 1-1 0 0,0 0 1 0 0,-1 2 136 0 0,-4 16-2021 0 0,0 0-1 0 0,2 0 0 0 0,-1 17 2022 0 0,-4 18-3121 0 0,0-21 1543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1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48 208 0 0,'-1'-2'436'0'0,"0"0"1"0"0,-1 1-1 0 0,1-1 1 0 0,0 1-1 0 0,0-1 0 0 0,-1 1 1 0 0,1-1-1 0 0,-1 1 1 0 0,1 0-1 0 0,-1 0 0 0 0,0 0 1 0 0,1 0-1 0 0,-1 0 0 0 0,0 0 1 0 0,0 1-1 0 0,0-1 1 0 0,-1 0-437 0 0,1 0 331 0 0,1 0 0 0 0,-1 1 0 0 0,1-1 1 0 0,-1 0-1 0 0,1 1 0 0 0,-1 0 0 0 0,1-1 0 0 0,-1 1 1 0 0,1 0-1 0 0,-1-1 0 0 0,0 1 0 0 0,1 0 1 0 0,-1 0-1 0 0,1 1 0 0 0,-1-1 0 0 0,0 0 0 0 0,1 0 1 0 0,-1 1-1 0 0,1-1 0 0 0,-1 1 0 0 0,1-1 1 0 0,-1 1-1 0 0,1 0-331 0 0,-5 8 329 0 0,0 1 1 0 0,1-1-1 0 0,1 1 1 0 0,0 0-1 0 0,0 1 1 0 0,1-1-1 0 0,0 1 1 0 0,1-1-1 0 0,0 1 1 0 0,1 0-1 0 0,0 7-329 0 0,-1 15 93 0 0,3 1-1 0 0,0-1 1 0 0,4 11-93 0 0,-4-34 47 0 0,0 0 0 0 0,1 0 0 0 0,0-1 0 0 0,1 1 1 0 0,0-1-1 0 0,0 1 0 0 0,1-1 0 0 0,0 0 0 0 0,1-1 0 0 0,3 5-47 0 0,-6-10 4 0 0,0-1 0 0 0,0 1-1 0 0,0-1 1 0 0,1 0 0 0 0,0 1 0 0 0,-1-1-1 0 0,1 0 1 0 0,0 0 0 0 0,0-1 0 0 0,0 1 0 0 0,0-1-1 0 0,0 1 1 0 0,0-1 0 0 0,0 0 0 0 0,1 0-1 0 0,-1 0 1 0 0,0-1 0 0 0,1 1 0 0 0,-1-1 0 0 0,0 0-1 0 0,1 0 1 0 0,-1 0 0 0 0,1 0 0 0 0,-1-1-1 0 0,0 1 1 0 0,1-1 0 0 0,-1 0 0 0 0,0 0 0 0 0,0 0-1 0 0,1 0 1 0 0,1-2-4 0 0,8-4-48 0 0,0 0 1 0 0,-1-1-1 0 0,0-1 0 0 0,0 0 1 0 0,-1-1-1 0 0,0 0 0 0 0,-1 0 0 0 0,0-1 1 0 0,0-1-1 0 0,-1 1 0 0 0,-1-2 0 0 0,4-6 48 0 0,-8 12-63 0 0,-1 0-1 0 0,0 1 0 0 0,0-1 1 0 0,-1 0-1 0 0,0-1 0 0 0,0 1 0 0 0,0 0 1 0 0,-1 0-1 0 0,0-1 0 0 0,0 1 0 0 0,-1-1 1 0 0,0 1-1 0 0,-1-1 0 0 0,1 1 1 0 0,-1 0-1 0 0,-1-1 0 0 0,0 1 0 0 0,0 0 1 0 0,0 0-1 0 0,0 0 0 0 0,-1 0 1 0 0,-1 0-1 0 0,1 0 0 0 0,-1 1 0 0 0,0 0 1 0 0,0 0-1 0 0,-1 0 0 0 0,0 0 0 0 0,0 1 1 0 0,0 0-1 0 0,-1 0 0 0 0,0 0 1 0 0,-3-2 63 0 0,-9-7-718 0 0,8 5-4 0 0,-1 1 0 0 0,0 0-1 0 0,0 1 1 0 0,-3-1 722 0 0,-17-1-4114 0 0,28 9 3440 0 0,0-1 0 0 0,1 1 0 0 0,-1 1 0 0 0,0-1 0 0 0,0 0 0 0 0,1 1 0 0 0,-1-1 0 0 0,1 1 0 0 0,-1 0 0 0 0,0 0 1 0 0,0 0 673 0 0,-2 3-1418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2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4 916 0 0,'0'0'104'0'0,"0"0"-1"0"0,0 0 1 0 0,0 0-1 0 0,0-1 1 0 0,0 1-1 0 0,0 0 0 0 0,0 0 1 0 0,0 0-1 0 0,0 0 1 0 0,0 0-1 0 0,0 0 1 0 0,0-1-1 0 0,0 1 1 0 0,0 0-1 0 0,0 0 1 0 0,0 0-1 0 0,0 0 1 0 0,0 0-1 0 0,0 0 1 0 0,-1 0-1 0 0,1 0 1 0 0,0-1-1 0 0,0 1 1 0 0,0 0-1 0 0,0 0 1 0 0,0 0-1 0 0,0 0 1 0 0,0 0-1 0 0,-1 0 1 0 0,1 0-1 0 0,0 0 1 0 0,0 0-1 0 0,0 0 1 0 0,0 0-1 0 0,0 0 1 0 0,0 0-1 0 0,-1 0 1 0 0,1 0-1 0 0,0 0 1 0 0,0 0-1 0 0,0 0 0 0 0,0 0 1 0 0,0 0-1 0 0,0 0 1 0 0,-1 0-1 0 0,1 0 1 0 0,0 0-1 0 0,0 0 1 0 0,0 0-1 0 0,0 0 1 0 0,0 0-1 0 0,0 0 1 0 0,0 1-1 0 0,-1-1 1 0 0,1 0-1 0 0,0 0 1 0 0,0 0-1 0 0,0 0 1 0 0,0 0-1 0 0,0 0 1 0 0,0 0-1 0 0,0 0 1 0 0,0 0-1 0 0,0 1 1 0 0,0-1-104 0 0,-13 12 2239 0 0,-11 17-1171 0 0,15-10-914 0 0,0 1 0 0 0,1 0 0 0 0,1 0 0 0 0,0 1 0 0 0,2 0 0 0 0,1 0 0 0 0,0 0 0 0 0,2 0-1 0 0,0 1 1 0 0,1-1 0 0 0,1 1 0 0 0,3 16-154 0 0,-1-22 187 0 0,1 0 1 0 0,0 0-1 0 0,1 0 0 0 0,1-1 1 0 0,0 1-1 0 0,1-1 0 0 0,0 0 0 0 0,3 2-187 0 0,-7-13 57 0 0,0-1 1 0 0,0 0-1 0 0,0 1 0 0 0,0-1 0 0 0,1 0 0 0 0,-1 0 0 0 0,1 0 0 0 0,0 0 1 0 0,0-1-1 0 0,0 1 0 0 0,0-1 0 0 0,0 0 0 0 0,0 0 0 0 0,1 0 0 0 0,-1 0 0 0 0,1 0 1 0 0,-1-1-1 0 0,1 1 0 0 0,0-1 0 0 0,-1 0 0 0 0,1 0 0 0 0,0-1 0 0 0,0 1 1 0 0,0-1-1 0 0,0 0 0 0 0,0 0 0 0 0,0 0 0 0 0,0 0 0 0 0,-1-1 0 0 0,1 0 1 0 0,0 0-1 0 0,0 0 0 0 0,0 0 0 0 0,-1 0 0 0 0,1-1 0 0 0,1 0-57 0 0,5-2 30 0 0,-1-1-1 0 0,0 1 1 0 0,-1-2-1 0 0,1 1 1 0 0,-1-1-1 0 0,0 0 1 0 0,0-1 0 0 0,-1 0-1 0 0,0 0 1 0 0,0-1-1 0 0,0 0 1 0 0,-1 0-1 0 0,-1 0 1 0 0,1-1-30 0 0,-3 2-55 0 0,0 0 0 0 0,0-1 0 0 0,0 1 0 0 0,-1-1 0 0 0,0 1 0 0 0,-1-1 0 0 0,0 0 1 0 0,0 0-1 0 0,0 0 0 0 0,-1 1 0 0 0,0-1 0 0 0,-1 0 0 0 0,0 0 0 0 0,0 0 0 0 0,-1 1 0 0 0,0-1 0 0 0,0 0 0 0 0,-2-2 55 0 0,-2-6-73 0 0,0 1-1 0 0,-1 0 0 0 0,-1 0 1 0 0,-1 1-1 0 0,0-1 0 0 0,-1 2 0 0 0,0 0 1 0 0,-1 0-1 0 0,-6-4 74 0 0,13 14-92 0 0,0 1 0 0 0,0 0-1 0 0,0 1 1 0 0,-1-1 0 0 0,1 1-1 0 0,-1 0 1 0 0,1 0 0 0 0,-1 0 0 0 0,1 0-1 0 0,-1 1 1 0 0,0 0 0 0 0,1 0 0 0 0,-1 0-1 0 0,1 0 1 0 0,-1 1 0 0 0,1 0 0 0 0,-1 0-1 0 0,-1 1 93 0 0,-6 0-1031 0 0,0 2-1 0 0,0-1 1 0 0,0 1-1 0 0,1 1 1 0 0,0 0-1 0 0,-4 3 1032 0 0,-23 21-4893 0 0,28-14 3478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2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34 636 0 0,'1'-7'2382'0'0,"-3"-16"701"0"0,-6 19 1397 0 0,8 12 724 0 0,0 12-4008 0 0,0-12-553 0 0,7 110 866 0 0,0 1-1334 0 0,-2 13-951 0 0,-6-120-253 0 0,1-11 506 0 0,0 0 0 0 0,0 0 1 0 0,0-1-1 0 0,0 1 0 0 0,0 0 1 0 0,0 0-1 0 0,0 0 1 0 0,0 0-1 0 0,0-1 0 0 0,1 1 1 0 0,-1 0-1 0 0,0 0 1 0 0,1 0-1 0 0,-1-1 0 0 0,0 1 1 0 0,1 0-1 0 0,-1 0 1 0 0,1-1-1 0 0,-1 1 0 0 0,1 0 1 0 0,-1-1-1 0 0,1 1 1 0 0,0-1-1 0 0,-1 1 0 0 0,1 0 1 0 0,0-1-1 0 0,-1 0 0 0 0,1 1 1 0 0,1 0 522 0 0,5 3-1883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2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5 112 456 0 0,'0'1'5409'0'0,"-3"2"-2832"0"0,2-1-1361 0 0,0-1 3313 0 0,2-4-2542 0 0,4-7-500 0 0,-2 4-1070 0 0,-2 4-227 0 0,28-32 669 0 0,-7 15-608 0 0,14-6-135 0 0,9 8-193 0 0,-41 16 70 0 0,1 0 0 0 0,-1 1 0 0 0,1 0 0 0 0,0-1 0 0 0,0 1 0 0 0,-1 1 0 0 0,1-1 0 0 0,0 1 0 0 0,-1 0 0 0 0,1 0 0 0 0,0 0 0 0 0,-1 0 0 0 0,4 3 7 0 0,-4-3-8 0 0,-1 1 0 0 0,0 0 0 0 0,0 1 0 0 0,0-1 0 0 0,0 1 0 0 0,0-1 0 0 0,0 1 0 0 0,-1 0 0 0 0,1 0 0 0 0,-1 0 0 0 0,0 0 0 0 0,0 1 0 0 0,0-1 0 0 0,0 0 0 0 0,1 4 8 0 0,1 3-14 0 0,-1 0 0 0 0,0 0 0 0 0,0 1 1 0 0,-1-1-1 0 0,0 3 14 0 0,0 41-8 0 0,-3-43-23 0 0,-1 0 0 0 0,0 0 0 0 0,-1 0 0 0 0,0 0 0 0 0,-2 5 31 0 0,-7 11-67 0 0,0-1 0 0 0,-2 0 0 0 0,-7 8 67 0 0,-26 30-3 0 0,42-55 91 0 0,8-6 432 0 0,16-8 756 0 0,2-2-1298 0 0,71-12 17 0 0,15-9 5 0 0,-25 3-6115 0 0,-38 11-5094 0 0,-35 12 9054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53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85 348 0 0,'0'-2'427'0'0,"1"0"0"0"0,0 1 0 0 0,0-1 0 0 0,0 1 1 0 0,0-1-1 0 0,0 1 0 0 0,0 0 0 0 0,0-1 0 0 0,0 1 0 0 0,0 0 0 0 0,1 0 0 0 0,-1 0 1 0 0,1 0-1 0 0,-1 0 0 0 0,1 0 0 0 0,-1 0 0 0 0,1 0 0 0 0,-1 1 0 0 0,1-1 0 0 0,0 0 0 0 0,-1 1 1 0 0,1 0-1 0 0,0-1-427 0 0,48-12 4208 0 0,-46 12-3741 0 0,140-26 2805 0 0,-60 17-1073 0 0,50 2-2199 0 0,-32 8 80 0 0,0 5 0 0 0,0 4 0 0 0,-1 4 0 0 0,36 13-80 0 0,-123-23-1 0 0,21 4 12 0 0,0-1 1 0 0,19 0-12 0 0,-43-5 0 0 0,0-1 0 0 0,0 0 0 0 0,0-1 0 0 0,0 0 0 0 0,0-1 0 0 0,0 0 0 0 0,0-1 0 0 0,-1 0 0 0 0,1-1 1 0 0,0 0-1 0 0,-10 3-4 0 0,-1 0 1 0 0,1 1 0 0 0,0-1 0 0 0,0 1 0 0 0,-1 0 0 0 0,1-1 0 0 0,0 1-1 0 0,0-1 1 0 0,-1 1 0 0 0,1 0 0 0 0,0 0 0 0 0,0-1 0 0 0,0 1 0 0 0,0 0 0 0 0,0 0-1 0 0,-1 0 1 0 0,1 0 0 0 0,0 0 0 0 0,0 0 0 0 0,0 0 0 0 0,0 1 0 0 0,0-1-1 0 0,-1 0 1 0 0,1 0 0 0 0,0 0 0 0 0,0 1 0 0 0,0-1 0 0 0,-1 1 0 0 0,1-1 0 0 0,0 0-1 0 0,-1 1 1 0 0,1-1 0 0 0,0 2 3 0 0,1 1-4 0 0,-1 1 0 0 0,0-1-1 0 0,-1 1 1 0 0,1 0 0 0 0,-1-1-1 0 0,0 1 1 0 0,1 0 0 0 0,-2-1 0 0 0,1 3 4 0 0,2 54 18 0 0,3-1 0 0 0,6 28-18 0 0,13 51 12 0 0,-1-3-17 0 0,-19-113 7 0 0,9 88 12 0 0,-13-100-21 0 0,1 0 1 0 0,-2 1-1 0 0,1-1 1 0 0,-2 0-1 0 0,1 0 1 0 0,-1 0-1 0 0,-1 0 1 0 0,0 0-1 0 0,-1 2 7 0 0,-1 13-43 0 0,5-23 42 0 0,0 0 0 0 0,0 0 0 0 0,-1 0-1 0 0,1-1 1 0 0,0 1 0 0 0,-1 0-1 0 0,1 0 1 0 0,-1 0 0 0 0,1-1 0 0 0,-1 1-1 0 0,0 0 1 0 0,0-1 0 0 0,0 1-1 0 0,0 0 1 0 0,-1 0 1 0 0,-7 7-11 0 0,0-1-1 0 0,-1 0 1 0 0,0 0 0 0 0,0-1-1 0 0,-1-1 1 0 0,0 0-1 0 0,0 0 1 0 0,-7 1 11 0 0,-33 10 9 0 0,-1-3 1 0 0,0-2 0 0 0,-1-2-1 0 0,-46 1-9 0 0,-217 0 191 0 0,151-8-165 0 0,113-1-17 0 0,14 0 7 0 0,0-1 1 0 0,0-1-1 0 0,-1-3 1 0 0,-30-6-17 0 0,20 3-34 0 0,39 6 34 0 0,0-1 0 0 0,1-1 0 0 0,0 1 0 0 0,-1-1 0 0 0,1-1 0 0 0,0 0 0 0 0,-3-1 0 0 0,1-1-1 0 0,8 3 1 0 0,-1 0-1 0 0,1 1 0 0 0,0-1 0 0 0,-1 1 0 0 0,1 0 0 0 0,-1 0 0 0 0,0 0 0 0 0,1 1 0 0 0,-4-1 1 0 0,5 1-987 0 0,5-1-2233 0 0,22-3-9529 0 0,-24 3 10432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2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10 177 784 0 0,'0'2'707'0'0,"0"-2"1537"0"0,0 0 621 0 0,0 0-2576 0 0,0 0-21 0 0,0 0-6 0 0,0 0-2 0 0,-1 0 1633 0 0,-7-18 4694 0 0,8 6-6224 0 0,1 0 0 0 0,0 0 0 0 0,2 0 0 0 0,-1 0-1 0 0,1 0 1 0 0,1 0 0 0 0,0 1 0 0 0,2-4-363 0 0,-5 12 21 0 0,0 0-1 0 0,0 0 1 0 0,0 1 0 0 0,1-1-1 0 0,-1 0 1 0 0,1 1-1 0 0,0-1 1 0 0,-1 1-1 0 0,1 0 1 0 0,0-1 0 0 0,1 1-1 0 0,-1 0 1 0 0,0 0-1 0 0,1 0 1 0 0,-1 1 0 0 0,1-1-1 0 0,-1 0 1 0 0,1 1-1 0 0,0 0 1 0 0,-1-1-1 0 0,1 1 1 0 0,0 0 0 0 0,0 1-1 0 0,0-1 1 0 0,0 0-1 0 0,0 1 1 0 0,0 0-1 0 0,0 0 1 0 0,0 0 0 0 0,0 0-1 0 0,0 0 1 0 0,0 0-1 0 0,0 1 1 0 0,0-1-1 0 0,1 2-20 0 0,0-1-1 0 0,-1 1 0 0 0,0 0 0 0 0,-1 0-1 0 0,1 0 1 0 0,0 1 0 0 0,0-1-1 0 0,-1 1 1 0 0,1-1 0 0 0,-1 1-1 0 0,0 0 1 0 0,0 0 0 0 0,0 0-1 0 0,0 0 1 0 0,-1 0 0 0 0,1 1-1 0 0,-1-1 1 0 0,0 0 0 0 0,0 1-1 0 0,0-1 1 0 0,0 1 1 0 0,14 76-115 0 0,-14-70 99 0 0,2 25-59 0 0,-7 17-101 0 0,-7-1-9 0 0,-13 23 50 0 0,23-71 226 0 0,-3 10-217 0 0,1-4 30 0 0,2 3 526 0 0,5-9 586 0 0,5-1-1016 0 0,0 0 1 0 0,1-1 0 0 0,-1-1 0 0 0,1 1-1 0 0,2-2 0 0 0,-1 0 108 0 0,-1 0 0 0 0,0-1 0 0 0,1 0-1 0 0,-1-1 1 0 0,0 0 0 0 0,9-4-108 0 0,43-26-1968 0 0,-1-8-5277 0 0,-30 20 609 0 0,-18 13 4216 0 0,-3 3 438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3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57 716 0 0,'-4'0'2538'0'0,"4"0"-2357"0"0,0-1 0 0 0,0 1 0 0 0,0 0 0 0 0,0 0 0 0 0,0 0-1 0 0,0 0 1 0 0,0 0 0 0 0,0 0 0 0 0,0 0 0 0 0,0 0 0 0 0,0 0 0 0 0,0 0 0 0 0,0 0 0 0 0,0 0 0 0 0,0 0 0 0 0,0 0 0 0 0,0-1 0 0 0,0 1 0 0 0,0 0 0 0 0,0 0 0 0 0,0 0 0 0 0,0 0 0 0 0,-1 0 0 0 0,1 0 0 0 0,0 0 0 0 0,0 0 0 0 0,0 0 0 0 0,0 0 0 0 0,0 0 0 0 0,0 0 0 0 0,0 0 0 0 0,0 0 0 0 0,0 0 0 0 0,0 0-1 0 0,0 0 1 0 0,0 0 0 0 0,0 0 0 0 0,-1 0-181 0 0,7-5 1700 0 0,-1-1-1455 0 0,-1 2 13 0 0,-1 0 1 0 0,1 0-1 0 0,0 1 1 0 0,0 0-1 0 0,1-1 0 0 0,-1 1 1 0 0,1 1-1 0 0,-1-1 0 0 0,1 1 1 0 0,0 0-1 0 0,0 0 0 0 0,0 0 1 0 0,0 1-1 0 0,0 0 1 0 0,0 0-1 0 0,0 0 0 0 0,1 0 1 0 0,-1 1-1 0 0,0 0 0 0 0,0 0 1 0 0,1 0-259 0 0,1 1 106 0 0,1 0 1 0 0,-1 0-1 0 0,0 0 1 0 0,0 1-1 0 0,0 0 1 0 0,0 0-1 0 0,-1 0 1 0 0,1 1-1 0 0,0 1-106 0 0,-2-2-3 0 0,-1 1-1 0 0,0 0 0 0 0,1 0 0 0 0,-1 0 0 0 0,0 1 0 0 0,-1-1 0 0 0,4 4 4 0 0,-2-1-24 0 0,0 0-1 0 0,0 1 1 0 0,-1-1-1 0 0,0 1 1 0 0,0 0-1 0 0,0 0 1 0 0,-1 0-1 0 0,1 2 25 0 0,-3-5-38 0 0,0 0 0 0 0,-1 0 0 0 0,1 0 0 0 0,-1 0 0 0 0,0 0 0 0 0,0 0 0 0 0,0 0 0 0 0,0 0 0 0 0,-1 2 38 0 0,-9 26-251 0 0,-18 15-272 0 0,3-25 83 0 0,24-21 480 0 0,3 1 560 0 0,8 2-152 0 0,3-1-361 0 0,7 1-185 0 0,-14-3 150 0 0,24 8-80 0 0,18 12 35 0 0,-19-2 12 0 0,-26-17-18 0 0,0 1 1 0 0,-1-1 0 0 0,1 1-1 0 0,0 0 1 0 0,-1 0-1 0 0,0 0 1 0 0,0 0 0 0 0,0 0-1 0 0,0 0 1 0 0,0 1-1 0 0,-1-1-1 0 0,0-1-3 0 0,0 0-1 0 0,0 0 0 0 0,-1 1 0 0 0,0-1 0 0 0,1 0 1 0 0,-1 0-1 0 0,0 0 0 0 0,0 0 0 0 0,0 1 1 0 0,0-1-1 0 0,0 0 0 0 0,-1 0 0 0 0,1 0 0 0 0,-1 0 1 0 0,0 3 3 0 0,-1-2 2 0 0,0 0 0 0 0,0 1 0 0 0,0-1 0 0 0,0 0 0 0 0,-1 0-1 0 0,1 0 1 0 0,-1 0 0 0 0,0-1 0 0 0,1 1 0 0 0,-1-1 0 0 0,-1 1 0 0 0,1-1 0 0 0,-3 1-2 0 0,-5 4-141 0 0,-1-2 0 0 0,-1 1-1 0 0,1-2 1 0 0,-1 1 0 0 0,0-2 0 0 0,-5 1 141 0 0,-2-1-2171 0 0,-1-1-1 0 0,0 0 1 0 0,-17-3 2171 0 0,-20 2-7098 0 0,40 1 5176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3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8 700 0 0,'0'0'195'0'0,"-1"0"-1"0"0,1 0 1 0 0,0-1 0 0 0,0 1-1 0 0,0 0 1 0 0,0 0 0 0 0,0 0-1 0 0,0 0 1 0 0,0 0 0 0 0,0-1-1 0 0,0 1 1 0 0,0 0 0 0 0,0 0-1 0 0,0 0 1 0 0,0 0 0 0 0,0 0-1 0 0,0-1 1 0 0,0 1 0 0 0,0 0-1 0 0,0 0 1 0 0,0 0 0 0 0,0 0-1 0 0,0-1 1 0 0,0 1 0 0 0,0 0-1 0 0,0 0 1 0 0,0 0 0 0 0,0 0-1 0 0,0 0 1 0 0,0 0 0 0 0,0-1-1 0 0,0 1 1 0 0,1 0 0 0 0,-1 0-1 0 0,0 0 1 0 0,0 0 0 0 0,0 0-1 0 0,0 0 1 0 0,0 0 0 0 0,0 0-1 0 0,1-1 1 0 0,-1 1 0 0 0,0 0-1 0 0,0 0 1 0 0,0 0 0 0 0,0 0-195 0 0,-1 0 260 0 0,0 0 1 0 0,0-1 0 0 0,-1 1 0 0 0,1 0 0 0 0,0 0 0 0 0,0 0 0 0 0,0 0 0 0 0,-1 0 0 0 0,1 0 0 0 0,0 0 0 0 0,0 1 0 0 0,-1-1 0 0 0,1 0 0 0 0,0 1 0 0 0,0-1 0 0 0,0 0 0 0 0,0 1 0 0 0,0 0 0 0 0,0-1 0 0 0,-1 1-261 0 0,-36 32 2594 0 0,-11 24-1556 0 0,25-28-630 0 0,1 9 350 0 0,23-38-720 0 0,-1 1 0 0 0,1-1-1 0 0,0 0 1 0 0,0 1 0 0 0,-1-1-1 0 0,1 1 1 0 0,0-1 0 0 0,0 0-1 0 0,0 1 1 0 0,-1-1-1 0 0,1 1 1 0 0,0-1 0 0 0,0 1-1 0 0,0-1 1 0 0,0 0 0 0 0,0 1-1 0 0,0-1 1 0 0,0 1 0 0 0,0-1-1 0 0,0 1 1 0 0,0-1-1 0 0,0 1 1 0 0,0-1 0 0 0,0 0-1 0 0,0 1 1 0 0,1-1 0 0 0,-1 1-1 0 0,0-1 1 0 0,0 1 0 0 0,0-1-1 0 0,1 0 1 0 0,-1 1-1 0 0,0-1 1 0 0,1 0 0 0 0,-1 1-1 0 0,0-1 1 0 0,1 0 0 0 0,-1 1-1 0 0,0-1 1 0 0,1 0 0 0 0,-1 0-1 0 0,0 1 1 0 0,1-1-1 0 0,0 0-37 0 0,21 14 214 0 0,-16-12-92 0 0,3 3-79 0 0,0-1 0 0 0,0 0 0 0 0,0-1 0 0 0,1 0-1 0 0,-1 0 1 0 0,1-1 0 0 0,0 0 0 0 0,0-1 0 0 0,0 0 0 0 0,0-1 0 0 0,0 0 0 0 0,3-1-43 0 0,18-2-57 0 0,0-2 1 0 0,-1-1-1 0 0,9-4 57 0 0,51-9-1252 0 0,-70 9-2488 0 0,-2 1-10548 0 0,-18 9 12567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32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6 360 0 0,'-6'-5'9288'0'0,"4"6"-8980"0"0,0 0 0 0 0,1 1 0 0 0,-1 0 0 0 0,0-1 0 0 0,1 1 1 0 0,0 0-1 0 0,-1 0 0 0 0,1 0 0 0 0,0 0 0 0 0,0 0 1 0 0,0 0-1 0 0,0 0 0 0 0,0 0 0 0 0,0 1 0 0 0,1-1 1 0 0,-1 0-1 0 0,1 1-308 0 0,-11 51 1405 0 0,7-27-812 0 0,-3 10-251 0 0,1 0 0 0 0,3 0 1 0 0,0 33-343 0 0,-2 34 248 0 0,1-1-3796 0 0,-1-31-9613 0 0,5-60 11858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4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29 140 0 0,'6'-19'5276'0'0,"-3"10"-777"0"0,-7 13-792 0 0,1 1-3287 0 0,1 0 0 0 0,-1 0 0 0 0,1 1 0 0 0,0 0 0 0 0,0-1 0 0 0,1 1 0 0 0,-1 0 0 0 0,1 0 0 0 0,1 0 0 0 0,-1 0 0 0 0,1 0 0 0 0,0 0 0 0 0,0 0 0 0 0,1 3-420 0 0,16 92-9 0 0,-12-76 320 0 0,19 96-214 0 0,-6 0 0 0 0,-5 4-97 0 0,54 453 11 0 0,-21-231-81 0 0,4 2 185 0 0,-36-259-89 0 0,-5 1 0 0 0,-4 0 1 0 0,-4 34-27 0 0,1-98 2 0 0,1 0 1 0 0,1-1 0 0 0,2 4-3 0 0,3 26-18 0 0,-3-17-51 0 0,-1-8-1199 0 0,-1 1 0 0 0,-1 17 1268 0 0,-3-42-1175 0 0,0-1-5497 0 0,4-15 1366 0 0,-3 2 3103 0 0,-1-5 417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4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48 568 0 0,'-6'-8'3195'0'0,"2"3"-962"0"0,4 5-1490 0 0,0 0 85 0 0,0 0 86 0 0,2 1 3102 0 0,4-2-390 0 0,6 2-1001 0 0,-9 2-1754 0 0,-2 0 84 0 0,7 1 219 0 0,14 11-1239 0 0,-20-13 136 0 0,7 4-89 0 0,4 3-46 0 0,0 0 1 0 0,0 0-1 0 0,1-1 0 0 0,0-1 0 0 0,0-1 0 0 0,1 0 0 0 0,0 0 0 0 0,0-2 0 0 0,13 3 64 0 0,9-4-63 0 0,0-1 0 0 0,0-2 0 0 0,0-2 0 0 0,10-3 63 0 0,71-1-55 0 0,5 0 6 0 0,1-5 0 0 0,27-10 49 0 0,-60 8 25 0 0,210-45-9 0 0,-242 49-70 0 0,-1 2 0 0 0,1 3 0 0 0,0 2 0 0 0,26 4 54 0 0,-2-1-34 0 0,-78-1 313 0 0,5 1-1814 0 0,-6 4-5526 0 0,1 2-3410 0 0,-2-3 8932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4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1 388 0 0,'-2'3'7603'0'0,"-5"23"-5160"0"0,11 196 681 0 0,5-75-2595 0 0,-3-32-91 0 0,-9 59-179 0 0,1-35-218 0 0,2-127-33 0 0,-1 0 8 0 0,1 0 0 0 0,1 0-1 0 0,0 0 1 0 0,1 0 0 0 0,0 0 0 0 0,1 3-16 0 0,2 1 3 0 0,0 0-1 0 0,-2 0 1 0 0,0 1 0 0 0,-1-1-1 0 0,0 7-2 0 0,7 36-50 0 0,-2-59-1571 0 0,-6 1 1127 0 0,0-1 0 0 0,1 0 0 0 0,-1 0 0 0 0,0 0 0 0 0,0 0 1 0 0,0 0-1 0 0,0 0 0 0 0,0-1 0 0 0,0 1 0 0 0,1 0 0 0 0,-1 0 0 0 0,0-1 0 0 0,0 1 0 0 0,0-1 0 0 0,0 1 0 0 0,0-1 0 0 0,0 0 0 0 0,0 1 0 0 0,0-1 0 0 0,-1 0 0 0 0,1 1 0 0 0,0-1 0 0 0,0 0 0 0 0,0 0 494 0 0,-1-3-1367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0 109 956 0 0,'13'6'11527'0'0,"11"-8"-6252"0"0,25 10-4029 0 0,-10-1-1014 0 0,45-3-219 0 0,1-3 0 0 0,-1-4 0 0 0,0-4 0 0 0,55-12-13 0 0,-42 6 22 0 0,0 4-1 0 0,43 4-21 0 0,91-7-5 0 0,17-22 14 0 0,-171 22 88 0 0,22 1-29 0 0,1 5-1 0 0,50 4-67 0 0,-75 13-204 0 0,-75 24-9 0 0,-3 49 160 0 0,-10 50 53 0 0,4-51-15 0 0,2 51 15 0 0,2-61-1 0 0,2-55-3 0 0,1 0 0 0 0,1 0 0 0 0,1 0 0 0 0,1 0 0 0 0,0 0 0 0 0,2 4 4 0 0,21 108-12 0 0,-23-69 3 0 0,-2-34-18 0 0,1-25 91 0 0,-1 1 0 0 0,1-1 0 0 0,-1 1-1 0 0,0-1 1 0 0,0 0 0 0 0,0 0 0 0 0,0 1 0 0 0,-1-1-1 0 0,1 0 1 0 0,0 0 0 0 0,-1 0 0 0 0,0 0 0 0 0,1-1 0 0 0,-2 2-64 0 0,-10 5-2200 0 0,13-8 1904 0 0,-1-1 0 0 0,1 1 0 0 0,0 0 0 0 0,-1 0 0 0 0,1 0 0 0 0,0 0 0 0 0,0 0 0 0 0,-1 0-1 0 0,1 0 1 0 0,0-1 0 0 0,0 1 0 0 0,-1 0 0 0 0,1 0 0 0 0,0 0 0 0 0,0 0 0 0 0,0-1 0 0 0,-1 1 0 0 0,1 0 0 0 0,0 0 0 0 0,0-1-1 0 0,0 1 1 0 0,-1 0 0 0 0,1 0 0 0 0,0-1 0 0 0,0 1 0 0 0,0 0 0 0 0,0-1 0 0 0,0 1 0 0 0,0 0 0 0 0,0 0 0 0 0,0-1 0 0 0,0 1-1 0 0,0 0 1 0 0,0-1 0 0 0,0 1 0 0 0,0 0 0 0 0,0-1 0 0 0,0 1 0 0 0,0 0 0 0 0,0-1 296 0 0,-1-5-2408 0 0,-7 2 328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5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9 552 0 0,'11'-1'6095'0'0,"-36"-3"-3319"0"0,-45 1-1355 0 0,-189 29 1086 0 0,119-9-81 0 0,-104-3-2426 0 0,226-15 371 0 0,1-1 0 0 0,-1-1 0 0 0,0 0 0 0 0,-2-1-371 0 0,-42-8 839 0 0,46 11-782 0 0,1 1 1 0 0,0 0-1 0 0,-15 3-57 0 0,15-1 0 0 0,0-1 1 0 0,0-1-1 0 0,-14-1 0 0 0,15 0-15 0 0,-12-3 72 0 0,27-1-13 0 0,14-4-10 0 0,-14 9-38 0 0,-1 0-5 0 0,0 0-9 0 0,0 0-5 0 0,0 0-12 0 0,0 0-8 0 0,0 0-5 0 0,0 0-2 0 0,0 0 6 0 0,0 0 9 0 0,0 0 11 0 0,0 0 11 0 0,-5 40 291 0 0,1 513 15 0 0,8-482-244 0 0,-2-50-45 0 0,-1 1 0 0 0,0 0-1 0 0,-2-1 1 0 0,-1 5-4 0 0,-8 59-7 0 0,9-70 40 0 0,-2-14-2660 0 0,-6-21-5848 0 0,3 6 4005 0 0,2 8 2450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5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0 196 0 0,'4'7'9059'0'0,"-3"-3"-7840"0"0,-1 176 3664 0 0,6-179-4447 0 0,1 1 1 0 0,-1-2 0 0 0,1 1 0 0 0,-1-1-1 0 0,1 0 1 0 0,-1 0 0 0 0,4-1-437 0 0,33-7 164 0 0,-2-1 0 0 0,1-2 0 0 0,23-10-164 0 0,43-13 12 0 0,-35 15 273 0 0,165-37-134 0 0,-203 53-156 0 0,0 1 0 0 0,1 2 0 0 0,-1 1 0 0 0,0 2-1 0 0,33 7 6 0 0,-28-4-5 0 0,212 17-37 0 0,-171-15-10 0 0,34 10 52 0 0,25 4-183 0 0,-117-20 158 0 0,0 0 0 0 0,-1-1-1 0 0,1-1 1 0 0,0-2-1 0 0,0 0 1 0 0,-1-1-1 0 0,1-1 1 0 0,4-3 25 0 0,39-20-439 0 0,-35 20 312 0 0,-9 3 110 0 0,0-1-1 0 0,-1 0 1 0 0,8-5 17 0 0,-21 7-5 0 0,-1 0 0 0 0,1 1 0 0 0,-1 0 0 0 0,1 0 0 0 0,0 1 0 0 0,0 0 0 0 0,0 0 5 0 0,33 0-326 0 0,47 2 781 0 0,-31 7-5663 0 0,-55-10-277 0 0,-6-3 2652 0 0,-9-7 113 0 0,0 4 1083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56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61 156 584 0 0,'3'-1'412'0'0,"-1"0"-1"0"0,0 0 1 0 0,0-1-1 0 0,0 1 1 0 0,0-1-1 0 0,0 1 1 0 0,0-1-1 0 0,-1 0 1 0 0,1 0-1 0 0,-1 0 1 0 0,1 0-1 0 0,-1 0 1 0 0,1 0-1 0 0,-1 0 1 0 0,0-1-1 0 0,0 1 1 0 0,0 0-1 0 0,0-1 1 0 0,-1 1-1 0 0,1 0 1 0 0,-1-1-1 0 0,1 1 1 0 0,-1-2-412 0 0,0 4 75 0 0,-1 0-1 0 0,1-1 1 0 0,-1 1-1 0 0,1 0 1 0 0,-1-1 0 0 0,1 1-1 0 0,-1 0 1 0 0,1-1 0 0 0,-1 1-1 0 0,1 0 1 0 0,-1 0 0 0 0,1 0-1 0 0,-1-1 1 0 0,0 1-1 0 0,1 0 1 0 0,-1 0 0 0 0,1 0-1 0 0,-1 0 1 0 0,1 0 0 0 0,-1 0-1 0 0,0 0 1 0 0,1 0 0 0 0,-1 1-1 0 0,1-1 1 0 0,-1 0 0 0 0,1 0-1 0 0,-1 0 1 0 0,0 1-1 0 0,1-1 1 0 0,-1 0 0 0 0,1 0-1 0 0,-1 1-74 0 0,-18 6 1722 0 0,13-1-1397 0 0,0-1 0 0 0,0 1 1 0 0,1 0-1 0 0,0 1 0 0 0,0-1 1 0 0,0 3-326 0 0,2-3 8 0 0,0 0 1 0 0,1 0 0 0 0,-1 0-1 0 0,1 1 1 0 0,1-1 0 0 0,-1 1-1 0 0,1-1 1 0 0,0 1 0 0 0,1 0-1 0 0,0-1 1 0 0,0 5-9 0 0,0-4 49 0 0,0 0 0 0 0,0 1-1 0 0,1-1 1 0 0,0 0 0 0 0,1 1 0 0 0,-1-1-1 0 0,1 0 1 0 0,1 0 0 0 0,-1 0 0 0 0,1-1-1 0 0,1 1 1 0 0,-1-1 0 0 0,1 1 0 0 0,0-1-1 0 0,0 0 1 0 0,1-1 0 0 0,0 1 0 0 0,0-1-1 0 0,1 1-48 0 0,2 0 62 0 0,-1-1 0 0 0,1 0-1 0 0,0 0 1 0 0,0-1 0 0 0,1 0 0 0 0,-1-1-1 0 0,1 0 1 0 0,0 0 0 0 0,0 0-1 0 0,0-1 1 0 0,0-1 0 0 0,0 0-1 0 0,0 0 1 0 0,0 0 0 0 0,4-2-62 0 0,-2 1-4 0 0,0 0 1 0 0,-1-1-1 0 0,1 0 1 0 0,-1-1-1 0 0,1 0 1 0 0,-1-1-1 0 0,1 0 1 0 0,-1-1-1 0 0,8-4 4 0 0,-13 5-2 0 0,1 0 0 0 0,-1 0 0 0 0,0-1 0 0 0,0 0 0 0 0,0 0 0 0 0,0 0 0 0 0,-1-1-1 0 0,0 1 1 0 0,0-1 0 0 0,0 0 0 0 0,0 0 0 0 0,-1-1 0 0 0,0 1 0 0 0,0-1 0 0 0,-1 0-1 0 0,1 1 1 0 0,0-5 2 0 0,1-2-9 0 0,0-1-1 0 0,-1 0 0 0 0,-1 0 0 0 0,0 0 1 0 0,-1 0-1 0 0,0 0 0 0 0,-1 0 0 0 0,0 0 0 0 0,-1 0 1 0 0,-1 0-1 0 0,0 0 0 0 0,0 0 0 0 0,-2 0 1 0 0,-4-12 9 0 0,4 18 7 0 0,-1 0 1 0 0,0 0 0 0 0,0 0 0 0 0,-1 0 0 0 0,0 1 0 0 0,0 0-1 0 0,-1 0 1 0 0,1 1 0 0 0,-1-1 0 0 0,0 2 0 0 0,-1-1 0 0 0,1 1-1 0 0,-1 0 1 0 0,-3-1-8 0 0,6 2-114 0 0,-1 1 0 0 0,0 0 1 0 0,1 0-1 0 0,-1 0 0 0 0,0 1 0 0 0,0 0 0 0 0,0 0 0 0 0,0 0 0 0 0,0 1 0 0 0,0 0 0 0 0,0 0 1 0 0,0 1-1 0 0,0-1 0 0 0,0 1 0 0 0,0 1 0 0 0,0-1 0 0 0,0 1 0 0 0,1 0 0 0 0,-1 0 0 0 0,-5 3 114 0 0,8-2-617 0 0,1 0-1 0 0,-1 0 0 0 0,1 0 0 0 0,-1 1 0 0 0,1-1 0 0 0,0 0 0 0 0,0 1 1 0 0,1 0-1 0 0,-1-1 0 0 0,1 1 0 0 0,-1 0 0 0 0,1 0 0 0 0,0 0 0 0 0,1 0 1 0 0,-1 0-1 0 0,1 1 618 0 0,-6 19-2631 0 0,-2-1 706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5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72 0 0,'-10'3'6642'0'0,"7"-1"-6361"0"0,-1-1 0 0 0,1 1 0 0 0,0 0 0 0 0,0 0 0 0 0,0 0 0 0 0,0 0 0 0 0,0 1 0 0 0,0-1 0 0 0,1 1 0 0 0,-1 0-1 0 0,1 0 1 0 0,-1 0 0 0 0,0 1-281 0 0,-5 38 1015 0 0,1 0-1 0 0,2 0 1 0 0,1 0-1 0 0,3 25-1014 0 0,-1-8 595 0 0,-9 56-595 0 0,2-37 1527 0 0,2 59-1527 0 0,-1-2 1174 0 0,0-52-754 0 0,-1 15-70 0 0,4 27-350 0 0,3-14 266 0 0,-1-40-275 0 0,4 1 1 0 0,7 43 8 0 0,-5-92-7 0 0,3 28 26 0 0,3 0-1 0 0,6 17-18 0 0,4 3-31 0 0,8 68 31 0 0,-25-126-1 0 0,4 30-3 0 0,-2 1 1 0 0,-1 9 3 0 0,6 45-12 0 0,-8-83 15 0 0,1 0-1 0 0,0 0 0 0 0,2 0 1 0 0,-1-1-1 0 0,2 1 0 0 0,4 9-2 0 0,6 23-2 0 0,-11-33 4 0 0,0-1-6 0 0,-1-1 0 0 0,0 1 0 0 0,-1-1 0 0 0,0 1 0 0 0,0 10 4 0 0,-2-22-8 0 0,17 37-3184 0 0,-14-20 1392 0 0,7 26-2094 0 0,1-23-2189 0 0,-11-22 4466 0 0,0-4 159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5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3 672 0 0,'-5'-1'4306'0'0,"-17"-1"-662"0"0,21 4-3389 0 0,-1 0 1 0 0,1 0-1 0 0,0 0 0 0 0,0 0 0 0 0,-1 1 1 0 0,2-1-1 0 0,-1 0 0 0 0,0 1 0 0 0,0-1 1 0 0,1 0-1 0 0,-1 1 0 0 0,1-1 0 0 0,0 1 1 0 0,0-1-1 0 0,0 2-255 0 0,1 47 873 0 0,0-27-544 0 0,-1 564 3618 0 0,-9-149-3222 0 0,-1-238-719 0 0,10-176-5 0 0,-1-14-3 0 0,1-1-1 0 0,0 1 1 0 0,1-1 0 0 0,0 1 0 0 0,2 6 2 0 0,-1-3 2 0 0,0 1 0 0 0,-1-1 0 0 0,-1 1-1 0 0,-1-1 1 0 0,0 6-2 0 0,-1 19-12 0 0,16 33 17 0 0,0-14-353 0 0,-11-50-3379 0 0,3-17-196 0 0,3-14-1216 0 0,-7 8 2803 0 0,1-2 382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6 148 0 0,'-1'-5'7419'0'0,"-1"8"-3030"0"0,-5 22-1669 0 0,-2 38-2962 0 0,7-33 318 0 0,-1-1-1 0 0,-5 23-75 0 0,-2 13 59 0 0,-9 77 110 0 0,6-52 79 0 0,4 1 0 0 0,3 27-248 0 0,-3-16 78 0 0,9-98-35 0 0,0-1-1 0 0,1 0 1 0 0,0 1-1 0 0,0-1 0 0 0,0 1 1 0 0,0-1-1 0 0,1 0 1 0 0,-1 0-1 0 0,2 3-42 0 0,-1-3 0 0 0,0 0-1 0 0,-1 0 1 0 0,1 1-1 0 0,-1-1 1 0 0,0 0-1 0 0,0 1 1 0 0,0-1-1 0 0,-1 0 1 0 0,1 4 0 0 0,13 5-3339 0 0,5 5-6595 0 0,-19-17 8342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1:5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14 408 0 0,'1'0'291'0'0,"0"0"0"0"0,-1 0 1 0 0,1 0-1 0 0,0-1 0 0 0,0 1 0 0 0,-1 0 0 0 0,1 0 0 0 0,0-1 1 0 0,0 1-1 0 0,-1 0 0 0 0,1-1 0 0 0,0 1 0 0 0,-1-1 0 0 0,1 1 1 0 0,-1-1-1 0 0,1 1 0 0 0,-1-1 0 0 0,1 0 0 0 0,-1 1 0 0 0,1-1 1 0 0,-1 0-1 0 0,1 1 0 0 0,-1-1 0 0 0,0 0 0 0 0,1 1-291 0 0,-19-3 3724 0 0,-36 11-1649 0 0,11 2-1502 0 0,0-2 0 0 0,-1-1 0 0 0,0-3 0 0 0,-1-1 0 0 0,-5-2-573 0 0,-63 4 1715 0 0,97-3-1520 0 0,-1 1 0 0 0,1 1 0 0 0,0 0 0 0 0,1 2 0 0 0,-12 4-195 0 0,15-4 38 0 0,-1-2-1 0 0,0 1 0 0 0,1-2 1 0 0,-1 1-1 0 0,0-2 0 0 0,-1 0 1 0 0,1 0-1 0 0,0-1 0 0 0,-6-1-37 0 0,-6-1 21 0 0,0 1 0 0 0,0 1-1 0 0,0 1 1 0 0,0 1 0 0 0,0 2 0 0 0,-7 2-21 0 0,-32 5 29 0 0,32-6 65 0 0,0 1-1 0 0,-17 6-93 0 0,30-8-68 0 0,0-1 0 0 0,-1 0 0 0 0,0-2-1 0 0,1 0 1 0 0,-5-1 68 0 0,0 0 3 0 0,1 1 0 0 0,0 0 0 0 0,-20 7-3 0 0,-18 10 34 0 0,45-13-27 0 0,0-1 1 0 0,-1 0 0 0 0,1-1 0 0 0,-1-1-1 0 0,0 0 1 0 0,0-1 0 0 0,0-1 0 0 0,-16-1-8 0 0,-12-6 58 0 0,-1-1 0 0 0,-8-5-58 0 0,47 11-95 0 0,0 1-1 0 0,1 0 0 0 0,-1 0 0 0 0,0 1 1 0 0,0 0-1 0 0,0 0 0 0 0,1 0 0 0 0,-1 1 0 0 0,-6 2 96 0 0,19 0-8561 0 0,8-3 1560 0 0,-7-3 4823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0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2209 58 388 0 0,'1'-2'1258'0'0,"4"-1"1000"0"0,-3 1 1001 0 0,-9 2-2131 0 0,-3 1-995 0 0,-42 4 2249 0 0,0-3-1 0 0,-48-3-2381 0 0,-35-14 1888 0 0,37 5-667 0 0,61 8-469 0 0,1 2 1 0 0,-35 5-753 0 0,-3 5 562 0 0,51-5-436 0 0,0-2 0 0 0,-1 0 0 0 0,1-2 0 0 0,-1 0-1 0 0,0-2 1 0 0,-20-3-126 0 0,-68-20 123 0 0,72 15-113 0 0,1 1 1 0 0,-1 1-1 0 0,-8 2-10 0 0,32 5 43 0 0,0 0-1 0 0,0 1 1 0 0,0 0-1 0 0,1 1 0 0 0,-1 1 1 0 0,0 1-1 0 0,1 0 1 0 0,0 1-1 0 0,0 0 0 0 0,-2 2-42 0 0,0 1 13 0 0,-1-1 0 0 0,1 0 0 0 0,-1-2 0 0 0,-1 0-1 0 0,1-1 1 0 0,-1-1 0 0 0,1-1 0 0 0,-1 0 0 0 0,0-1-1 0 0,0-2 1 0 0,-3 0-13 0 0,-16 0-47 0 0,0 2 1 0 0,-17 3 46 0 0,-38 0-394 0 0,77-3 411 0 0,-1 1 0 0 0,0 1-1 0 0,1 0 1 0 0,0 2-1 0 0,-14 4-16 0 0,13-3 12 0 0,1-2 0 0 0,-1 1 0 0 0,0-2 0 0 0,0-1 0 0 0,-16 1-12 0 0,7-1 17 0 0,0 0 0 0 0,0 2 1 0 0,-9 2-18 0 0,10-1 149 0 0,0-1 0 0 0,-1-1 0 0 0,-8-1-149 0 0,26-3-705 0 0,17-1-2357 0 0,30-4-5679 0 0,-23 4 4995 0 0,-2 0 1328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07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3 1152 0 0,'0'0'231'0'0,"0"-1"0"0"0,0 1 0 0 0,0 0 0 0 0,0 0 0 0 0,0 0-1 0 0,-1 0 1 0 0,1 0 0 0 0,0-1 0 0 0,0 1 0 0 0,0 0 0 0 0,0 0 0 0 0,0 0 0 0 0,-1 0-1 0 0,1 0 1 0 0,0 0 0 0 0,0 0 0 0 0,0 0 0 0 0,0 0 0 0 0,-1 0 0 0 0,1 0 0 0 0,0 0 0 0 0,0 0-1 0 0,0 0 1 0 0,0 0 0 0 0,-1 0 0 0 0,1 0 0 0 0,0 0 0 0 0,0 0 0 0 0,0 0 0 0 0,0 0-1 0 0,-1 0 1 0 0,1 0 0 0 0,0 0 0 0 0,0 0 0 0 0,0 0 0 0 0,0 0 0 0 0,-1 0 0 0 0,1 0 0 0 0,0 0-1 0 0,0 0 1 0 0,0 1 0 0 0,0-1 0 0 0,0 0 0 0 0,0 0 0 0 0,-1 0 0 0 0,1 0 0 0 0,0 0-1 0 0,0 1 1 0 0,0-1 0 0 0,0 0 0 0 0,0 0 0 0 0,0 0 0 0 0,0 0 0 0 0,0 1-231 0 0,-16 13 3575 0 0,-3 13-3634 0 0,15-11 1549 0 0,4 11-1014 0 0,1-3-294 0 0,0 0 1 0 0,2 0-1 0 0,2 5-182 0 0,3 3 75 0 0,-5-21-72 0 0,1 0 0 0 0,0-1 0 0 0,0 1 1 0 0,1-1-1 0 0,1 0 0 0 0,0 0 0 0 0,0 0 0 0 0,1-1 1 0 0,0 0-1 0 0,0-1 0 0 0,7 7-3 0 0,-10-12-17 0 0,-1 0 1 0 0,0-1-1 0 0,1 1 0 0 0,0-1 0 0 0,-1 0 1 0 0,1 0-1 0 0,0 0 0 0 0,0-1 1 0 0,0 1-1 0 0,0-1 0 0 0,0 0 1 0 0,1 0-1 0 0,-1 0 0 0 0,0-1 0 0 0,0 1 1 0 0,1-1-1 0 0,-1 0 0 0 0,0 0 1 0 0,1-1-1 0 0,-1 1 0 0 0,0-1 0 0 0,0 0 1 0 0,0 0-1 0 0,1 0 0 0 0,-1-1 1 0 0,0 0-1 0 0,-1 1 0 0 0,1-1 1 0 0,0-1-1 0 0,0 1 0 0 0,-1 0 0 0 0,3-3 17 0 0,-1 0-12 0 0,1 1 0 0 0,-2-1 0 0 0,1-1 0 0 0,0 1 0 0 0,-1-1 0 0 0,0 1 0 0 0,0-1 0 0 0,-1-1 0 0 0,0 1 0 0 0,0 0 0 0 0,0-1 0 0 0,-1 1 0 0 0,0-1 0 0 0,0 0 0 0 0,0 0 0 0 0,-1 0 0 0 0,0 0 0 0 0,-1 0 0 0 0,1-2 12 0 0,-1-8-44 0 0,0 0 0 0 0,-1 0 1 0 0,-1-1-1 0 0,0 1 0 0 0,-1 0 0 0 0,-1 0 1 0 0,-3-6 43 0 0,6 19-12 0 0,-1-1 0 0 0,0 0-1 0 0,0 1 1 0 0,-1 0 0 0 0,1-1 0 0 0,-1 1 0 0 0,0 0 0 0 0,0 1 0 0 0,0-1 0 0 0,-1 0 0 0 0,-1 0 12 0 0,4 2-17 0 0,-1 1 1 0 0,1 0-1 0 0,-1 0 0 0 0,0 0 1 0 0,1 0-1 0 0,-1 0 1 0 0,0 0-1 0 0,0 0 0 0 0,0 0 1 0 0,0 1-1 0 0,0-1 1 0 0,0 1-1 0 0,0-1 1 0 0,0 1-1 0 0,0 0 0 0 0,0 0 1 0 0,0 0-1 0 0,0 0 1 0 0,0 0-1 0 0,0 0 0 0 0,0 0 1 0 0,0 1-1 0 0,0-1 1 0 0,0 1-1 0 0,0 0 0 0 0,0-1 1 0 0,0 1-1 0 0,0 0 17 0 0,-1 1-134 0 0,0 0-1 0 0,0 0 1 0 0,0 1-1 0 0,0-1 0 0 0,0 1 1 0 0,0-1-1 0 0,1 1 1 0 0,-3 3 134 0 0,-22 45-5047 0 0,2-2-3922 0 0,16-40 7069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08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48 0 0,'0'0'1507'0'0,"0"0"268"0"0,2 9 6658 0 0,1 12-5905 0 0,-3 24-813 0 0,4 23-284 0 0,12 98-1365 0 0,-12-127-275 0 0,-4-34-104 0 0,8 42-1679 0 0,1-26-1777 0 0,5-8-4353 0 0,-13-13 6208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09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22 488 0 0,'0'-1'1912'0'0,"-1"-4"1354"0"0,2-6 5487 0 0,7 9-8065 0 0,1 1 0 0 0,-1 0 0 0 0,0 0 1 0 0,1 1-1 0 0,-1 0 0 0 0,8 2-688 0 0,-8-1 114 0 0,-1 0 0 0 0,1 1 0 0 0,-1 0 1 0 0,0 0-1 0 0,0 1 0 0 0,0 0 0 0 0,4 2-114 0 0,-7-3-10 0 0,1 1 0 0 0,-1 0 0 0 0,0 0-1 0 0,0 0 1 0 0,0 0 0 0 0,-1 0 0 0 0,1 1 0 0 0,-1 0-1 0 0,0 0 1 0 0,0 0 0 0 0,0 0 0 0 0,0 0-1 0 0,-1 0 1 0 0,1 1 0 0 0,-1-1 0 0 0,0 1-1 0 0,-1 0 1 0 0,1 0 0 0 0,-1-1 0 0 0,0 1-1 0 0,0 0 1 0 0,0 0 0 0 0,-1 0 0 0 0,0 3 10 0 0,-1 6-3 0 0,-1 1 1 0 0,-1-1-1 0 0,0 0 1 0 0,-1 0-1 0 0,0 0 1 0 0,-1-1 0 0 0,-1 0-1 0 0,0 1 1 0 0,-5 5 2 0 0,3-2 3 0 0,0 0 0 0 0,0 1 1 0 0,2 0-1 0 0,-4 15-3 0 0,4-12-20 0 0,1 4 553 0 0,6-24-513 0 0,0-1 0 0 0,0 1 0 0 0,0 0 0 0 0,0-1 0 0 0,0 0 0 0 0,0 1 0 0 0,0-1 0 0 0,0 0 0 0 0,0 1 0 0 0,0-1 0 0 0,0 0-1 0 0,0 0 1 0 0,0 0 0 0 0,1 0 0 0 0,-1 0 0 0 0,0 0 0 0 0,0 0 0 0 0,0 0 0 0 0,0 0 0 0 0,0-1 0 0 0,0 1 0 0 0,0 0 0 0 0,0-1 0 0 0,0 1 0 0 0,0-1 0 0 0,0 1 0 0 0,0-1 0 0 0,0 0 0 0 0,0 1-20 0 0,126-54 442 0 0,-15 6-1278 0 0,-35 26-2588 0 0,-70 21 2226 0 0,1-1 0 0 0,-1 1 0 0 0,1 0 0 0 0,-1 1 0 0 0,1 0-1 0 0,-1 0 1 0 0,1 1 0 0 0,-1 0 0 0 0,0 0 0 0 0,1 1 0 0 0,5 1 1198 0 0,5 5-2096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10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1 648 0 0,'0'0'1584'0'0,"3"1"8511"0"0,6 2-5885 0 0,18 7-3351 0 0,37-6-640 0 0,-41-3 49 0 0,0 0 1 0 0,0 2 0 0 0,21 5-269 0 0,-36-6 38 0 0,-1 0 0 0 0,0 0 0 0 0,1 1-1 0 0,-1 1 1 0 0,0-1 0 0 0,0 1 0 0 0,0 0 0 0 0,-1 1-1 0 0,0 0 1 0 0,0 0 0 0 0,0 0 0 0 0,0 0-1 0 0,3 5-37 0 0,-8-8-9 0 0,0-1 0 0 0,0 0 0 0 0,0 0 0 0 0,0 1 0 0 0,0-1 0 0 0,0 1 0 0 0,0-1 0 0 0,-1 1 0 0 0,1-1 0 0 0,0 1 0 0 0,-1-1 0 0 0,0 1 0 0 0,1-1 0 0 0,-1 1 0 0 0,0 0 0 0 0,0-1 0 0 0,1 1-1 0 0,-1 0 1 0 0,-1-1 0 0 0,1 1 0 0 0,0 0 0 0 0,0-1 0 0 0,-1 1 0 0 0,1-1 0 0 0,0 1 0 0 0,-1 0 0 0 0,0-1 0 0 0,1 1 0 0 0,-1-1 0 0 0,0 1 9 0 0,-4 4-84 0 0,1-1 1 0 0,-1 1-1 0 0,0-1 1 0 0,0 0-1 0 0,-1 0 0 0 0,-4 2 84 0 0,5-3-43 0 0,0 0-1 0 0,0 1 1 0 0,0-1-1 0 0,1 1 1 0 0,0 0-1 0 0,-4 4 44 0 0,7-8 0 0 0,1 0-1 0 0,-1 0 0 0 0,1-1 0 0 0,0 1 1 0 0,-1 0-1 0 0,1 0 0 0 0,-1-1 0 0 0,1 1 1 0 0,0 0-1 0 0,0 0 0 0 0,0 0 1 0 0,-1 0-1 0 0,1-1 0 0 0,0 1 0 0 0,0 0 1 0 0,0 0-1 0 0,0 0 0 0 0,0 0 0 0 0,1 0 1 0 0,-1-1-1 0 0,0 1 0 0 0,0 0 0 0 0,0 0 1 0 0,1 0-1 0 0,-1 0 0 0 0,0-1 1 0 0,1 1-1 0 0,-1 0 0 0 0,1 0 0 0 0,-1-1 1 0 0,1 1-1 0 0,-1 0 1 0 0,2 0 1 0 0,0 0 1 0 0,0 0-1 0 0,0 0 1 0 0,1 0-1 0 0,-1 0 0 0 0,0 0 1 0 0,0 0-1 0 0,0-1 1 0 0,1 1-1 0 0,-1-1 1 0 0,0 1-1 0 0,2-1-1 0 0,15 1 33 0 0,-1-1 1 0 0,0-1-1 0 0,9-1-33 0 0,-15 1 30 0 0,-3 0 8 0 0,0 1-1 0 0,-1 0 1 0 0,1 0-1 0 0,0 1 0 0 0,0 0 1 0 0,-1 0-1 0 0,5 2-37 0 0,-11-2 7 0 0,1 0-1 0 0,-1 0 1 0 0,0 0-1 0 0,0 0 1 0 0,0 0-1 0 0,0 0 1 0 0,0 0-1 0 0,0 0 1 0 0,-1 1-1 0 0,1-1 1 0 0,0 1-1 0 0,-1 0 1 0 0,1-1-1 0 0,-1 1 1 0 0,1 0-1 0 0,-1 0 1 0 0,0 0-1 0 0,0 0 1 0 0,0 0-1 0 0,0 0 1 0 0,0 0-1 0 0,0 0 1 0 0,-1 0-1 0 0,1 1 1 0 0,-1-1-1 0 0,0 0 1 0 0,1 0-1 0 0,-1 1 1 0 0,0-1-1 0 0,0 1-6 0 0,-1 6 22 0 0,0-1 0 0 0,0 1 0 0 0,-1-1 0 0 0,0 1 0 0 0,-1-1 0 0 0,0 0 0 0 0,0 0 0 0 0,-1 0 0 0 0,0 0 0 0 0,0-1 0 0 0,0 0 0 0 0,-1 0 0 0 0,-1 0 0 0 0,1 0 0 0 0,-1-1 0 0 0,0 1 0 0 0,0-2 0 0 0,-1 1 0 0 0,0-1 0 0 0,0 0 0 0 0,-3 2-22 0 0,-3 1-503 0 0,1-1-1 0 0,-1 0 1 0 0,0-1 0 0 0,0 0 0 0 0,-14 3 503 0 0,15-6-1452 0 0,1 0 1 0 0,-1-1-1 0 0,1 0 1 0 0,-1-1-1 0 0,1 0 0 0 0,-13-1 1452 0 0,-11 0-4591 0 0,20 0 2695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11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1 600 0 0,'-2'0'495'0'0,"0"0"1"0"0,0 0-1 0 0,-1 0 0 0 0,1 0 1 0 0,0 1-1 0 0,0-1 0 0 0,0 1 1 0 0,0 0-1 0 0,-1-1 0 0 0,1 1 1 0 0,0 0-1 0 0,0 0 0 0 0,1 1 1 0 0,-1-1-1 0 0,0 0 1 0 0,0 0-1 0 0,1 1 0 0 0,-1-1 1 0 0,0 1-1 0 0,1 0 0 0 0,-1-1 1 0 0,0 2-496 0 0,0 1 287 0 0,0 1 0 0 0,0-1 0 0 0,0 0 0 0 0,0 1 0 0 0,1 0 0 0 0,0-1 0 0 0,0 1 1 0 0,0 0-1 0 0,0-1 0 0 0,1 5-287 0 0,-1 6 164 0 0,2-1 0 0 0,0 1 0 0 0,0 0 1 0 0,2 0-1 0 0,-1-1 0 0 0,5 13-164 0 0,4 4 451 0 0,-7-20-328 0 0,0-1 0 0 0,0 0 0 0 0,1 1 0 0 0,1-2 0 0 0,0 1 0 0 0,0 0 0 0 0,1-1 0 0 0,0-1 0 0 0,1 1 0 0 0,4 3-123 0 0,-10-10-8 0 0,1 1 0 0 0,-1-1 0 0 0,1 0 1 0 0,0 0-1 0 0,-1-1 0 0 0,1 1 0 0 0,0-1 1 0 0,0 1-1 0 0,1-1 0 0 0,-1 0 0 0 0,0 0 0 0 0,0 0 1 0 0,0-1-1 0 0,3 1 8 0 0,-3-1-31 0 0,1 0 1 0 0,-1 0 0 0 0,0-1-1 0 0,0 0 1 0 0,0 1 0 0 0,1-1-1 0 0,-1-1 1 0 0,0 1 0 0 0,0 0-1 0 0,-1-1 1 0 0,1 1 0 0 0,0-1-1 0 0,0 0 1 0 0,-1 0 0 0 0,1 0-1 0 0,-1 0 1 0 0,0 0 0 0 0,1-1-1 0 0,0-1 31 0 0,26-39-465 0 0,-24 32 344 0 0,0 0-1 0 0,-1 0 1 0 0,0-1-1 0 0,2-11 122 0 0,-1-36-332 0 0,-6 48 340 0 0,0-1 0 0 0,0 1 0 0 0,-1-1 0 0 0,0 1 0 0 0,-1 0 0 0 0,0 0 0 0 0,-3-5-8 0 0,5 13-30 0 0,0 0 1 0 0,-1 0 0 0 0,1 0-1 0 0,0-1 1 0 0,-1 2 0 0 0,0-1-1 0 0,0 0 1 0 0,0 0 0 0 0,0 1 0 0 0,0-1-1 0 0,-1 1 1 0 0,1-1 0 0 0,-1 1-1 0 0,1 0 1 0 0,-1 0 0 0 0,0 0-1 0 0,0 1 1 0 0,0-1 0 0 0,0 1-1 0 0,0-1 1 0 0,0 1 0 0 0,0 0-1 0 0,0 0 1 0 0,-1 0 0 0 0,1 1 0 0 0,0-1-1 0 0,-1 1 1 0 0,1 0 0 0 0,0 0-1 0 0,-1 0 1 0 0,1 0 0 0 0,-1 0-1 0 0,1 1 1 0 0,0 0 0 0 0,0-1-1 0 0,-1 1 1 0 0,1 1 0 0 0,0-1-1 0 0,0 0 1 0 0,0 1 0 0 0,0-1 0 0 0,0 1-1 0 0,-2 2 30 0 0,0-1-484 0 0,1 0-1 0 0,-1 0 1 0 0,0 1-1 0 0,1-1 1 0 0,0 1-1 0 0,0 0 0 0 0,0 1 1 0 0,0-1-1 0 0,1 1 1 0 0,0 0-1 0 0,0-1 1 0 0,-3 6 484 0 0,-1 6-2241 0 0,0 1 1 0 0,1 0-1 0 0,-2 10 2241 0 0,3-2-1309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5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92 0 0,'-5'5'8263'0'0,"-4"3"-6165"0"0,-1 5-295 0 0,6 7-748 0 0,1-1 0 0 0,1 1 0 0 0,1 0 0 0 0,1 4-1055 0 0,8 71 681 0 0,2-34-612 0 0,-8-55-195 0 0,15 59-2195 0 0,1-37-1653 0 0,-17-27 3605 0 0,0 0 1 0 0,0 0-1 0 0,0 0 1 0 0,0-1 0 0 0,0 1-1 0 0,0 0 1 0 0,0-1 0 0 0,1 1-1 0 0,-1 0 1 0 0,0-1-1 0 0,0 0 1 0 0,1 1 0 0 0,-1-1-1 0 0,0 0 1 0 0,1 0 0 0 0,-1 1-1 0 0,0-1 1 0 0,1 0-1 0 0,-1 0 1 0 0,0 0 368 0 0,9-4-2133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11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9 896 0 0,'-3'-8'13541'0'0,"-3"19"-9925"0"0,-5 24-2903 0 0,8 52 260 0 0,16 46-589 0 0,-2-41-535 0 0,-11-84-113 0 0,8 62-1687 0 0,-3-43-2185 0 0,0-11-842 0 0,-2-12 2990 0 0,-2-3-1451 0 0,-1-1 1303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1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43 184 400 0 0,'0'1'370'0'0,"1"0"0"0"0,-1 0 0 0 0,0 0 0 0 0,0 0 0 0 0,0-1-1 0 0,-1 1 1 0 0,1 0 0 0 0,0 0 0 0 0,0 0 0 0 0,0 0 0 0 0,-1 0 0 0 0,1 0 0 0 0,0 0 0 0 0,-1-1-1 0 0,1 1 1 0 0,-1 0 0 0 0,1 0 0 0 0,-1 0 0 0 0,1-1 0 0 0,-1 1-370 0 0,-12-3 5040 0 0,11 0-4727 0 0,-1 0 0 0 0,1 0 0 0 0,0 0 0 0 0,0 0 1 0 0,0-1-1 0 0,0 1 0 0 0,0-1 0 0 0,1 1 0 0 0,-1-1 0 0 0,1 1 0 0 0,-1-2-313 0 0,1 0 146 0 0,1 0 0 0 0,0 0 1 0 0,-1 0-1 0 0,1 0 0 0 0,1 0 0 0 0,-1 0 0 0 0,1 0 0 0 0,-1 0 0 0 0,1 0 0 0 0,0 1 0 0 0,0-1 1 0 0,1 0-1 0 0,-1 0 0 0 0,1 1 0 0 0,0-1 0 0 0,0 1 0 0 0,0-1 0 0 0,0 1 0 0 0,1 0 0 0 0,-1 0 1 0 0,1 0-1 0 0,0 0 0 0 0,3-2-146 0 0,8-9 71 0 0,0 2 1 0 0,0 0 0 0 0,1 0-1 0 0,10-4-71 0 0,-22 14 4 0 0,-1 0 0 0 0,1 1 0 0 0,0-1 0 0 0,0 1-1 0 0,0-1 1 0 0,0 1 0 0 0,0 0 0 0 0,0 0 0 0 0,0 0 0 0 0,0 1-1 0 0,0-1 1 0 0,1 1 0 0 0,-1 0 0 0 0,0 0 0 0 0,0 0 0 0 0,0 0-1 0 0,1 0 1 0 0,-1 1 0 0 0,0 0 0 0 0,0-1 0 0 0,0 1 0 0 0,0 0-1 0 0,0 1 1 0 0,0-1 0 0 0,0 0 0 0 0,0 1 0 0 0,0 0 0 0 0,1 1-4 0 0,0 0 9 0 0,0 1 0 0 0,0 0 0 0 0,-1 0 0 0 0,0 0 0 0 0,1 1 0 0 0,-1-1 0 0 0,-1 1 0 0 0,1 0 0 0 0,-1 0 0 0 0,0 0 0 0 0,0 0 0 0 0,0 0 0 0 0,-1 0 0 0 0,1 0 0 0 0,-1 1 0 0 0,0-1 1 0 0,-1 1-10 0 0,3 48 84 0 0,-5-19-65 0 0,-2 1 1 0 0,-1-1 0 0 0,-2 0-1 0 0,-11 31-19 0 0,-13 27 18 0 0,2-35-1 0 0,17-40-97 0 0,3-2 586 0 0,24-27 281 0 0,24-23-463 0 0,2 1 0 0 0,40-23-324 0 0,-11 15-1557 0 0,-20 17-573 0 0,-30 15-333 0 0,34-16-10958 0 0,-45 23 11359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26 716 0 0,'0'-2'411'0'0,"-1"1"0"0"0,1 0 0 0 0,-1-1 1 0 0,1 1-1 0 0,-1 0 0 0 0,0 0 0 0 0,1-1 0 0 0,-1 1 0 0 0,0 0 0 0 0,0 0 0 0 0,0 0 0 0 0,0 0 0 0 0,0 0 1 0 0,0 0-1 0 0,0 0 0 0 0,0 0 0 0 0,-1 0 0 0 0,1 1-411 0 0,1-1 164 0 0,-1 1 0 0 0,1 0 0 0 0,0-1 0 0 0,0 1 0 0 0,-1 0 0 0 0,1 0 0 0 0,0-1 0 0 0,-1 1 0 0 0,1 0 1 0 0,0 0-1 0 0,-1 0 0 0 0,1-1 0 0 0,0 1 0 0 0,-1 0 0 0 0,1 0 0 0 0,-1 0 0 0 0,1 0 0 0 0,0 0 0 0 0,-1 0 0 0 0,1 0 0 0 0,-1 0 0 0 0,1 0 0 0 0,0 0 0 0 0,-1 0 0 0 0,1 0 0 0 0,0 0 0 0 0,-1 0 0 0 0,1 0 0 0 0,-1 0 1 0 0,1 1-1 0 0,0-1 0 0 0,-1 0 0 0 0,1 0 0 0 0,0 0 0 0 0,-1 1 0 0 0,1-1 0 0 0,0 0 0 0 0,-1 0 0 0 0,1 1 0 0 0,0-1 0 0 0,0 0 0 0 0,-1 0 0 0 0,1 1 0 0 0,0-1 0 0 0,0 0 0 0 0,-1 1 0 0 0,1-1 0 0 0,0 1 0 0 0,0-1 1 0 0,0 0-1 0 0,0 1 0 0 0,0-1 0 0 0,0 0 0 0 0,0 1 0 0 0,0-1 0 0 0,0 1 0 0 0,-1-1 0 0 0,2 0 0 0 0,-1 1 0 0 0,0-1-164 0 0,1 43 1123 0 0,2 0-1 0 0,3 0 1 0 0,9 38-1123 0 0,40 126-2902 0 0,-28-114-3021 0 0,-23-53-2702 0 0,-4-28 6320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24 0 0,'-3'2'7335'0'0,"-5"7"-3561"0"0,-14 29 194 0 0,12 3-3263 0 0,2 0 0 0 0,1 0 0 0 0,3 1 0 0 0,1 0-1 0 0,2 2-704 0 0,5 82-3802 0 0,5 2-5883 0 0,-8-124 9289 0 0,-1 23-1743 0 0,0 1 320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1 704 0 0,'-14'18'7698'0'0,"-19"25"-4522"0"0,-72 70 737 0 0,4-6-4610 0 0,83-85-909 0 0,0 1-1 0 0,2 0 1 0 0,0 1 0 0 0,1 1 1606 0 0,7-7-2037 0 0,0 0 0 0 0,1 0 0 0 0,-2 13 2037 0 0,0 2-1618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10 348 0 0,'17'-8'4205'0'0,"-13"7"-75"0"0,-13 6-1497 0 0,-85 55 1247 0 0,1 13-3649 0 0,71-53-1510 0 0,2 0-1 0 0,0 1 0 0 0,1 2 0 0 0,1-1 0 0 0,1 2 1 0 0,-13 23 1279 0 0,-7 44-5453 0 0,27-58 3989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1 604 0 0,'-11'6'1634'0'0,"-1"1"-1"0"0,2 1 1 0 0,-1 0-1 0 0,-4 4-1633 0 0,-10 8 1075 0 0,8-7-897 0 0,0 0 0 0 0,1 1 1 0 0,1 1-1 0 0,0 0 1 0 0,1 2-1 0 0,1-1 0 0 0,-5 10-178 0 0,8-11-759 0 0,1 2-1 0 0,1-1 0 0 0,1 1 0 0 0,0 0 0 0 0,1 1 1 0 0,1-1-1 0 0,0 1 0 0 0,-1 16 760 0 0,0-3-1436 0 0,5 0 105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1 360 0 0,'0'0'1127'0'0,"-3"5"3968"0"0,-9 17-2037 0 0,-17 9-689 0 0,0-1 0 0 0,-5 1-2369 0 0,6-6-191 0 0,2 2 1 0 0,-24 28 190 0 0,30-28-1564 0 0,1 2 1 0 0,-9 17 1563 0 0,18-27-1342 0 0,1 0 0 0 0,0 1 0 0 0,2 0 0 0 0,0 1 1 0 0,1 0-1 0 0,1 0 0 0 0,0 9 1342 0 0,0 3-1373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1020 0 0,'0'0'1332'0'0,"0"2"2323"0"0,-1 11-1857 0 0,-24 41 4657 0 0,-15 48-6455 0 0,20-39-1612 0 0,2 0 0 0 0,-7 60 1612 0 0,19-66-3134 0 0,3 0 0 0 0,2 1 0 0 0,6 36 3134 0 0,-1-48-1334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0 260 0 0,'1'10'6635'0'0,"-1"14"-3341"0"0,-20 101 2837 0 0,10 2-4700 0 0,7-25-9540 0 0,8 51 8109 0 0,8-33-6640 0 0,-8-78 4862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57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1 920 0 0,'-1'7'2611'0'0,"3"0"6441"0"0,5-8-5610 0 0,2-1-3738 0 0,1-1 514 0 0,1 0 1 0 0,-1 1-1 0 0,0 1 1 0 0,0-1-1 0 0,1 2 1 0 0,-1 0-1 0 0,0 0 1 0 0,1 0-1 0 0,-1 1 0 0 0,9 3-218 0 0,-13-3 5 0 0,0 1 0 0 0,-1 0-1 0 0,1 0 1 0 0,-1 0 0 0 0,1 1-1 0 0,-1-1 1 0 0,0 1 0 0 0,0 1-1 0 0,0-1 1 0 0,-1 1 0 0 0,1 0-1 0 0,-1 0 1 0 0,0 0-1 0 0,0 0 1 0 0,0 1 0 0 0,-1 0-1 0 0,1 0 1 0 0,-1 0 0 0 0,2 4-5 0 0,-4-6-1 0 0,0 1 0 0 0,0-1 0 0 0,0 1 0 0 0,0 0 0 0 0,0 0 0 0 0,-1-1 0 0 0,0 1 0 0 0,1 0 0 0 0,-2 0 0 0 0,1 0 0 0 0,0-1 0 0 0,-1 1 0 0 0,1 0 0 0 0,-1 0 0 0 0,0-1 0 0 0,0 1 0 0 0,-1 0 0 0 0,1-1 0 0 0,-1 0 0 0 0,-1 2 1 0 0,-6 12-9 0 0,-2 0 1 0 0,0-1-1 0 0,-9 11 9 0 0,-16 23 14 0 0,24-30 5 0 0,9-15 5 0 0,0-1 0 0 0,0 0 0 0 0,0 1 0 0 0,1 0 0 0 0,-1-1 0 0 0,1 1 0 0 0,0 0 0 0 0,1 0 0 0 0,-1 1 0 0 0,1-1 0 0 0,0 2-24 0 0,1-6 47 0 0,1-1 0 0 0,-1 1 0 0 0,0 0 0 0 0,1 0 0 0 0,-1-1 0 0 0,0 1 0 0 0,1 0 0 0 0,-1-1 0 0 0,1 1 1 0 0,-1 0-1 0 0,1-1 0 0 0,-1 1 0 0 0,1 0 0 0 0,0-1 0 0 0,-1 1 0 0 0,1-1 0 0 0,0 1 0 0 0,-1-1 0 0 0,1 0 0 0 0,0 1 0 0 0,0-1 0 0 0,0 0 0 0 0,-1 1 0 0 0,1-1 0 0 0,0 0 0 0 0,0 0 0 0 0,0 0 1 0 0,-1 0-1 0 0,1 0 0 0 0,0 0 0 0 0,0 0 0 0 0,0 0 0 0 0,0 0 0 0 0,-1 0 0 0 0,1 0 0 0 0,0-1-47 0 0,40-3 608 0 0,-31 2-454 0 0,39-2 73 0 0,-1 2 0 0 0,0 2 1 0 0,28 4-228 0 0,18 4-2420 0 0,-75-7 1438 0 0,-2-1-2458 0 0,8 2-7167 0 0,-24-1 8197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1 556 0 0,'-5'61'12567'0'0,"-6"0"-8649"0"0,-2 13-3930 0 0,10-25 850 0 0,4 19-3162 0 0,9 44 2324 0 0,33 155-13024 0 0,-42-263 12767 0 0,4 34-1425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0 380 0 0,'0'0'1159'0'0,"1"22"3699"0"0,-6 11-2518 0 0,1 0 1 0 0,0 24-2341 0 0,7 133 419 0 0,-2-181-416 0 0,8 103-4855 0 0,4-1 0 0 0,20 68 4852 0 0,-24-134-1340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1 300 0 0,'2'7'729'0'0,"0"0"1"0"0,0 0-1 0 0,0 1 0 0 0,-1-1 1 0 0,-1 1-1 0 0,1-1 0 0 0,-1 1 1 0 0,0-1-1 0 0,-1 3-729 0 0,2 28 2007 0 0,2-9-1224 0 0,2 1 0 0 0,2-1 0 0 0,0 0 0 0 0,2 0-1 0 0,1-1 1 0 0,1 0 0 0 0,1 0 0 0 0,2-2 0 0 0,0 1-1 0 0,2-2 1 0 0,1 0 0 0 0,14 15-783 0 0,-16-23-58 0 0,0-1 1 0 0,1-1-1 0 0,1-1 1 0 0,0 0-1 0 0,1-1 0 0 0,1-1 1 0 0,0 0-1 0 0,1-1 58 0 0,-2-3-596 0 0,0 0 0 0 0,0-2-1 0 0,0 0 1 0 0,1 0 0 0 0,-1-2 0 0 0,1-1-1 0 0,1 0 1 0 0,-1-1 0 0 0,14-1 596 0 0,-11-2-1802 0 0,-16 0 1052 0 0,-1 0 0 0 0,0 1 0 0 0,0 0 0 0 0,1 0 0 0 0,-1 0 0 0 0,0 1 0 0 0,0-1 0 0 0,0 1 0 0 0,1 1 0 0 0,-1-1 0 0 0,0 1 0 0 0,2 1 750 0 0,3 5-1504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0 149 524 0 0,'1'1'399'0'0,"-1"-1"-1"0"0,0 1 1 0 0,0 0-1 0 0,0-1 1 0 0,1 1-1 0 0,-1 0 1 0 0,0-1-1 0 0,1 1 1 0 0,-1-1-1 0 0,0 1 1 0 0,1-1-1 0 0,-1 1 1 0 0,1-1-1 0 0,-1 1 1 0 0,1-1-1 0 0,-1 1 1 0 0,1-1-1 0 0,0 0 1 0 0,-1 1-1 0 0,1-1 1 0 0,-1 0-1 0 0,1 1 1 0 0,0-1-1 0 0,-1 0-398 0 0,26 8 4974 0 0,31 0-1955 0 0,-52-7-2783 0 0,26 1 9 0 0,1-2-1 0 0,-1-1 1 0 0,1-1-1 0 0,-1-2 1 0 0,0-1-1 0 0,27-8-244 0 0,39-15-3213 0 0,44-22 3213 0 0,-49 17-4373 0 0,5-5-5334 0 0,-81 32 7944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1 168 0 0,'0'10'5945'0'0,"2"-1"1356"0"0,20-3-5445 0 0,-4-2-1342 0 0,1-2 0 0 0,0 0-1 0 0,14 0-513 0 0,104-10-944 0 0,-15 0-4195 0 0,-43 2-2875 0 0,-73 5 6504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2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1 836 0 0,'15'9'7458'0'0,"17"11"-4373"0"0,88 54-2004 0 0,160 76 1183 0 0,-191-104-1133 0 0,-54-22-404 0 0,-35-23-714 0 0,1-1-1 0 0,0 1 1 0 0,-1-1 0 0 0,1 0 0 0 0,-1 1 0 0 0,0 0 0 0 0,1-1-1 0 0,-1 1 1 0 0,1-1 0 0 0,-1 1 0 0 0,0-1 0 0 0,1 1 0 0 0,-1 0-1 0 0,0-1 1 0 0,0 1 0 0 0,1 0 0 0 0,-1-1 0 0 0,0 1 0 0 0,0 0 0 0 0,0-1-1 0 0,0 1 1 0 0,0 0 0 0 0,0-1 0 0 0,0 1 0 0 0,0 0 0 0 0,0 0-1 0 0,0-1 1 0 0,-1 1 0 0 0,1 0 0 0 0,0-1 0 0 0,0 1 0 0 0,-1-1-1 0 0,1 1 1 0 0,0 0 0 0 0,-1-1 0 0 0,1 1 0 0 0,0-1 0 0 0,-1 1-1 0 0,1-1 1 0 0,-1 1 0 0 0,1-1 0 0 0,-1 1 0 0 0,1-1 0 0 0,-1 1-1 0 0,0-1 1 0 0,1 0 0 0 0,-1 1 0 0 0,1-1 0 0 0,-1 0 0 0 0,0 0-1 0 0,1 1 1 0 0,-1-1 0 0 0,0 0 0 0 0,0 0-13 0 0,-64 32 668 0 0,1 3-1 0 0,2 2 1 0 0,-52 42-668 0 0,4 8-4983 0 0,-52 56 4983 0 0,137-118-2933 0 0,1 2 0 0 0,1 0 0 0 0,2 2 0 0 0,-8 14 2933 0 0,10-15-1795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75 104 804 0 0,'0'-2'379'0'0,"0"1"0"0"0,0 0-1 0 0,0-1 1 0 0,0 1 0 0 0,0 0-1 0 0,0-1 1 0 0,-1 1 0 0 0,1 0 0 0 0,-1 0-1 0 0,1-1 1 0 0,-1 1 0 0 0,1 0 0 0 0,-1 0-1 0 0,0 0 1 0 0,1-1 0 0 0,-1 1 0 0 0,0 0-1 0 0,0 0 1 0 0,0 0 0 0 0,0 1-1 0 0,0-1 1 0 0,0 0 0 0 0,-1 0-379 0 0,-2-3 1397 0 0,4 4-1176 0 0,0-1-1 0 0,-1 1 0 0 0,0-1 0 0 0,1 1 1 0 0,-1-1-1 0 0,1 1 0 0 0,-1 0 0 0 0,1-1 0 0 0,-1 1 1 0 0,0 0-1 0 0,1-1 0 0 0,-1 1 0 0 0,0 0 1 0 0,1 0-1 0 0,-1 0 0 0 0,0 0 0 0 0,1 0 1 0 0,-1-1-1 0 0,0 1 0 0 0,1 0 0 0 0,-1 1 0 0 0,0-1 1 0 0,1 0-1 0 0,-1 0 0 0 0,0 0 0 0 0,1 0 1 0 0,-1 0-1 0 0,0 1 0 0 0,1-1 0 0 0,-1 0 1 0 0,0 1-221 0 0,-15 19 1622 0 0,1 31-1782 0 0,12-28 262 0 0,1-1 0 0 0,2 1 0 0 0,0 0 0 0 0,1 0 0 0 0,2 6-102 0 0,-2-19 35 0 0,1 0 0 0 0,0-1 0 0 0,0 1 0 0 0,1-1 0 0 0,0 0 0 0 0,1 1 0 0 0,0-1 0 0 0,1-1 1 0 0,-1 1-1 0 0,2-1 0 0 0,-1 1 0 0 0,1-2 0 0 0,3 4-35 0 0,-7-9-2 0 0,-1 0 1 0 0,1-1-1 0 0,-1 1 0 0 0,1-1 1 0 0,0 0-1 0 0,-1 0 0 0 0,1 0 1 0 0,0 0-1 0 0,0 0 0 0 0,0 0 1 0 0,0 0-1 0 0,0 0 0 0 0,0-1 1 0 0,0 1-1 0 0,0-1 0 0 0,0 1 1 0 0,0-1-1 0 0,0 0 0 0 0,0 0 1 0 0,1 0-1 0 0,-1 0 1 0 0,0 0-1 0 0,2-1 2 0 0,-1 0-14 0 0,1 0-1 0 0,-1-1 1 0 0,1 0 0 0 0,-1 1-1 0 0,0-1 1 0 0,0 0 0 0 0,0-1-1 0 0,0 1 1 0 0,0 0 0 0 0,0-1-1 0 0,0 0 1 0 0,1-3 14 0 0,3-2-53 0 0,-1-1 0 0 0,0 0 0 0 0,0 0 0 0 0,-1 0 0 0 0,0-1 0 0 0,-1 1 0 0 0,0-1 0 0 0,-1-1-1 0 0,1-3 54 0 0,0-9-165 0 0,-1-1 0 0 0,0 0 0 0 0,-2-1 0 0 0,-2-20 165 0 0,0 32-181 0 0,0 0 1 0 0,-1 0 0 0 0,-1 1-1 0 0,0-1 1 0 0,-1 0 0 0 0,0 1 0 0 0,-1 0-1 0 0,0 0 1 0 0,-6-9 180 0 0,11 19-103 0 0,-1 1 1 0 0,0 0-1 0 0,1-1 0 0 0,-1 1 1 0 0,0-1-1 0 0,0 1 1 0 0,0 0-1 0 0,0 0 0 0 0,-1-1 1 0 0,1 1-1 0 0,0 0 1 0 0,0 0-1 0 0,-1 0 0 0 0,1 0 1 0 0,0 1-1 0 0,-1-1 1 0 0,1 0-1 0 0,-1 1 0 0 0,1-1 1 0 0,-1 0-1 0 0,1 1 1 0 0,-1 0-1 0 0,0-1 0 0 0,1 1 1 0 0,-1 0-1 0 0,0 0 1 0 0,1 0-1 0 0,-1 0 0 0 0,1 0 1 0 0,-1 0-1 0 0,0 1 0 0 0,1-1 1 0 0,-1 0-1 0 0,1 1 1 0 0,-1-1-1 0 0,1 1 0 0 0,-1 0 1 0 0,1-1-1 0 0,-1 1 1 0 0,1 0-1 0 0,-1 0 0 0 0,0 1 103 0 0,-2 1-718 0 0,0 1-1 0 0,-1 0 0 0 0,2 0 1 0 0,-1 0-1 0 0,0 1 0 0 0,1-1 1 0 0,0 1-1 0 0,0 0 0 0 0,0 0 0 0 0,1 0 1 0 0,0 0-1 0 0,0 0 719 0 0,-4 9-1677 0 0,-2-1 175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28 656 0 0,'-24'17'4673'0'0,"15"-10"-4216"0"0,1-1 0 0 0,0 1 0 0 0,0 1-1 0 0,0-1 1 0 0,1 1 0 0 0,0 0 0 0 0,1 1 0 0 0,0 0-1 0 0,0 0 1 0 0,1 0 0 0 0,0 1 0 0 0,1-1 0 0 0,0 1-1 0 0,-2 9-456 0 0,4-15 65 0 0,1 0-1 0 0,0 1 0 0 0,0 0 0 0 0,0-1 0 0 0,0 1 0 0 0,1 0 1 0 0,0-1-1 0 0,0 1 0 0 0,0 0 0 0 0,1-1 0 0 0,-1 1 1 0 0,1-1-1 0 0,0 1 0 0 0,1 0 0 0 0,-1-1 0 0 0,1 0 0 0 0,-1 1 1 0 0,1-1-1 0 0,1 0 0 0 0,-1 0 0 0 0,1 0 0 0 0,-1 0 1 0 0,1-1-1 0 0,0 1 0 0 0,1-1 0 0 0,-1 1 0 0 0,0-1 1 0 0,1 0-1 0 0,0 0 0 0 0,0-1 0 0 0,0 1 0 0 0,0-1 0 0 0,0 0 1 0 0,2 1-65 0 0,-1-1-4 0 0,-1-1 0 0 0,0 0 0 0 0,0 0-1 0 0,1 0 1 0 0,-1 0 0 0 0,0-1 0 0 0,1 1 0 0 0,-1-1 0 0 0,1 0 0 0 0,-1 0 0 0 0,1-1 0 0 0,-1 0 0 0 0,0 1 0 0 0,1-1 0 0 0,-1-1 0 0 0,0 1 0 0 0,0-1 0 0 0,0 0 0 0 0,0 1 0 0 0,0-2 0 0 0,0 1 0 0 0,0 0 0 0 0,-1-1 0 0 0,1 0 0 0 0,-1 0 0 0 0,0 0 0 0 0,1 0 0 0 0,-2 0 0 0 0,1-1 0 0 0,0 1 0 0 0,0-2 4 0 0,4-4-48 0 0,0-1 1 0 0,-1 0-1 0 0,0 0 1 0 0,-1 0-1 0 0,0-1 1 0 0,-1 0 0 0 0,0 0-1 0 0,0 0 1 0 0,-2-1-1 0 0,1 1 1 0 0,-1-5 47 0 0,-1 5-101 0 0,-1 0 1 0 0,0-1-1 0 0,0 1 0 0 0,-2-1 1 0 0,0-4 100 0 0,1 11-62 0 0,0 0 0 0 0,0 1 0 0 0,-1-1 0 0 0,1 1 0 0 0,-1-1 0 0 0,0 1 0 0 0,0 0 0 0 0,0 0-1 0 0,0 0 1 0 0,-1 0 0 0 0,0 0 0 0 0,0 0 0 0 0,0 1 0 0 0,-2-2 62 0 0,2 3-79 0 0,1 1 0 0 0,-1 0 0 0 0,1 0 0 0 0,-1 0 0 0 0,0 1 0 0 0,0-1-1 0 0,1 1 1 0 0,-1-1 0 0 0,0 1 0 0 0,0 0 0 0 0,0 0 0 0 0,1 0 0 0 0,-1 0-1 0 0,0 1 1 0 0,0-1 0 0 0,0 1 0 0 0,1 0 0 0 0,-1 0 0 0 0,0 0 0 0 0,1 0-1 0 0,-1 0 1 0 0,1 0 0 0 0,-1 1 0 0 0,1-1 0 0 0,0 1 0 0 0,0 0 0 0 0,-1-1-1 0 0,0 2 80 0 0,-9 7-749 0 0,0 0-1 0 0,0 1 1 0 0,1 0-1 0 0,-5 7 750 0 0,-40 59-4385 0 0,38-50 3012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2 740 0 0,'0'0'105'0'0,"0"0"0"0"0,0 0 1 0 0,0 0-1 0 0,0 0 0 0 0,0 1 0 0 0,0-1 0 0 0,-1 0 0 0 0,1 0 1 0 0,0 0-1 0 0,0 0 0 0 0,0 0 0 0 0,0 0 0 0 0,0 0 1 0 0,0 0-1 0 0,0 0 0 0 0,0 1 0 0 0,-1-1 0 0 0,1 0 0 0 0,0 0 1 0 0,0 0-1 0 0,0 0 0 0 0,0 0 0 0 0,0 0 0 0 0,0 0 0 0 0,-1 0 1 0 0,1 0-1 0 0,0 0 0 0 0,0 0 0 0 0,0 0 0 0 0,0 0 0 0 0,0 0 1 0 0,-1 0-1 0 0,1 0 0 0 0,0 0 0 0 0,0 0 0 0 0,0 0 1 0 0,0 0-1 0 0,0-1 0 0 0,0 1 0 0 0,0 0 0 0 0,-1 0 0 0 0,1 0 1 0 0,0 0-1 0 0,0 0 0 0 0,0 0 0 0 0,0 0 0 0 0,0 0 0 0 0,0 0 1 0 0,0 0-1 0 0,0-1 0 0 0,0 1 0 0 0,-1 0 0 0 0,1 0 1 0 0,0 0-1 0 0,0 0 0 0 0,0 0 0 0 0,0 0 0 0 0,0-1 0 0 0,0 1 1 0 0,0 0-1 0 0,0 0 0 0 0,0 0 0 0 0,0 0 0 0 0,0 0 0 0 0,0 0 1 0 0,0-1-106 0 0,-13 18 2371 0 0,-10 27-1183 0 0,11 14-82 0 0,11-49-820 0 0,0-1 0 0 0,1 1 0 0 0,1 0-1 0 0,-1 0 1 0 0,1 0 0 0 0,1 0 0 0 0,0 0-1 0 0,1 5-285 0 0,-1-9 89 0 0,0 0-1 0 0,0 0 0 0 0,0-1 1 0 0,1 1-1 0 0,0-1 0 0 0,0 1 1 0 0,0-1-1 0 0,0 0 0 0 0,1 0 0 0 0,-1 0 1 0 0,1 0-1 0 0,0-1 0 0 0,0 1 1 0 0,1-1-1 0 0,-1 0 0 0 0,0-1 1 0 0,1 1-1 0 0,0-1 0 0 0,0 0 1 0 0,0 0-1 0 0,0 0 0 0 0,0 0 1 0 0,0-1-1 0 0,0 0 0 0 0,0 0 1 0 0,3-1-89 0 0,-3 1 6 0 0,-1-1 1 0 0,1 0 0 0 0,-1 0 0 0 0,0 0 0 0 0,1-1-1 0 0,-1 1 1 0 0,1-1 0 0 0,-1 0 0 0 0,0 0 0 0 0,0-1-1 0 0,2 0-6 0 0,24-18 23 0 0,-26 17-25 0 0,-1-1 0 0 0,0 1-1 0 0,0-1 1 0 0,0 0 0 0 0,0 0-1 0 0,0-1 1 0 0,-1 1 0 0 0,0 0-1 0 0,0-1 1 0 0,0 0 0 0 0,0-1 2 0 0,-1 0-45 0 0,1 0 0 0 0,-1 0 0 0 0,-1 0 0 0 0,1 0 1 0 0,-1 0-1 0 0,0 0 0 0 0,-1-1 45 0 0,0-2-152 0 0,0 0 0 0 0,-1 0 0 0 0,0 1 0 0 0,0-1 0 0 0,-1 1 0 0 0,0-1 0 0 0,-1 1 0 0 0,-2-3 152 0 0,4 6-207 0 0,-1 1-1 0 0,1-1 0 0 0,-1 1 1 0 0,-1 0-1 0 0,1 0 0 0 0,0 0 1 0 0,-1 1-1 0 0,0-1 0 0 0,0 1 1 0 0,0 0-1 0 0,0 0 0 0 0,-1 0 1 0 0,1 1-1 0 0,-1-1 208 0 0,2 2-237 0 0,-1 0 0 0 0,1 0 0 0 0,0 0-1 0 0,-1 0 1 0 0,1 1 0 0 0,0-1 0 0 0,-1 1-1 0 0,1 0 1 0 0,0 0 0 0 0,-1 0 0 0 0,1 0 0 0 0,-1 1-1 0 0,1 0 1 0 0,-1 0 237 0 0,0 0-362 0 0,0 2 0 0 0,0-1 0 0 0,0 0 1 0 0,0 1-1 0 0,0 0 0 0 0,1 0 0 0 0,-1 0 0 0 0,1 0 0 0 0,0 0 0 0 0,0 1 0 0 0,0-1 0 0 0,0 1 0 0 0,1 0 1 0 0,0 0-1 0 0,-1 0 0 0 0,1 0 0 0 0,1 0 0 0 0,-1 1 0 0 0,1-1 0 0 0,-1 3 362 0 0,-8 20-1330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52 194 608 0 0,'0'-1'274'0'0,"1"0"1"0"0,-1 0-1 0 0,0 0 0 0 0,0 0 0 0 0,0 0 1 0 0,0 0-1 0 0,0-1 0 0 0,0 1 1 0 0,0 0-1 0 0,-1 0 0 0 0,1 0 1 0 0,0 0-1 0 0,-1 0 0 0 0,1 0 0 0 0,-1 0 1 0 0,1 0-1 0 0,-1 0 0 0 0,1 0 1 0 0,-1 0-1 0 0,0 0 0 0 0,1 0 0 0 0,-1 1 1 0 0,0-1-1 0 0,0 0 0 0 0,1 0 1 0 0,-1 1-1 0 0,0-1 0 0 0,0 0 0 0 0,0 1 1 0 0,0-1-1 0 0,0 1 0 0 0,0-1 1 0 0,0 1-1 0 0,0 0 0 0 0,0-1 0 0 0,0 1 1 0 0,-1 0-1 0 0,1 0 0 0 0,0 0 1 0 0,0 0-1 0 0,0 0-274 0 0,-1 0 167 0 0,1 0 0 0 0,0 1 1 0 0,0-1-1 0 0,0 1 0 0 0,0-1 0 0 0,-1 1 1 0 0,1-1-1 0 0,0 1 0 0 0,0 0 0 0 0,0 0 1 0 0,0-1-1 0 0,0 1 0 0 0,1 0 0 0 0,-1 0 1 0 0,0 0-1 0 0,0 0 0 0 0,0 0 0 0 0,1 0 1 0 0,-1 0-1 0 0,0 1-167 0 0,-4 22 898 0 0,5-16-621 0 0,1 0-1 0 0,0 0 1 0 0,0 0 0 0 0,1 0-1 0 0,0 0 1 0 0,1 1-277 0 0,0-1 104 0 0,0 0-1 0 0,0-1 1 0 0,1 1 0 0 0,0-1-1 0 0,0 0 1 0 0,1 0 0 0 0,0 0-1 0 0,0-1 1 0 0,5 5-104 0 0,-7-8 2 0 0,0 0 1 0 0,0-1-1 0 0,0 1 1 0 0,1-1-1 0 0,-1 0 1 0 0,1 0-1 0 0,0 0 1 0 0,0 0-1 0 0,0 0 1 0 0,0-1-1 0 0,2 1-2 0 0,-2-2-4 0 0,0 1 0 0 0,-1-1 0 0 0,1 0 0 0 0,0 0 0 0 0,0 0 0 0 0,0-1 0 0 0,-1 0 0 0 0,1 1 0 0 0,0-1 0 0 0,-1 0-1 0 0,1-1 1 0 0,0 1 0 0 0,-1-1 0 0 0,0 1 0 0 0,1-1 0 0 0,-1 0 0 0 0,0 0 0 0 0,0-1 0 0 0,0 1 0 0 0,0-1 0 0 0,0 1 0 0 0,1-3 4 0 0,6-8 12 0 0,0 0 1 0 0,0 0-1 0 0,-1-2 1 0 0,-1 1-1 0 0,0-1 1 0 0,-1 0-1 0 0,-1 0 1 0 0,-1-1-1 0 0,0 0 1 0 0,0 0-1 0 0,-2 0 1 0 0,0-1-1 0 0,-1 1 1 0 0,-1-1-1 0 0,0-14-12 0 0,-1 28-9 0 0,1 0 0 0 0,-1 1 0 0 0,0-1 0 0 0,0 0 0 0 0,-1 1 0 0 0,1-1 0 0 0,-1 0 0 0 0,1 1 0 0 0,-1-1 0 0 0,0 1 0 0 0,1-1-1 0 0,-2 1 1 0 0,1-1 0 0 0,0 1 0 0 0,0-1 0 0 0,-1 1 0 0 0,1 0 0 0 0,-1 0 0 0 0,0 0 0 0 0,1 0 0 0 0,-1 0 0 0 0,0 0 0 0 0,0 0 0 0 0,0 1 0 0 0,-1-1 0 0 0,1 1 0 0 0,0-1 0 0 0,-1 1 0 0 0,1 0 0 0 0,0 0-1 0 0,-1 0 1 0 0,0 0 9 0 0,-4 0-96 0 0,1-1-1 0 0,-1 1 0 0 0,0 1 0 0 0,0-1 0 0 0,0 1 1 0 0,-5 1 96 0 0,-26 3-1138 0 0,4-1-679 0 0,33-3 1776 0 0,-34 4-3245 0 0,31-4 2685 0 0,1 1 0 0 0,0 0-1 0 0,0-1 1 0 0,0 1-1 0 0,0 1 1 0 0,0-1 0 0 0,0 0-1 0 0,1 1 1 0 0,-1-1 0 0 0,0 1-1 0 0,1 0 1 0 0,-1 0 0 0 0,1 0-1 0 0,-1 0 1 0 0,1 0 0 0 0,0 1 601 0 0,-7 7-1466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01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0 604 0 0,'0'1'9864'0'0,"-1"0"-4224"0"0,0 3-2661 0 0,-1 3-4637 0 0,1-1 3044 0 0,20 626-821 0 0,-14-511-523 0 0,23 373-82 0 0,-23-425 42 0 0,3 106 4 0 0,6-67-51 0 0,-14-107 52 0 0,0 0 0 0 0,0 0 1 0 0,0-1-1 0 0,0 1 0 0 0,0 0 0 0 0,0 0 0 0 0,0 0 0 0 0,0-1 0 0 0,0 1 1 0 0,0 0-1 0 0,0 0 0 0 0,0-1 0 0 0,1 1 0 0 0,-1 0 0 0 0,0 0 0 0 0,0-1 0 0 0,1 1 1 0 0,-1 0-1 0 0,1 0 0 0 0,-1-1 0 0 0,1 1 0 0 0,-1-1 0 0 0,1 1 0 0 0,-1 0 1 0 0,1-1-8 0 0,12-4-3639 0 0,-13 4 3338 0 0,0-1-1 0 0,1 1 1 0 0,-1 0-1 0 0,0-1 1 0 0,0 1 0 0 0,1 0-1 0 0,-1 0 1 0 0,0-1-1 0 0,1 1 1 0 0,-1 0 0 0 0,0 0-1 0 0,1 0 1 0 0,-1-1-1 0 0,0 1 1 0 0,1 0-1 0 0,-1 0 1 0 0,1 0 0 0 0,-1 0-1 0 0,0 0 1 0 0,1 0-1 0 0,-1 0 1 0 0,1 0 0 0 0,-1 0-1 0 0,0 0 1 0 0,1 0-1 0 0,-1 0 1 0 0,1 0-1 0 0,-1 0 1 0 0,0 0 0 0 0,1 0-1 0 0,-1 0 1 0 0,1 0-1 0 0,-1 1 1 0 0,0-1 0 0 0,1 0-1 0 0,-1 0 1 0 0,0 1-1 0 0,1-1 1 0 0,-1 0-1 0 0,0 0 1 0 0,1 1 301 0 0,3 5-2155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0 832 0 0,'0'1'9497'0'0,"-1"7"-4417"0"0,0 7-2999 0 0,-1 13-2454 0 0,2-10 308 0 0,0-8 1114 0 0,4 103-932 0 0,3-40-2800 0 0,2 1-3590 0 0,-2-24-486 0 0,-7-33 5028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42 139 796 0 0,'0'0'1223'0'0,"-6"-6"4539"0"0,-13-11-1876 0 0,12 9-1299 0 0,6 6-2386 0 0,0 1 0 0 0,0 0 0 0 0,0-1 0 0 0,0 1-1 0 0,0 0 1 0 0,1-1 0 0 0,-1 1 0 0 0,0-1 0 0 0,1 1 0 0 0,0-1 0 0 0,-1 0 0 0 0,1 1 0 0 0,0-1 0 0 0,0 1-1 0 0,0-1 1 0 0,0 0 0 0 0,0 1 0 0 0,0-1 0 0 0,0 0 0 0 0,0 1 0 0 0,1-1 0 0 0,-1 1 0 0 0,1-2-201 0 0,0 0 138 0 0,1 0 0 0 0,0 1 1 0 0,-1-1-1 0 0,1 1 1 0 0,0-1-1 0 0,1 1 1 0 0,-1-1-1 0 0,0 1 0 0 0,1 0 1 0 0,-1 0-1 0 0,3-1-138 0 0,45-23 30 0 0,-22 17 203 0 0,-25 8-233 0 0,-1 0 1 0 0,1 0-1 0 0,-1 1 0 0 0,1-1 0 0 0,-1 1 1 0 0,1-1-1 0 0,0 1 0 0 0,-1 0 1 0 0,1 0-1 0 0,0 1 0 0 0,-1-1 1 0 0,1 0-1 0 0,-1 1 0 0 0,1 0 1 0 0,-1-1-1 0 0,1 1 0 0 0,-1 0 0 0 0,1 0 1 0 0,-1 0-1 0 0,0 1 0 0 0,1-1 1 0 0,0 1-1 0 0,-1 1-5 0 0,0-1 1 0 0,0 1-1 0 0,0 0 1 0 0,0-1 0 0 0,-1 1-1 0 0,1 0 1 0 0,-1 0-1 0 0,1 0 1 0 0,-1 0 0 0 0,0 1-1 0 0,0-1 1 0 0,0 0-1 0 0,-1 0 1 0 0,1 1 0 0 0,-1 1 4 0 0,1 8-25 0 0,-1 1 0 0 0,-1-1 0 0 0,0 0 0 0 0,-1 1 0 0 0,0-1 0 0 0,-1 0 0 0 0,0 0 0 0 0,-2 2 25 0 0,-33 76-44 0 0,24-61 64 0 0,1 0-1 0 0,2 1 1 0 0,-5 22-20 0 0,16-52 11 0 0,-1 0 1 0 0,1-1-1 0 0,0 1 0 0 0,-1 0 1 0 0,1 0-1 0 0,0 0 0 0 0,0 0 1 0 0,0 0-1 0 0,0 0 0 0 0,0-1 1 0 0,0 1-1 0 0,0 0 0 0 0,0 0 1 0 0,0 0-1 0 0,0 0 0 0 0,0 0 1 0 0,0 0-1 0 0,0 0 0 0 0,1-1 1 0 0,-1 1-1 0 0,0 0 0 0 0,1 0 1 0 0,-1 0-1 0 0,1 0 0 0 0,-1-1 1 0 0,1 1-1 0 0,-1 0 0 0 0,1-1 1 0 0,0 1-1 0 0,-1 0 0 0 0,1-1 1 0 0,0 1-1 0 0,0 0-11 0 0,1-1 9 0 0,0 0 0 0 0,0 0 0 0 0,0 0 0 0 0,0 0 0 0 0,0 0 0 0 0,0 0 0 0 0,0-1 1 0 0,0 1-1 0 0,0-1 0 0 0,0 1 0 0 0,0-1 0 0 0,0 0 0 0 0,0 0 0 0 0,1 0-9 0 0,67-44-428 0 0,-67 43 348 0 0,56-43-1613 0 0,12-10-3961 0 0,4 9-3663 0 0,-56 39 7116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17 116 544 0 0,'-1'-3'7510'0'0,"-3"-5"-5124"0"0,3 7-2217 0 0,0 1 0 0 0,1-1 0 0 0,-1 1 0 0 0,0-1 0 0 0,0 0 1 0 0,1 1-1 0 0,-1-1 0 0 0,0 0 0 0 0,1 1 0 0 0,-1-1 0 0 0,1 0 1 0 0,-1 0-1 0 0,1 0 0 0 0,0 0 0 0 0,-1 1 0 0 0,1-1 0 0 0,0 0 0 0 0,-1 0 1 0 0,1 0-1 0 0,0 0 0 0 0,0 0 0 0 0,0 0 0 0 0,0 0 0 0 0,0 0 1 0 0,0 0-1 0 0,0 0 0 0 0,0 0 0 0 0,0 0 0 0 0,0 0 0 0 0,1 0 0 0 0,-1 0 1 0 0,0 1-1 0 0,1-1 0 0 0,-1 0 0 0 0,0 0 0 0 0,1 0 0 0 0,-1 0 1 0 0,1 1-1 0 0,0-1 0 0 0,-1 0 0 0 0,1 0 0 0 0,-1 1 0 0 0,1-1 1 0 0,0 0-1 0 0,0 1 0 0 0,-1-1 0 0 0,1 1 0 0 0,0-1 0 0 0,1 0-169 0 0,43-26 1266 0 0,-34 22-1237 0 0,37-16 104 0 0,-41 19-120 0 0,-1 0-1 0 0,1 0 1 0 0,-1 0-1 0 0,1 1 1 0 0,0 0-1 0 0,-1 0 1 0 0,1 0 0 0 0,0 1-1 0 0,0 0 1 0 0,1 1-13 0 0,-6-1-1 0 0,-1 0 0 0 0,1 1 1 0 0,-1-1-1 0 0,0 1 0 0 0,1-1 1 0 0,-1 1-1 0 0,1 0 0 0 0,-1 0 1 0 0,0-1-1 0 0,0 1 0 0 0,1 0 1 0 0,-1 0-1 0 0,0 0 0 0 0,0 0 1 0 0,0 1-1 0 0,0-1 0 0 0,0 0 0 0 0,0 0 1 0 0,0 1-1 0 0,-1-1 0 0 0,1 0 1 0 0,0 1-1 0 0,-1-1 0 0 0,1 1 1 0 0,-1-1-1 0 0,1 1 0 0 0,-1-1 1 0 0,0 1-1 0 0,0-1 0 0 0,0 1 1 0 0,0-1-1 0 0,0 2 1 0 0,-6 56-33 0 0,3-40 27 0 0,-4 25-19 0 0,-1-1 1 0 0,-11 29 24 0 0,-12 58-21 0 0,30-127 34 0 0,1-1-1 0 0,-1 1 0 0 0,1 0 1 0 0,-1-1-1 0 0,1 1 1 0 0,0 0-1 0 0,0-1 0 0 0,1 1 1 0 0,-1 0-1 0 0,0-1 1 0 0,1 1-1 0 0,-1-1 0 0 0,1 1 1 0 0,0-1-1 0 0,0 1 1 0 0,0-1-1 0 0,0 1 0 0 0,2 1-12 0 0,-2-3 8 0 0,1 0 0 0 0,-1 0-1 0 0,1 0 1 0 0,0-1 0 0 0,0 1-1 0 0,-1 0 1 0 0,1-1-1 0 0,0 1 1 0 0,0-1 0 0 0,0 0-1 0 0,0 1 1 0 0,0-1 0 0 0,0 0-1 0 0,-1 0 1 0 0,1 0 0 0 0,0-1-1 0 0,0 1 1 0 0,0 0-1 0 0,0-1 1 0 0,0 1 0 0 0,-1-1-1 0 0,1 1 1 0 0,0-1 0 0 0,0 0-1 0 0,0 0-7 0 0,18-8-410 0 0,-1-1 0 0 0,-1 0-1 0 0,0-1 1 0 0,0-1 0 0 0,-2 0-1 0 0,1-2 1 0 0,0-1 410 0 0,31-24-5224 0 0,4 6-4535 0 0,-42 28 7889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112 132 356 0 0,'3'-35'5006'0'0,"-2"28"-4134"0"0,1 0 0 0 0,0 0-1 0 0,0 1 1 0 0,0-1 0 0 0,1 1 0 0 0,2-5-872 0 0,-4 7 203 0 0,1 1 0 0 0,0 0 1 0 0,1 0-1 0 0,-1 0 0 0 0,0 0 1 0 0,1 1-1 0 0,0-1 0 0 0,-1 0 0 0 0,1 1 1 0 0,0 0-1 0 0,0 0 0 0 0,0 0 1 0 0,1 0-204 0 0,-1 1 33 0 0,0-1 1 0 0,0 1-1 0 0,1 0 1 0 0,-1 0-1 0 0,1 0 1 0 0,-1 1-1 0 0,1-1 1 0 0,-1 1-1 0 0,4 0-33 0 0,-5 0 0 0 0,0 1-1 0 0,0-1 0 0 0,0 1 0 0 0,0 0 1 0 0,0 0-1 0 0,-1 0 0 0 0,1 0 0 0 0,0 0 1 0 0,0 1-1 0 0,-1-1 0 0 0,1 0 1 0 0,-1 1-1 0 0,1-1 0 0 0,-1 1 0 0 0,0 0 1 0 0,0-1-1 0 0,1 1 0 0 0,-1 0 1 0 0,0 0-1 0 0,0-1 0 0 0,-1 1 0 0 0,1 0 1 0 0,0 0-1 0 0,-1 0 0 0 0,1 0 1 0 0,-1 0-1 0 0,0 0 0 0 0,1 1 0 0 0,-1-1 1 0 0,0 0-1 0 0,0 0 0 0 0,0 0 1 0 0,1 7-44 0 0,-1 1 1 0 0,0-1-1 0 0,0 0 0 0 0,-1 1 1 0 0,0-1-1 0 0,-2 9 44 0 0,3-18-2 0 0,-10 36-308 0 0,-1-2 0 0 0,-9 19 310 0 0,20-52 6 0 0,0 0 0 0 0,0 0 0 0 0,0 0 0 0 0,0 0 0 0 0,0 0 0 0 0,1-1-1 0 0,-1 1 1 0 0,0 0 0 0 0,0 0 0 0 0,1 0 0 0 0,-1 0 0 0 0,0 0 0 0 0,1-1-1 0 0,-1 1 1 0 0,1 0 0 0 0,-1 0 0 0 0,1-1 0 0 0,0 1 0 0 0,-1 0-1 0 0,1-1 1 0 0,0 1 0 0 0,-1-1 0 0 0,1 1 0 0 0,0-1 0 0 0,0 1 0 0 0,-1-1-1 0 0,1 1 1 0 0,0-1 0 0 0,0 0 0 0 0,0 1 0 0 0,0-1 0 0 0,-1 0-1 0 0,1 0 1 0 0,0 0 0 0 0,0 0 0 0 0,0 0 0 0 0,1 0-6 0 0,56 14 169 0 0,-17-5-129 0 0,-9 6-15 0 0,-29-13-18 0 0,0 0-1 0 0,0 0 1 0 0,-1 0-1 0 0,1 0 1 0 0,-1 0-1 0 0,1 1 1 0 0,-1-1-1 0 0,0 1 1 0 0,0 0-1 0 0,0-1 1 0 0,0 1-1 0 0,0 1-6 0 0,-1-1 0 0 0,-1 0 0 0 0,1-1 0 0 0,-1 1 0 0 0,1 0-1 0 0,-1 0 1 0 0,0 0 0 0 0,0 0 0 0 0,0 0 0 0 0,0 0 0 0 0,-1-1-1 0 0,1 1 1 0 0,-1 0 0 0 0,1 0 0 0 0,-1 0 0 0 0,0-1-1 0 0,0 1 1 0 0,-1 0 0 0 0,1-1 0 0 0,0 1 0 0 0,-1-1 0 0 0,0 1-1 0 0,1-1 1 0 0,-1 0 0 0 0,0 0 0 0 0,0 0 0 0 0,0 0 0 0 0,-2 1 0 0 0,-5 5-188 0 0,0 0 0 0 0,-1 0 0 0 0,0-2 0 0 0,0 1 0 0 0,-1-1 0 0 0,0 0 0 0 0,-9 3 188 0 0,-86 29-3558 0 0,89-33 2700 0 0,-28 9-1458 0 0,-17 5-459 0 0,25-6 1303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41 128 0 0,'9'-11'1233'0'0,"11"-10"1899"0"0,-5 12 591 0 0,-14 9-3622 0 0,-1 0 0 0 0,0 0 0 0 0,0 0 0 0 0,1 1 0 0 0,-1-1 0 0 0,0 0 0 0 0,1 0 0 0 0,-1 0 0 0 0,0 0 0 0 0,0 0 0 0 0,1 0 0 0 0,-1 0 0 0 0,0 1 0 0 0,1-1 0 0 0,-1 0 0 0 0,0 0 0 0 0,0 0 0 0 0,0 1 0 0 0,1-1 0 0 0,-1 0 0 0 0,0 0 0 0 0,0 1 0 0 0,0-1 0 0 0,1 0 0 0 0,-1 0 0 0 0,0 1 0 0 0,0-1 0 0 0,0 0 0 0 0,0 0 0 0 0,0 1 0 0 0,0-1 0 0 0,0 0 0 0 0,0 1 0 0 0,0-1 0 0 0,0 0 0 0 0,0 1 0 0 0,0-1 0 0 0,0 0 0 0 0,0 0 0 0 0,0 1 0 0 0,0-1 0 0 0,0 0 0 0 0,0 1 0 0 0,0-1-101 0 0,-2 22 837 0 0,0-1-1 0 0,-2 1 1 0 0,0-1 0 0 0,-1 0 0 0 0,-2 2-837 0 0,-15 75 1854 0 0,20-82-1544 0 0,-3 44 909 0 0,5-59-1193 0 0,0 1 0 0 0,0-1 0 0 0,0 0 0 0 0,0 0 0 0 0,0 0 0 0 0,0 1 0 0 0,0-1-1 0 0,1 0 1 0 0,-1 0 0 0 0,1 0 0 0 0,-1 0 0 0 0,0 0 0 0 0,1 1 0 0 0,0-1 0 0 0,-1 0 0 0 0,1 0 0 0 0,0 0-1 0 0,-1-1 1 0 0,1 1 0 0 0,0 0 0 0 0,0 0 0 0 0,0 0 0 0 0,0 0 0 0 0,0-1 0 0 0,0 1 0 0 0,0-1 0 0 0,0 1-1 0 0,0 0 1 0 0,0-1 0 0 0,0 0 0 0 0,1 1 0 0 0,-1-1 0 0 0,0 0 0 0 0,0 1 0 0 0,0-1 0 0 0,0 0 0 0 0,1 0-1 0 0,-1 0 1 0 0,0 0 0 0 0,0 0-26 0 0,19-5-17 0 0,0 0-1 0 0,-1-1 0 0 0,0-1 0 0 0,-1-1 0 0 0,1-1 1 0 0,-2 0-1 0 0,1-1 0 0 0,8-7 18 0 0,26-14-241 0 0,-2 4-388 0 0,44-24-2169 0 0,-62 35-1819 0 0,1 1-3278 0 0,-29 12 5728 0 0,-3 2 357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00:52:3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0 956 0 0,'-5'11'8005'0'0,"-6"14"-4213"0"0,5-3-2818 0 0,0 1 1 0 0,1-1-1 0 0,1 1 0 0 0,2 0 0 0 0,0 0 1 0 0,1 15-975 0 0,3 48-2413 0 0,5 10 2413 0 0,-6-88-284 0 0,22 142-13177 0 0,-19-127 11652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05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1434 524 0 0,'1'0'2162'0'0,"-1"-2"3547"0"0,-1-6-1918 0 0,1-1-4693 0 0,0-31 1387 0 0,-1 0 1 0 0,-2 1 0 0 0,-2-1 0 0 0,-2 1 0 0 0,-9-31-486 0 0,-20-79 2974 0 0,29 122-2566 0 0,2-1-1 0 0,1 0 1 0 0,1 0 0 0 0,2 0-1 0 0,1-13-407 0 0,-6-67 233 0 0,1 59 1492 0 0,2-37-1725 0 0,3 86 86 0 0,10-1 209 0 0,0-1 1 0 0,0 0 0 0 0,0 0 0 0 0,1-1 0 0 0,0 0-296 0 0,2-1-44 0 0,-1 0 1 0 0,2 1-1 0 0,-1 1 1 0 0,4 0 43 0 0,895-81-324 0 0,161-74 430 0 0,-710 102-84 0 0,103-4-108 0 0,-392 49 45 0 0,64-7 39 0 0,0-6 0 0 0,-2-6 0 0 0,11-9 2 0 0,-99 24-52 0 0,1 2 0 0 0,1 3-1 0 0,0 1 1 0 0,5 2 52 0 0,201-4-286 0 0,-93 6 242 0 0,-121 3 24 0 0,-20 1-49 0 0,-1-1 0 0 0,1-1 0 0 0,16-3 69 0 0,-33 4-72 0 0,0 0 1 0 0,1 0 0 0 0,-1 1 0 0 0,0 0 0 0 0,0 0 0 0 0,1 0 0 0 0,-1 0 0 0 0,0 1 0 0 0,0 0 0 0 0,2 0 71 0 0,-4 0-8 0 0,-1 0 0 0 0,0 0-1 0 0,0 0 1 0 0,1 0 0 0 0,-1 0 0 0 0,0 0 0 0 0,0 0 0 0 0,0 0 0 0 0,0 1 0 0 0,-1-1 0 0 0,1 1 0 0 0,0 0 0 0 0,0-1 0 0 0,-1 1 0 0 0,1 0 0 0 0,-1 0 0 0 0,0 0 0 0 0,0 0 0 0 0,1 0 0 0 0,-1 0 0 0 0,0 1 0 0 0,-1-1 8 0 0,46 76 71 0 0,-28-35-94 0 0,-1 1-1 0 0,-1 1 1 0 0,-3 0 0 0 0,-2 1 0 0 0,4 37 23 0 0,-7 32 30 0 0,-6 79-30 0 0,-3-94 12 0 0,4 0 0 0 0,12 62-12 0 0,-4-91-23 0 0,8 35 16 0 0,16 99 82 0 0,-21-130-10 0 0,20 59-65 0 0,1 5 20 0 0,-6-25 31 0 0,9 11-51 0 0,23 84 12 0 0,-21-82-32 0 0,-25-85 17 0 0,20 54-6 0 0,-1-4-11 0 0,-14-30 7 0 0,-5 1 2 0 0,-8-21 7 0 0,-2 10-48 0 0,0 25-57 0 0,-4 0-10 0 0,-1 40-5 0 0,-1-24 140 0 0,1-88-30 0 0,0 0 1 0 0,-1 0-1 0 0,1 0 0 0 0,-1 0 0 0 0,0 0 0 0 0,0 0 1 0 0,-1 0-1 0 0,0 0 0 0 0,1 0 0 0 0,-2 0 0 0 0,1-1 1 0 0,0 1-1 0 0,-1-1 0 0 0,0 0 0 0 0,0 1 0 0 0,0-1 1 0 0,-1-1-1 0 0,1 1 0 0 0,-1 0 0 0 0,0-1 0 0 0,0 0 1 0 0,0 0-1 0 0,-1 0 0 0 0,1 0 0 0 0,-1-1 0 0 0,1 0 1 0 0,-1 0-1 0 0,-3 1 14 0 0,-16 5-71 0 0,0-2-1 0 0,0 0 1 0 0,-1-2 0 0 0,0-1 0 0 0,-16 0 71 0 0,-22 4 68 0 0,-27 2 153 0 0,0-4 1 0 0,-28-4-222 0 0,9 0 135 0 0,-28 7-135 0 0,39 2 2 0 0,-40 3-18 0 0,1 6-1 0 0,-92 26 17 0 0,-18 15-174 0 0,-2-11 0 0 0,-220 14 174 0 0,209-37 10 0 0,-235 17 176 0 0,488-42-163 0 0,-110 4 299 0 0,0-4 1 0 0,-70-11-323 0 0,49-3 118 0 0,0 5 0 0 0,-137 11-118 0 0,223 1 2 0 0,5 0 34 0 0,-1-2 0 0 0,-5-2-36 0 0,39 0 59 0 0,1-2 1 0 0,-1 1-1 0 0,0-2 1 0 0,1 0-1 0 0,0 0 1 0 0,0-1-1 0 0,0-1 1 0 0,0 0-1 0 0,-6-5-59 0 0,-121-57-295 0 0,93 47 333 0 0,1-2 0 0 0,1-2 0 0 0,-4-5-38 0 0,46 26 28 0 0,1-1-1 0 0,-1 1 1 0 0,1 0-1 0 0,-1-1 1 0 0,1 0-1 0 0,0 1 1 0 0,0-1 0 0 0,0 0-1 0 0,1 0 1 0 0,-1 0-1 0 0,1 0 1 0 0,0 0 0 0 0,0-1-1 0 0,1 1 1 0 0,-1 0-1 0 0,1 0 1 0 0,0-1 0 0 0,0-3-28 0 0,-18-51-316 0 0,27-136 306 0 0,0 65-65 0 0,-8 106 81 0 0,-1-15-16 0 0,-1 0 0 0 0,-2 0 1 0 0,-2-1 9 0 0,1-2-15 0 0,4 32-67 0 0,-1 0 0 0 0,0 0 0 0 0,-1 0 0 0 0,0 0 1 0 0,-2-6 81 0 0,4 14-225 0 0,0 1 1 0 0,0 0 0 0 0,0 0 0 0 0,0 0 0 0 0,0-1-1 0 0,0 1 1 0 0,0 0 0 0 0,0 0 0 0 0,0 0 0 0 0,1 0 0 0 0,-1-1-1 0 0,1 1 1 0 0,-1 0 0 0 0,0 0 0 0 0,1 0 0 0 0,0 0-1 0 0,-1 0 1 0 0,1 0 0 0 0,0 0 0 0 0,0 0 0 0 0,-1 1 0 0 0,1-1-1 0 0,0 0 1 0 0,0 0 0 0 0,0 0 0 0 0,0 1 0 0 0,1-1 224 0 0,33-21-9384 0 0,-24 16 7319 0 0,3-2-168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06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0 533 908 0 0,'0'0'1218'0'0,"0"0"43"0"0,0 0-138 0 0,0 0-211 0 0,0 0-176 0 0,0 0-117 0 0,0 0-66 0 0,11 15 7933 0 0,12 16-5668 0 0,-15-22-2708 0 0,1-1 0 0 0,0 1 0 0 0,0-2 0 0 0,1 0-1 0 0,0 0 1 0 0,1 0 0 0 0,0-1 0 0 0,0-1 0 0 0,0 0 0 0 0,0-1 0 0 0,1 0 0 0 0,-1 0 0 0 0,1-1 0 0 0,0-1 0 0 0,0 0 0 0 0,0-1 0 0 0,1 0 0 0 0,-1 0 0 0 0,0-2 0 0 0,4 0-110 0 0,37-3 56 0 0,1-3 1 0 0,-2-3 0 0 0,1-1-1 0 0,6-5-56 0 0,-10 3 15 0 0,157-47-4 0 0,-156 43-3 0 0,61-19 12 0 0,33-4-20 0 0,25 5-23 0 0,84-7-140 0 0,-21 4 125 0 0,867-130-210 0 0,-767 115 569 0 0,-160 22-309 0 0,56 2-12 0 0,-35 18-34 0 0,-117 10 33 0 0,-25 1 9 0 0,-27-2 10 0 0,0 0 1 0 0,22-5-19 0 0,10-2 1 0 0,3 4 44 0 0,-21 2 189 0 0,0-2 0 0 0,9-3-234 0 0,-14 3-1110 0 0,-33 4 328 0 0,0 1-496 0 0,0 0-623 0 0,0 0-674 0 0,0 0-405 0 0,0 0-111 0 0,0 0 162 0 0,0 1 449 0 0,0 0 496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07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38 1624 0 0,'-4'-6'841'0'0,"-5"-9"20108"0"0,8 12-20023 0 0,1-1-3819 0 0,1 4 2570 0 0,-1-1-1 0 0,0 1 0 0 0,0-1 1 0 0,1 0-1 0 0,-1 1 0 0 0,1-1 1 0 0,-1 1-1 0 0,1-1 0 0 0,-1 1 1 0 0,1-1-1 0 0,-1 1 0 0 0,1-1 1 0 0,-1 1-1 0 0,1 0 0 0 0,-1-1 1 0 0,1 1-1 0 0,0 0 0 0 0,-1-1 0 0 0,1 1 1 0 0,0 0-1 0 0,-1 0 0 0 0,1 0 1 0 0,0 0-1 0 0,-1-1 0 0 0,1 1 1 0 0,0 0-1 0 0,-1 0 0 0 0,1 0 1 0 0,0 0-1 0 0,0 1 0 0 0,-1-1 1 0 0,1 0-1 0 0,0 0 0 0 0,0 0 324 0 0,25 6-7605 0 0,-17 0 5660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08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30 652 0 0,'-6'-1'9681'0'0,"3"-1"-3863"0"0,7-4-3044 0 0,4 0-6645 0 0,7-4-6830 0 0,-13 9 9560 0 0,6-3-1099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4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7 540 0 0,'0'-1'201'0'0,"-1"1"0"0"0,0-1 0 0 0,0 0 1 0 0,0 1-1 0 0,0-1 0 0 0,0 1 0 0 0,1-1 0 0 0,-1 1 0 0 0,0 0 0 0 0,0-1 1 0 0,0 1-1 0 0,0 0 0 0 0,-1 0 0 0 0,1 0 0 0 0,0-1 0 0 0,0 1 0 0 0,0 0 1 0 0,0 0-1 0 0,0 1 0 0 0,0-1 0 0 0,0 0 0 0 0,0 0 0 0 0,0 0 0 0 0,0 1 1 0 0,0-1-1 0 0,0 0 0 0 0,0 1-201 0 0,-37 7 2250 0 0,37-8-2120 0 0,-29 9 833 0 0,0 1 0 0 0,0 1 0 0 0,0 1 0 0 0,-4 5-963 0 0,-49 33-238 0 0,28-10-754 0 0,-43 40-8235 0 0,84-70 7817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0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29 1080 0 0,'0'0'420'0'0,"1"1"-1"0"0,0-1 0 0 0,-1 0 1 0 0,1 0-1 0 0,0 0 1 0 0,-1 0-1 0 0,1 0 0 0 0,-1 0 1 0 0,1 0-1 0 0,0-1 1 0 0,-1 1-1 0 0,1 0 0 0 0,0 0 1 0 0,-1 0-1 0 0,1-1 1 0 0,-1 1-1 0 0,1 0 1 0 0,-1 0-1 0 0,1-1 0 0 0,0 1 1 0 0,-1-1-1 0 0,0 1 1 0 0,1 0-1 0 0,-1-1 0 0 0,1 0-419 0 0,-8-10 5952 0 0,5 10-5721 0 0,-1-1-1 0 0,1 1 1 0 0,-1-1-1 0 0,1 1 1 0 0,-1 0-1 0 0,1 0 1 0 0,-1 0-1 0 0,0 0 1 0 0,1 1 0 0 0,-1-1-1 0 0,0 1 1 0 0,0-1-1 0 0,0 1 1 0 0,-2 0-231 0 0,2 1 16 0 0,0 0 1 0 0,-1 0 0 0 0,1 1 0 0 0,0-1 0 0 0,0 1 0 0 0,0 0 0 0 0,0-1 0 0 0,0 1 0 0 0,0 1 0 0 0,0-1-1 0 0,1 0 1 0 0,-1 1 0 0 0,1-1 0 0 0,0 1 0 0 0,-1 0 0 0 0,1 0 0 0 0,1 0 0 0 0,-1 0 0 0 0,0 0-1 0 0,1 0 1 0 0,-1 0 0 0 0,1 0 0 0 0,0 1 0 0 0,0-1 0 0 0,0 1 0 0 0,1-1 0 0 0,-1 1 0 0 0,1-1 0 0 0,0 4-17 0 0,-2 11 11 0 0,1 1 0 0 0,1 0 0 0 0,1 0 0 0 0,1 0 0 0 0,0-1-11 0 0,-2-14 22 0 0,1 0 1 0 0,-1 0-1 0 0,1 0 1 0 0,0 0-1 0 0,0 0 1 0 0,0-1-1 0 0,0 1 1 0 0,1 0-1 0 0,-1-1 1 0 0,1 1-1 0 0,0-1 1 0 0,0 0-1 0 0,0 0 0 0 0,1 1 1 0 0,-1-1-1 0 0,1-1 1 0 0,0 1-1 0 0,-1 0 1 0 0,1-1-1 0 0,0 1 1 0 0,1-1-1 0 0,-1 0 1 0 0,0 0-1 0 0,1 0 1 0 0,-1 0-1 0 0,1-1 1 0 0,-1 0-1 0 0,1 1 0 0 0,2-1-22 0 0,1 0-14 0 0,0-1 0 0 0,-1 1 0 0 0,1-2-1 0 0,0 1 1 0 0,0-1 0 0 0,-1 0 0 0 0,1 0-1 0 0,0-1 1 0 0,-1 0 0 0 0,1 0 0 0 0,-1 0-1 0 0,0-1 1 0 0,0 0 0 0 0,0 0 0 0 0,0-1-1 0 0,3-2 15 0 0,15-12-539 0 0,0-2 0 0 0,-1-1-1 0 0,7-10 540 0 0,13-10-3983 0 0,2 3-6592 0 0,-32 30 6605 0 0,-12 5 2507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30 232 0 0,'0'-24'4596'0'0,"0"19"5683"0"0,0 10-7052 0 0,0 24-2237 0 0,3 27-773 0 0,3 1 0 0 0,2-1 0 0 0,11 34-217 0 0,-3-8-1 0 0,-15-76 131 0 0,-1-1 14 0 0,1-1-1 0 0,0 0 0 0 0,0 1 1 0 0,0-1-1 0 0,0 0 1 0 0,0 1-1 0 0,1-1 1 0 0,0 0-1 0 0,0 0 1 0 0,2 3-144 0 0,2 1-4 0 0,3 2-104 0 0,-9-10 105 0 0,1 0 1 0 0,-1 0-1 0 0,0 0 1 0 0,1-1-1 0 0,-1 1 1 0 0,1 0-1 0 0,-1 0 0 0 0,0-1 1 0 0,0 1-1 0 0,1 0 1 0 0,-1 0-1 0 0,0-1 1 0 0,0 1-1 0 0,1 0 0 0 0,-1-1 1 0 0,0 1-1 0 0,0-1 1 0 0,0 1-1 0 0,1 0 1 0 0,-1-1-1 0 0,0 1 0 0 0,0-1 1 0 0,0 1-1 0 0,0 0 1 0 0,0-1-1 0 0,0 1 1 0 0,0-1-1 0 0,0 1 0 0 0,0 0 1 0 0,0-1-1 0 0,0 1 1 0 0,0-1-1 0 0,0 1 1 0 0,0 0-1 0 0,-1-1 0 0 0,1 1 1 0 0,0-1-1 0 0,0 1 1 0 0,0-1 2 0 0,0-11 6 0 0,2-1 1 0 0,-1 0 0 0 0,2 1 0 0 0,0-1 0 0 0,0 1-1 0 0,1 0 1 0 0,1 0 0 0 0,0 0 0 0 0,0 0 0 0 0,1 1-1 0 0,4-5-6 0 0,-10 15-1 0 0,1 1 1 0 0,-1-1-1 0 0,1 1 0 0 0,-1-1 0 0 0,1 1 0 0 0,-1-1 0 0 0,1 1 1 0 0,0 0-1 0 0,-1-1 0 0 0,1 1 0 0 0,0 0 0 0 0,-1-1 0 0 0,1 1 0 0 0,0 0 1 0 0,-1-1-1 0 0,1 1 0 0 0,0 0 0 0 0,-1 0 0 0 0,1 0 0 0 0,0 0 1 0 0,0 0-1 0 0,-1 0 0 0 0,1 0 0 0 0,0 0 0 0 0,-1 0 0 0 0,1 0 0 0 0,0 0 1 0 0,0 1 0 0 0,23 13-109 0 0,11 24-633 0 0,-21-17-302 0 0,8 10-4545 0 0,-19-28 4414 0 0,-1 0 1 0 0,1-1 0 0 0,-1 1 0 0 0,1-1-1 0 0,0 0 1 0 0,0 0 0 0 0,0 0-1 0 0,0 0 1 0 0,1 0 1174 0 0,1 0-1925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33 464 0 0,'0'0'212'0'0,"1"-1"1"0"0,-1 1-1 0 0,0 0 1 0 0,1-1-1 0 0,-1 1 1 0 0,1 0-1 0 0,-1-1 1 0 0,0 1-1 0 0,1-1 1 0 0,-1 1-1 0 0,0-1 1 0 0,0 1-1 0 0,1 0 0 0 0,-1-1 1 0 0,0 1-1 0 0,0-1 1 0 0,0 0-1 0 0,0 1 1 0 0,1-1-1 0 0,-1 1 1 0 0,0-1-1 0 0,0 1 1 0 0,0-1-1 0 0,0 1 0 0 0,0-1 1 0 0,0 1-1 0 0,0-1 1 0 0,-1 1-1 0 0,1-1 1 0 0,0 1-1 0 0,0-1 1 0 0,0 1-1 0 0,-1-1-212 0 0,-16-11 2416 0 0,14 11-2327 0 0,1 0 0 0 0,-1 1-1 0 0,1-1 1 0 0,-1 1 0 0 0,1-1-1 0 0,-1 1 1 0 0,0 0 0 0 0,1 0-1 0 0,-1 0 1 0 0,0 0-1 0 0,1 1 1 0 0,-1-1 0 0 0,1 1-1 0 0,-1-1 1 0 0,0 1 0 0 0,1 0-1 0 0,-1 0-88 0 0,-7 8 62 0 0,0 0-1 0 0,1 0 1 0 0,0 1-1 0 0,0 1 1 0 0,1-1-1 0 0,1 1 1 0 0,-1 1-1 0 0,2-1 1 0 0,0 1-1 0 0,-1 5-61 0 0,2-7 137 0 0,1 0 0 0 0,0 1 1 0 0,1 0-1 0 0,0 0 0 0 0,1 0 0 0 0,0 0 0 0 0,1 0 0 0 0,0 0 0 0 0,0 1 0 0 0,2-1 0 0 0,-1 0 1 0 0,2 5-138 0 0,-2-14 96 0 0,0 0 0 0 0,1 0 0 0 0,-1 0 0 0 0,0 0 0 0 0,1 0 0 0 0,0 0 0 0 0,-1 0 0 0 0,1 0 0 0 0,0 0 1 0 0,0-1-1 0 0,0 1 0 0 0,0 0 0 0 0,1 0 0 0 0,-1-1 0 0 0,0 1 0 0 0,1-1 0 0 0,-1 1 0 0 0,1-1 0 0 0,-1 0 0 0 0,1 1 1 0 0,0-1-1 0 0,-1 0 0 0 0,1 0 0 0 0,0 0 0 0 0,0 0 0 0 0,0-1 0 0 0,0 1 0 0 0,0 0 0 0 0,0-1 0 0 0,0 1 0 0 0,0-1 1 0 0,0 0-1 0 0,0 0 0 0 0,0 0 0 0 0,0 0 0 0 0,0 0 0 0 0,0 0 0 0 0,0 0 0 0 0,0-1 0 0 0,0 1-96 0 0,4-2 82 0 0,-1 1-1 0 0,0-1 0 0 0,-1 0 1 0 0,1 0-1 0 0,0-1 1 0 0,0 1-1 0 0,-1-1 0 0 0,0 0 1 0 0,1 0-1 0 0,-1-1 1 0 0,0 1-1 0 0,-1-1 0 0 0,1 0 1 0 0,-1 0-1 0 0,1-1-81 0 0,1-3 11 0 0,0-1 0 0 0,-1 1 0 0 0,0-1 0 0 0,-1-1 0 0 0,0 1 0 0 0,0 0 0 0 0,-1-1 0 0 0,0 1 0 0 0,0-7-11 0 0,3-90 9 0 0,14 153-150 0 0,-16-37-166 0 0,0 0-1 0 0,1 0 1 0 0,1-1-1 0 0,0 0 1 0 0,0 0-1 0 0,0 0 1 0 0,1 0-1 0 0,3 1 308 0 0,-7-7-516 0 0,0-1 0 0 0,0 0 0 0 0,1 0 0 0 0,-1 0 0 0 0,1 0 0 0 0,0 0 0 0 0,-1-1 0 0 0,1 1-1 0 0,0-1 1 0 0,0 0 0 0 0,0 1 0 0 0,0-1 0 0 0,0-1 0 0 0,0 1 0 0 0,0 0 0 0 0,1-1 0 0 0,-1 0 0 0 0,0 1-1 0 0,0-1 1 0 0,0 0 0 0 0,1-1 0 0 0,-1 1 0 0 0,0-1 0 0 0,0 1 0 0 0,0-1 0 0 0,0 0 0 0 0,0 0-1 0 0,0 0 517 0 0,7-4-1451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1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69 290 240 0 0,'0'0'146'0'0,"0"0"1"0"0,1 0-1 0 0,-1 0 0 0 0,0 0 1 0 0,1 0-1 0 0,-1 0 0 0 0,0 0 1 0 0,0 0-1 0 0,1 0 0 0 0,-1 0 1 0 0,0 0-1 0 0,1 0 0 0 0,-1 0 1 0 0,0 0-1 0 0,0 0 0 0 0,1 0 1 0 0,-1 0-1 0 0,0 0 0 0 0,0 0 1 0 0,1 0-1 0 0,-1 0 0 0 0,0-1 1 0 0,0 1-1 0 0,1 0 0 0 0,-1 0 1 0 0,0 0-1 0 0,0 0 0 0 0,0-1 1 0 0,1 1-1 0 0,-1 0 0 0 0,0 0 1 0 0,0-1-1 0 0,0 1 0 0 0,0 0 1 0 0,1 0-1 0 0,-1-1 0 0 0,0 1 1 0 0,0 0-1 0 0,0 0 0 0 0,0-1 1 0 0,0 1-1 0 0,0 0 0 0 0,0-1 1 0 0,0 1-1 0 0,0 0 0 0 0,0 0 1 0 0,0-1-1 0 0,0 1 0 0 0,0 0 1 0 0,0 0-1 0 0,0-1 0 0 0,0 1 1 0 0,0 0-1 0 0,0-1 0 0 0,0 1 1 0 0,-1 0-1 0 0,1 0 0 0 0,0-1 1 0 0,0 1-1 0 0,0 0 0 0 0,0 0 1 0 0,-1 0-1 0 0,1-1 0 0 0,0 1-146 0 0,-20-24 1466 0 0,0 0 708 0 0,6-1-262 0 0,12 22-1733 0 0,0 0 0 0 0,-1 0 0 0 0,1 0 0 0 0,1 0 0 0 0,-1 0 0 0 0,0 0-1 0 0,1 0 1 0 0,-1-1 0 0 0,1 1 0 0 0,0-1 0 0 0,0 1 0 0 0,1-1 0 0 0,-1 0-1 0 0,1 1 1 0 0,-1-1 0 0 0,1 0 0 0 0,0 1 0 0 0,1-1 0 0 0,-1 1 0 0 0,1-1-1 0 0,-1 0 1 0 0,1 1 0 0 0,0-1 0 0 0,0 1 0 0 0,1-1 0 0 0,-1 1-179 0 0,3-3-49 0 0,0 0 1 0 0,0 0-1 0 0,0 0 1 0 0,1 1-1 0 0,0 0 1 0 0,0 0-1 0 0,0 0 1 0 0,0 0-1 0 0,1 1 1 0 0,4-3 48 0 0,62-27-8709 0 0,-34 19 246 0 0,-32 10 6688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2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45 648 0 0,'2'1'52'0'0,"28"3"7145"0"0,-27-9-2380 0 0,-15-10-2816 0 0,9 12-1696 0 0,-1 0 1 0 0,0 0-1 0 0,0 0 0 0 0,0 0 0 0 0,0 1 0 0 0,0 0 0 0 0,-1 0 0 0 0,1 0 1 0 0,-1 0-1 0 0,1 0 0 0 0,-1 1 0 0 0,0 0-305 0 0,3 1 7 0 0,-1 0-1 0 0,1-1 1 0 0,-1 2-1 0 0,0-1 1 0 0,1 0-1 0 0,-1 0 1 0 0,1 1-1 0 0,-1 0 1 0 0,1-1-1 0 0,-1 1 1 0 0,1 0-1 0 0,0 0 1 0 0,-1 0 0 0 0,1 0-1 0 0,0 1 1 0 0,0-1-1 0 0,0 1 1 0 0,0-1-1 0 0,0 1 1 0 0,0 0-1 0 0,0 0 1 0 0,1 0-1 0 0,-1 0 1 0 0,0 0-1 0 0,1 1-6 0 0,-7 7 42 0 0,1 1 0 0 0,1 0 0 0 0,0 0 0 0 0,1 0 0 0 0,0 1 0 0 0,1 0-1 0 0,0 0 1 0 0,1 0 0 0 0,0 0 0 0 0,1 1 0 0 0,0-1 0 0 0,1 1 0 0 0,0 0 0 0 0,1-1-1 0 0,1 6-41 0 0,1 16 184 0 0,2 0 1 0 0,0-1-1 0 0,5 12-184 0 0,-2-12 71 0 0,-2 0 0 0 0,-1 1 0 0 0,-1 11-71 0 0,-3-44 99 0 0,0-1 0 0 0,1 1-1 0 0,-1 0 1 0 0,1 0-1 0 0,-1 0 1 0 0,1-1-1 0 0,-1 1 1 0 0,1 0-1 0 0,0-1 1 0 0,-1 1-1 0 0,1-1 1 0 0,0 1 0 0 0,0 0-1 0 0,-1-1 1 0 0,1 0-1 0 0,0 1 1 0 0,0-1-1 0 0,0 1 1 0 0,0-1-1 0 0,-1 0 1 0 0,1 0-1 0 0,0 1 1 0 0,0-1-1 0 0,0 0 1 0 0,0 0 0 0 0,0 0-1 0 0,0 0 1 0 0,0 0-1 0 0,0 0 1 0 0,0 0-1 0 0,-1-1 1 0 0,1 1-1 0 0,0 0 1 0 0,0 0-1 0 0,0-1-98 0 0,50-6-231 0 0,-27 3 472 0 0,89-9-1262 0 0,-76 5-2933 0 0,-1-3-4706 0 0,-18-2 679 0 0,-17 7 6252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3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24 136 240 0 0,'0'0'136'0'0,"0"0"-1"0"0,1 0 0 0 0,-1 0 1 0 0,0 0-1 0 0,0 0 1 0 0,0 0-1 0 0,1 0 1 0 0,-1 0-1 0 0,0 0 1 0 0,0 0-1 0 0,0-1 1 0 0,0 1-1 0 0,1 0 1 0 0,-1 0-1 0 0,0 0 1 0 0,0 0-1 0 0,0 0 1 0 0,0 0-1 0 0,0-1 1 0 0,1 1-1 0 0,-1 0 1 0 0,0 0-1 0 0,0 0 1 0 0,0 0-1 0 0,0-1 1 0 0,0 1-1 0 0,0 0 1 0 0,0 0-1 0 0,0 0 1 0 0,0-1-1 0 0,0 1 1 0 0,0 0-1 0 0,0 0 1 0 0,0 0-1 0 0,0-1 1 0 0,0 1-1 0 0,0 0 1 0 0,0 0-1 0 0,0 0 0 0 0,0-1 1 0 0,0 1-1 0 0,0 0 1 0 0,0 0-1 0 0,0 0 1 0 0,0-1-1 0 0,0 1 1 0 0,0 0-1 0 0,0 0 1 0 0,0 0-1 0 0,-1-1-135 0 0,-10-8 1655 0 0,-1 1 2162 0 0,9 2 2980 0 0,54-15-4105 0 0,18-7-2680 0 0,-31 12 84 0 0,1 2 1 0 0,39-10-97 0 0,-78 24-3 0 0,1 0 0 0 0,-1 0 0 0 0,1-1 0 0 0,-1 1 0 0 0,1 0 0 0 0,-1 0 0 0 0,1 0 0 0 0,-1 0 0 0 0,1 0 0 0 0,-1 0 0 0 0,1 0 0 0 0,-1 0 0 0 0,1 0 0 0 0,-1 0 0 0 0,1 0 0 0 0,-1 0 0 0 0,1 0 0 0 0,0 0 0 0 0,-1 0 0 0 0,1 1 0 0 0,-1-1 0 0 0,1 0 0 0 0,-1 0 0 0 0,0 1 0 0 0,1-1 0 0 0,-1 0 0 0 0,1 0 0 0 0,-1 1 0 0 0,1-1 0 0 0,-1 1 0 0 0,0-1 0 0 0,1 0 0 0 0,-1 1 1 0 0,0-1-1 0 0,1 1 0 0 0,-1-1 0 0 0,0 1 0 0 0,0-1 0 0 0,0 1 0 0 0,1-1 0 0 0,-1 1 0 0 0,0-1 0 0 0,0 1 0 0 0,0-1 0 0 0,0 1 0 0 0,0-1 3 0 0,12 30 19 0 0,0-5-4 0 0,40 243 54 0 0,-50-254-66 0 0,4 64 27 0 0,-6-77-20 0 0,0-1-1 0 0,0 0 0 0 0,0 0 1 0 0,0 0-1 0 0,0 0-1 0 0,0 0-2 0 0,0 0-8 0 0,0 0-3 0 0,0 0-1 0 0,0 0 0 0 0,0 0-4 0 0,0 0 5 0 0,-33 21-54 0 0,9-12 104 0 0,0-1-1 0 0,-23 5-44 0 0,-2 0-1756 0 0,2 5-5253 0 0,21 5-4539 0 0,24-17 9709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4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1504 0 0,'2'0'8698'0'0,"3"8"-5705"0"0,3 11-1144 0 0,23 180 2467 0 0,-12-67-3857 0 0,4 12-255 0 0,-22-120 187 0 0,1-6-5247 0 0,-2-17 4360 0 0,1 0-1 0 0,-1-1 0 0 0,0 1 1 0 0,1-1-1 0 0,-1 1 1 0 0,1 0-1 0 0,0-1 0 0 0,-1 1 1 0 0,1-1-1 0 0,-1 1 0 0 0,1-1 1 0 0,0 0-1 0 0,-1 1 0 0 0,1-1 1 0 0,0 0-1 0 0,0 1 1 0 0,-1-1-1 0 0,1 0 0 0 0,0 0 1 0 0,0 0-1 0 0,-1 0 0 0 0,1 1 1 0 0,0-1 496 0 0,5 1-1685 0 0,-2 1 214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5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28 458 300 0 0,'-5'-49'10547'0'0,"3"43"-9965"0"0,1 0-1 0 0,0 0 1 0 0,0-1-1 0 0,0 1 1 0 0,1 0 0 0 0,0-1-1 0 0,1 1 1 0 0,-1 0 0 0 0,1 0-1 0 0,0-1 1 0 0,1 1-1 0 0,0 0 1 0 0,0 0 0 0 0,1-3-582 0 0,5-8 303 0 0,1 1 0 0 0,1 0 1 0 0,0 0-1 0 0,1 1 1 0 0,1 1-1 0 0,0-1 0 0 0,1 2 1 0 0,1 0-1 0 0,0 0 1 0 0,0 2-1 0 0,12-7-303 0 0,21-12 35 0 0,1 3 0 0 0,1 2-1 0 0,16-4-34 0 0,-56 24 5 0 0,1 1 0 0 0,0 1 0 0 0,0-1-1 0 0,0 2 1 0 0,0 0 0 0 0,1 0 0 0 0,-1 0 0 0 0,0 2-1 0 0,1-1 1 0 0,9 2-5 0 0,-14-1-13 0 0,-1 1 0 0 0,1 0 0 0 0,0 1 0 0 0,-1-1 0 0 0,1 1 0 0 0,-1 0 0 0 0,0 1 0 0 0,0-1 0 0 0,0 1 0 0 0,0 0 0 0 0,0 0 0 0 0,-1 1 0 0 0,1-1 0 0 0,-1 1 0 0 0,0 0 0 0 0,0 0 0 0 0,0 1 0 0 0,-1-1 0 0 0,1 1 0 0 0,0 0 13 0 0,13 23-21 0 0,-2 1 0 0 0,0 1 0 0 0,-2 0 0 0 0,-1 1 0 0 0,7 28 21 0 0,5 38-38 0 0,0 28 38 0 0,-6-30 2 0 0,-7-23 13 0 0,-8-47-6 0 0,1 0 0 0 0,1 0 0 0 0,1-1 0 0 0,2 4-9 0 0,15 36 18 0 0,-23-63-34 0 0,1 0 0 0 0,-1 0 0 0 0,0 0 1 0 0,1 0-1 0 0,-1 0 0 0 0,0 0 0 0 0,0 0 1 0 0,0 0-1 0 0,0 0 0 0 0,0 1 0 0 0,0-1 1 0 0,0 0-1 0 0,0 0 0 0 0,-1 0 0 0 0,1 0 1 0 0,0 0-1 0 0,-1 0 0 0 0,1 0 0 0 0,-1 0 1 0 0,1 0-1 0 0,-1 0 0 0 0,1 0 0 0 0,-1 0 1 0 0,0 0-1 0 0,0 1 16 0 0,-30 20-230 0 0,-39 5 9 0 0,26-17 210 0 0,0-1 0 0 0,0-3-1 0 0,0-1 1 0 0,-1-3 0 0 0,1-1 0 0 0,-1-2 0 0 0,1-3 0 0 0,-1-1-1 0 0,1-2 1 0 0,1-2 0 0 0,-1-2 0 0 0,-13-6 11 0 0,0-12 111 0 0,48 23-153 0 0,-1 1 1 0 0,0 0-1 0 0,-1 0 0 0 0,1 1 0 0 0,-9-3 42 0 0,18 7-16 0 0,1 0 0 0 0,0 0 0 0 0,0 0 0 0 0,-1 0 1 0 0,1 0-1 0 0,0 0 0 0 0,0 0 0 0 0,-1 0 0 0 0,1 0 0 0 0,0 0 0 0 0,0 0 1 0 0,-1 0-1 0 0,1 0 0 0 0,0 0 0 0 0,-1 0 0 0 0,1 0 0 0 0,0 0 0 0 0,0 0 0 0 0,-1 0 1 0 0,1 0-1 0 0,0 0 0 0 0,0 0 0 0 0,0 1 0 0 0,-1-1 0 0 0,1 0 0 0 0,0 0 1 0 0,0 0-1 0 0,-1 0 0 0 0,1 1 0 0 0,0-1 0 0 0,0 0 0 0 0,0 0 0 0 0,0 0 0 0 0,0 1 1 0 0,-1-1-1 0 0,1 0 0 0 0,0 0 0 0 0,0 1 0 0 0,0-1 0 0 0,0 0 0 0 0,0 0 1 0 0,0 1-1 0 0,0-1 0 0 0,0 0 0 0 0,0 1 16 0 0,0 3-3409 0 0,-1-1-9410 0 0,1-3 10323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5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0 604 0 0,'3'10'4970'0'0,"-7"33"-3657"0"0,1-11-406 0 0,1-1 1 0 0,2 1-1 0 0,1 0 1 0 0,2 0-1 0 0,6 30-907 0 0,12 45 3543 0 0,7 5-3543 0 0,-27-110 32 0 0,3 17 202 0 0,55 237 1008 0 0,-56-233-3424 0 0,-7-39-2428 0 0,-7-41-1647 0 0,9 35 4654 0 0,-2-1 208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6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4 0 0,'1'-7'11459'0'0,"8"3"-7228"0"0,84-14-605 0 0,50-18-3626 0 0,64-13 211 0 0,-172 42-113 0 0,1 3-1 0 0,0 1 0 0 0,-1 1 0 0 0,32 4-97 0 0,-61-2-10 0 0,0 0 0 0 0,1 1 0 0 0,-1 0 0 0 0,0 0 0 0 0,1 0 0 0 0,-1 1 0 0 0,0 0-1 0 0,0 0 1 0 0,0 1 0 0 0,-1 0 0 0 0,1 0 0 0 0,-1 0 0 0 0,1 0 0 0 0,-1 1 0 0 0,0 0-1 0 0,0 0 1 0 0,-1 1 0 0 0,1-1 0 0 0,-1 1 0 0 0,0 0 0 0 0,0 0 0 0 0,0 0 0 0 0,-1 1-1 0 0,0-1 1 0 0,0 1 0 0 0,0 2 10 0 0,19 38-14 0 0,-2 2 0 0 0,-2 0 1 0 0,-3 1-1 0 0,7 38 14 0 0,1 7-4 0 0,-4-11-42 0 0,-2 8 46 0 0,-6-5-260 0 0,-12-84 257 0 0,0 0 0 0 0,1 0 1 0 0,-1 0-1 0 0,0 0 1 0 0,0 0-1 0 0,0 0 0 0 0,0 0 1 0 0,-1-1-1 0 0,1 1 0 0 0,0 0 1 0 0,-1-1-1 0 0,1 1 1 0 0,-1-1-1 0 0,1 1 0 0 0,-1-1 1 0 0,0 0-1 0 0,0 1 3 0 0,-35 21-27 0 0,35-22 24 0 0,-26 14 8 0 0,0-2 1 0 0,-1-1-1 0 0,0-2 1 0 0,-1-1-1 0 0,0-1 0 0 0,0-1 1 0 0,-25 2-6 0 0,-51 1 51 0 0,-68-2-51 0 0,25-3 53 0 0,78 9 151 0 0,57-10-288 0 0,1-1 0 0 0,-1 0 0 0 0,0-1 0 0 0,-10 0 84 0 0,23-2-396 0 0,0 0-1 0 0,-1-1 0 0 0,1 1 1 0 0,0 0-1 0 0,0-1 1 0 0,0 1-1 0 0,0-1 1 0 0,0 0-1 0 0,-1 1 1 0 0,1-1-1 0 0,0 0 1 0 0,0 1-1 0 0,0-1 0 0 0,1 0 1 0 0,-1 0-1 0 0,0 0 1 0 0,0 0-1 0 0,0 0 1 0 0,1 0-1 0 0,-1 0 1 0 0,0 0-1 0 0,1 0 0 0 0,-1-1 1 0 0,1 1-1 0 0,0 0 1 0 0,-1 0-1 0 0,1 0 1 0 0,0-1-1 0 0,-1 1 1 0 0,1 0-1 0 0,0 0 1 0 0,0-1-1 0 0,0 1 0 0 0,0 0 1 0 0,0 0-1 0 0,1-1 1 0 0,-1 1-1 0 0,0 0 1 0 0,1-1 396 0 0,-1-10-2262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5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21 44 0 0,'-4'-21'7210'0'0,"-5"36"-2203"0"0,-6 38-997 0 0,10-25-3313 0 0,1 0-1 0 0,2 0 1 0 0,0 1-1 0 0,3 24-696 0 0,15 116 366 0 0,-14-149-275 0 0,1 9-34 0 0,18 115 366 0 0,-17-123-270 0 0,1-1 0 0 0,1-1 1 0 0,0 1-1 0 0,2-1 0 0 0,8 17-153 0 0,-14-33 20 0 0,0 0 1 0 0,-1 0-1 0 0,1-1 0 0 0,1 1 1 0 0,-1 0-1 0 0,0-1 1 0 0,0 1-1 0 0,1-1 0 0 0,0 0 1 0 0,-1 0-1 0 0,1 0 1 0 0,0 0-1 0 0,0-1 0 0 0,0 1 1 0 0,0-1-1 0 0,0 0 1 0 0,0 1-1 0 0,0-1 0 0 0,1-1 1 0 0,-1 1-1 0 0,0 0 0 0 0,1-1 1 0 0,-1 0-1 0 0,3 0-20 0 0,20 5 33 0 0,-22-4-40 0 0,-1 0 0 0 0,1 1 1 0 0,-1-1-1 0 0,0 1 0 0 0,0 0 0 0 0,0 0 1 0 0,0 0-1 0 0,0 0 0 0 0,1 1 7 0 0,-3-2-28 0 0,0 0 1 0 0,0 0-1 0 0,0 0 0 0 0,0 0 0 0 0,0 0 0 0 0,0 0 1 0 0,0 0-1 0 0,0-1 0 0 0,0 1 0 0 0,1 0 1 0 0,-1-1-1 0 0,0 1 0 0 0,0-1 0 0 0,1 1 0 0 0,-1-1 1 0 0,0 0-1 0 0,1 1 0 0 0,-1-1 0 0 0,0 0 0 0 0,1 0 1 0 0,-1 0-1 0 0,0 0 0 0 0,1 0 0 0 0,-1 0 0 0 0,0 0 1 0 0,1-1-1 0 0,-1 1 0 0 0,0-1 0 0 0,1 1 1 0 0,-1 0-1 0 0,0-1 0 0 0,0 0 0 0 0,1 1 0 0 0,-1-1 1 0 0,0 0-1 0 0,0 0 0 0 0,0 0 0 0 0,0 1 0 0 0,0-1 1 0 0,0 0-1 0 0,0 0 0 0 0,0 0 0 0 0,-1-1 1 0 0,1 1 26 0 0,28-35-2542 0 0,-3-5-5449 0 0,-13 20 1727 0 0,-12 13 4622 0 0,-1 1 252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7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17 540 0 0,'-2'-17'8419'0'0,"-3"31"-3814"0"0,-2 32-1569 0 0,9 49 142 0 0,11 56-3178 0 0,6-15 34 0 0,26 91-34 0 0,-41-206 552 0 0,5 14-3859 0 0,-8-35 3210 0 0,-1 0 0 0 0,0 0 0 0 0,0 1-1 0 0,0-1 1 0 0,0 0 0 0 0,0 0 0 0 0,0 0 0 0 0,1 0-1 0 0,-1 1 1 0 0,0-1 0 0 0,0 0 0 0 0,0 0 0 0 0,0 0-1 0 0,1 0 1 0 0,-1 0 0 0 0,0 0 0 0 0,0 0 0 0 0,0 0-1 0 0,1 0 1 0 0,-1 0 0 0 0,0 0 0 0 0,0 0 0 0 0,0 1-1 0 0,1-1 1 0 0,-1 0 0 0 0,0-1 0 0 0,0 1-1 0 0,0 0 1 0 0,1 0 0 0 0,-1 0 0 0 0,0 0 0 0 0,0 0-1 0 0,0 0 1 0 0,1 0 0 0 0,-1 0 0 0 0,0 0 0 0 0,0 0-1 0 0,0 0 1 0 0,1 0 0 0 0,-1-1 0 0 0,0 1 0 0 0,0 0-1 0 0,0 0 1 0 0,0 0 97 0 0,12-20-6301 0 0,-7-4 1904 0 0,-5 14 2771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8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61 193 712 0 0,'0'-3'1946'0'0,"2"-9"8272"0"0,15 0-6414 0 0,-16 12-3802 0 0,40-25 1358 0 0,27-16 1038 0 0,12-3-2398 0 0,-58 34 175 0 0,0 0 0 0 0,1 1 0 0 0,0 2 0 0 0,0 0 0 0 0,24-3-175 0 0,-35 9-11 0 0,1 0 1 0 0,-1 1 0 0 0,0 0 0 0 0,1 1 0 0 0,-1 1 0 0 0,0 0-1 0 0,0 0 1 0 0,0 1 0 0 0,0 1 0 0 0,-1 0 0 0 0,1 1 0 0 0,-1 0-1 0 0,0 0 1 0 0,0 1 0 0 0,-1 1 0 0 0,2 1 10 0 0,0 5-13 0 0,0 1 0 0 0,0 0 0 0 0,-1 0 0 0 0,-1 1 0 0 0,0 0 0 0 0,-1 1 0 0 0,-1 0 0 0 0,3 10 13 0 0,15 24 5 0 0,89 180-57 0 0,-98-194-11 0 0,-2 0 0 0 0,6 26 63 0 0,-19-58-12 0 0,-1 1 0 0 0,1-1-1 0 0,-1 0 1 0 0,-1 1 0 0 0,1-1-1 0 0,-1 1 1 0 0,1-1 0 0 0,-1 1-1 0 0,-1-1 1 0 0,1 1-1 0 0,-1-1 1 0 0,1 1 0 0 0,-1-1-1 0 0,0 1 1 0 0,-1-1 0 0 0,1 0-1 0 0,-1 0 1 0 0,0 0 0 0 0,0 0-1 0 0,0 0 1 0 0,-3 4 12 0 0,-1-1-6 0 0,-1-1 0 0 0,0 1-1 0 0,0-1 1 0 0,0 0 0 0 0,-1-1-1 0 0,0 1 1 0 0,0-2 0 0 0,0 1 0 0 0,-1-1-1 0 0,-3 1 7 0 0,-47 18-19 0 0,-1-4 0 0 0,-1-1 1 0 0,-1-4-1 0 0,-5-2 19 0 0,-24 7 4 0 0,-35 14-4 0 0,62-7 34 0 0,47-18-3 0 0,-1-1-1 0 0,0-1 1 0 0,0 0 0 0 0,-14 2-31 0 0,29-8 19 0 0,0 0 0 0 0,0 0 0 0 0,0 0 0 0 0,0 0 0 0 0,0-1 0 0 0,0 0 0 0 0,0 1 0 0 0,0-1 0 0 0,0 0 0 0 0,1 0 0 0 0,-1 0 0 0 0,0-1 0 0 0,0 1 0 0 0,1-1 0 0 0,-3-1-19 0 0,-33-30 311 0 0,27 24-253 0 0,9 6-74 0 0,-12-10 34 0 0,14 13-40 0 0,0 0 0 0 0,-1 0-1 0 0,1 0 1 0 0,0 0-1 0 0,0-1 1 0 0,0 1 0 0 0,-1 0-1 0 0,1 0 1 0 0,0 0-1 0 0,0 0 1 0 0,0 0 0 0 0,-1 0-1 0 0,1 0 1 0 0,0 0-1 0 0,0 0 1 0 0,-1 0 0 0 0,1 0-1 0 0,0 0 1 0 0,0 0 0 0 0,-1 0-1 0 0,1 0 1 0 0,0 0-1 0 0,0 0 1 0 0,0 0 0 0 0,-1 0-1 0 0,1 0 1 0 0,0 0-1 0 0,0 0 1 0 0,-1 0 0 0 0,1 0-1 0 0,0 1 1 0 0,0-1-1 0 0,0 0 1 0 0,-1 0 0 0 0,1 0-1 0 0,0 0 1 0 0,0 0-1 0 0,0 1 1 0 0,0-1 0 0 0,-1 0-1 0 0,1 0 1 0 0,0 0-1 0 0,0 1 1 0 0,0-1 0 0 0,0 0-1 0 0,0 0 1 0 0,0 1-1 0 0,0-1 1 0 0,0 0 0 0 0,0 0-1 0 0,0 0 1 0 0,0 1 0 0 0,0-1-1 0 0,0 0 1 0 0,0 0-1 0 0,0 1 1 0 0,0-1 0 0 0,0 0-1 0 0,0 0 1 0 0,0 1-1 0 0,0-1 1 0 0,0 0 0 0 0,0 0-1 0 0,0 0 1 0 0,0 1 22 0 0,0-1-2078 0 0,-3 0 2848 0 0,2 0-5294 0 0,1 0-5487 0 0,0 0 7662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19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21 608 0 0,'-7'3'9795'0'0,"-15"7"-6454"0"0,15-7-1294 0 0,2 2-1894 0 0,1-1 0 0 0,-1 1 0 0 0,1 0 1 0 0,1 0-1 0 0,-1 1 0 0 0,1-1 0 0 0,0 1 1 0 0,0 0-1 0 0,0 0 0 0 0,1 0 0 0 0,0 0 0 0 0,0 0 1 0 0,1 0-1 0 0,-1 2-153 0 0,1 0 60 0 0,0 1 0 0 0,1-1 0 0 0,0 1 1 0 0,0 0-1 0 0,0-1 0 0 0,1 1 0 0 0,1 0 0 0 0,0-1 0 0 0,0 1 0 0 0,0-1 1 0 0,1 0-1 0 0,0 0 0 0 0,1 0 0 0 0,0 0 0 0 0,0-1 0 0 0,1 2-60 0 0,-1-3 31 0 0,0-1 0 0 0,0 1 0 0 0,1-1 0 0 0,0 0 0 0 0,0 0 0 0 0,0-1 0 0 0,0 1 0 0 0,1-1 0 0 0,0 0 0 0 0,0 0 0 0 0,0-1 0 0 0,0 0 0 0 0,0 0 0 0 0,1-1 0 0 0,-1 1 0 0 0,1-1 0 0 0,0-1 0 0 0,0 1 0 0 0,0-1 0 0 0,-1 0 0 0 0,1-1 0 0 0,0 0 0 0 0,0 0 0 0 0,0 0 0 0 0,0-1 0 0 0,0 0 0 0 0,0 0 0 0 0,0-1 0 0 0,-1 0 0 0 0,1 0 0 0 0,0-1 0 0 0,-1 1 0 0 0,0-1 0 0 0,0-1 0 0 0,0 1 0 0 0,2-3-31 0 0,-4 4-15 0 0,-1 0 0 0 0,0-1 0 0 0,0 0 0 0 0,0 1 0 0 0,0-1 0 0 0,0 0 0 0 0,-1-1 0 0 0,1 1 0 0 0,-1 0 0 0 0,0-1 0 0 0,0 1 0 0 0,0-1 0 0 0,0 0 0 0 0,-1 1 0 0 0,0-1-1 0 0,1 0 1 0 0,-1-2 15 0 0,-1-1-52 0 0,0-1-1 0 0,0 1 0 0 0,0 0 0 0 0,-1-1 1 0 0,0 1-1 0 0,-1 0 0 0 0,0 0 1 0 0,0 0-1 0 0,-1-3 53 0 0,-3-8-87 0 0,0 0 0 0 0,-1 1 1 0 0,0 0-1 0 0,-2 0 0 0 0,0 0 1 0 0,-1 1-1 0 0,0 1 0 0 0,-12-13 87 0 0,21 27-5 0 0,-1 0 0 0 0,1 0 0 0 0,-1 0 0 0 0,1 0-1 0 0,-1 1 1 0 0,0-1 0 0 0,1 0 0 0 0,-1 1 0 0 0,0-1 0 0 0,0 1-1 0 0,1-1 1 0 0,-1 1 0 0 0,0 0 0 0 0,0 0 0 0 0,0 0 0 0 0,1 0-1 0 0,-1 0 1 0 0,0 0 0 0 0,0 0 0 0 0,0 1 0 0 0,1-1 0 0 0,-1 1-1 0 0,0-1 1 0 0,-1 1 5 0 0,-47 21-1000 0 0,36-15-427 0 0,12-6 1431 0 0,-15 7-3213 0 0,15-7 2541 0 0,1 0-1 0 0,0 0 1 0 0,-1 0 0 0 0,1 1-1 0 0,0-1 1 0 0,0 0 0 0 0,-1 0 0 0 0,1 1-1 0 0,0-1 1 0 0,0 1 0 0 0,0-1-1 0 0,1 1 1 0 0,-1-1 0 0 0,0 1 0 0 0,0 1 668 0 0,-3 5-1854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20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0 784 0 0,'3'31'12733'0'0,"8"37"-8117"0"0,4 29-4380 0 0,-9-61-9 0 0,1-1 1 0 0,7 15-228 0 0,-10-38 544 0 0,4 0-3842 0 0,-7-12 3055 0 0,-1 1 1 0 0,0-1-1 0 0,1 0 1 0 0,-1 1-1 0 0,1-1 1 0 0,-1 0-1 0 0,0 0 1 0 0,1 1-1 0 0,-1-1 1 0 0,1 0-1 0 0,-1 0 1 0 0,1 0-1 0 0,-1 1 1 0 0,0-1-1 0 0,1 0 1 0 0,-1 0 0 0 0,1 0-1 0 0,-1 0 1 0 0,1 0-1 0 0,-1 0 1 0 0,1 0-1 0 0,-1 0 1 0 0,1 0-1 0 0,-1 0 1 0 0,1 0-1 0 0,-1-1 1 0 0,1 1-1 0 0,-1 0 1 0 0,1 0-1 0 0,-1 0 1 0 0,0 0-1 0 0,1-1 1 0 0,-1 1-1 0 0,1 0 1 0 0,-1-1 0 0 0,0 1-1 0 0,1 0 1 0 0,-1-1-1 0 0,1 1 1 0 0,-1 0-1 0 0,0-1 1 0 0,0 1-1 0 0,1 0 1 0 0,-1-1-1 0 0,0 1 1 0 0,0-1-1 0 0,0 1 1 0 0,1-1-1 0 0,-1 1 1 0 0,0-1-1 0 0,0 1 1 0 0,0-1 0 0 0,0 1-1 0 0,0-1 1 0 0,0 0 242 0 0,1-4-1914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21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27 131 332 0 0,'-4'2'9728'0'0,"0"-1"-7263"0"0,1-2-1443 0 0,2 0-740 0 0,0 0 1 0 0,-1-1 0 0 0,1 1 0 0 0,0-1-1 0 0,0 1 1 0 0,0-1 0 0 0,0 1 0 0 0,0-1-1 0 0,0 0 1 0 0,0 0 0 0 0,0 1 0 0 0,1-1-1 0 0,-1 0 1 0 0,1 0 0 0 0,-1 0 0 0 0,1 0-1 0 0,0 0 1 0 0,0 0 0 0 0,0 1 0 0 0,0-1-1 0 0,0 0 1 0 0,0 0 0 0 0,0 0 0 0 0,1-2-283 0 0,1 0 122 0 0,-1 0 0 0 0,1 0 1 0 0,0 0-1 0 0,0 0 1 0 0,0 0-1 0 0,0 0 0 0 0,1 0 1 0 0,0 1-1 0 0,0-1 1 0 0,0 1-1 0 0,1-2-122 0 0,0 1-43 0 0,-1 1 0 0 0,1-1 0 0 0,0 1 0 0 0,0 0 0 0 0,0 0 0 0 0,0 0 0 0 0,0 1 1 0 0,1-1-1 0 0,-1 1 0 0 0,1 0 0 0 0,0 0 0 0 0,-1 1 0 0 0,1-1 0 0 0,0 1 0 0 0,0 0 0 0 0,0 1 0 0 0,0-1 0 0 0,0 1 0 0 0,0 0 0 0 0,0 0 0 0 0,2 1 43 0 0,-2 1-7 0 0,0 0 0 0 0,0 1 1 0 0,-1 0-1 0 0,1 0 0 0 0,-1 0 0 0 0,0 0 0 0 0,0 1 0 0 0,0 0 0 0 0,0-1 0 0 0,0 1 0 0 0,-1 1 0 0 0,0-1 0 0 0,0 1 1 0 0,0-1-1 0 0,0 1 0 0 0,-1 0 0 0 0,0 0 0 0 0,1 2 7 0 0,1 3-1 0 0,0 2 1 0 0,-1-1 0 0 0,0 0-1 0 0,-1 1 1 0 0,0-1-1 0 0,-1 1 1 0 0,0 8 0 0 0,-3 3 7 0 0,-2 0 1 0 0,-1-1-1 0 0,-1 0 1 0 0,0 0-1 0 0,-2 0 1 0 0,0-1-1 0 0,-5 7-7 0 0,0 3 43 0 0,7-17-24 0 0,-7 24 98 0 0,13-37-65 0 0,0-1 19 0 0,32-36 1144 0 0,-18 24-1263 0 0,0 1 1 0 0,0 0-1 0 0,1 1 0 0 0,1 1 1 0 0,-1 0-1 0 0,1 1 1 0 0,1 1-1 0 0,0 0 1 0 0,0 2-1 0 0,0 0 0 0 0,0 0 1 0 0,1 2-1 0 0,0 0 1 0 0,4 1 47 0 0,-7 0-1281 0 0,10 0-4345 0 0,-8 6-6883 0 0,-17-4 10564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0 604 0 0,'0'1'9864'0'0,"-1"0"-4224"0"0,0 3-2661 0 0,-1 3-4637 0 0,1-1 3044 0 0,20 626-821 0 0,-14-511-523 0 0,23 373-82 0 0,-23-425 42 0 0,3 106 4 0 0,6-67-51 0 0,-14-107 52 0 0,0 0 0 0 0,0 0 1 0 0,0-1-1 0 0,0 1 0 0 0,0 0 0 0 0,0 0 0 0 0,0 0 0 0 0,0-1 0 0 0,0 1 1 0 0,0 0-1 0 0,0 0 0 0 0,0-1 0 0 0,1 1 0 0 0,-1 0 0 0 0,0 0 0 0 0,0-1 0 0 0,1 1 1 0 0,-1 0-1 0 0,1 0 0 0 0,-1-1 0 0 0,1 1 0 0 0,-1-1 0 0 0,1 1 0 0 0,-1 0 1 0 0,1-1-8 0 0,12-4-3639 0 0,-13 4 3338 0 0,0-1-1 0 0,1 1 1 0 0,-1 0-1 0 0,0-1 1 0 0,0 1 0 0 0,1 0-1 0 0,-1 0 1 0 0,0-1-1 0 0,1 1 1 0 0,-1 0 0 0 0,0 0-1 0 0,1 0 1 0 0,-1-1-1 0 0,0 1 1 0 0,1 0-1 0 0,-1 0 1 0 0,1 0 0 0 0,-1 0-1 0 0,0 0 1 0 0,1 0-1 0 0,-1 0 1 0 0,1 0 0 0 0,-1 0-1 0 0,0 0 1 0 0,1 0-1 0 0,-1 0 1 0 0,1 0-1 0 0,-1 0 1 0 0,0 0 0 0 0,1 0-1 0 0,-1 0 1 0 0,1 0-1 0 0,-1 1 1 0 0,0-1 0 0 0,1 0-1 0 0,-1 0 1 0 0,0 1-1 0 0,1-1 1 0 0,-1 0-1 0 0,0 0 1 0 0,1 1 301 0 0,3 5-2155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1434 524 0 0,'1'0'2162'0'0,"-1"-2"3547"0"0,-1-6-1918 0 0,1-1-4693 0 0,0-31 1387 0 0,-1 0 1 0 0,-2 1 0 0 0,-2-1 0 0 0,-2 1 0 0 0,-9-31-486 0 0,-20-79 2974 0 0,29 122-2566 0 0,2-1-1 0 0,1 0 1 0 0,1 0 0 0 0,2 0-1 0 0,1-13-407 0 0,-6-67 233 0 0,1 59 1492 0 0,2-37-1725 0 0,3 86 86 0 0,10-1 209 0 0,0-1 1 0 0,0 0 0 0 0,0 0 0 0 0,1-1 0 0 0,0 0-296 0 0,2-1-44 0 0,-1 0 1 0 0,2 1-1 0 0,-1 1 1 0 0,4 0 43 0 0,895-81-324 0 0,161-74 430 0 0,-710 102-84 0 0,103-4-108 0 0,-392 49 45 0 0,64-7 39 0 0,0-6 0 0 0,-2-6 0 0 0,11-9 2 0 0,-99 24-52 0 0,1 2 0 0 0,1 3-1 0 0,0 1 1 0 0,5 2 52 0 0,201-4-286 0 0,-93 6 242 0 0,-121 3 24 0 0,-20 1-49 0 0,-1-1 0 0 0,1-1 0 0 0,16-3 69 0 0,-33 4-72 0 0,0 0 1 0 0,1 0 0 0 0,-1 1 0 0 0,0 0 0 0 0,0 0 0 0 0,1 0 0 0 0,-1 0 0 0 0,0 1 0 0 0,0 0 0 0 0,2 0 71 0 0,-4 0-8 0 0,-1 0 0 0 0,0 0-1 0 0,0 0 1 0 0,1 0 0 0 0,-1 0 0 0 0,0 0 0 0 0,0 0 0 0 0,0 0 0 0 0,0 1 0 0 0,-1-1 0 0 0,1 1 0 0 0,0 0 0 0 0,0-1 0 0 0,-1 1 0 0 0,1 0 0 0 0,-1 0 0 0 0,0 0 0 0 0,0 0 0 0 0,1 0 0 0 0,-1 0 0 0 0,0 1 0 0 0,-1-1 8 0 0,46 76 71 0 0,-28-35-94 0 0,-1 1-1 0 0,-1 1 1 0 0,-3 0 0 0 0,-2 1 0 0 0,4 37 23 0 0,-7 32 30 0 0,-6 79-30 0 0,-3-94 12 0 0,4 0 0 0 0,12 62-12 0 0,-4-91-23 0 0,8 35 16 0 0,16 99 82 0 0,-21-130-10 0 0,20 59-65 0 0,1 5 20 0 0,-6-25 31 0 0,9 11-51 0 0,23 84 12 0 0,-21-82-32 0 0,-25-85 17 0 0,20 54-6 0 0,-1-4-11 0 0,-14-30 7 0 0,-5 1 2 0 0,-8-21 7 0 0,-2 10-48 0 0,0 25-57 0 0,-4 0-10 0 0,-1 40-5 0 0,-1-24 140 0 0,1-88-30 0 0,0 0 1 0 0,-1 0-1 0 0,1 0 0 0 0,-1 0 0 0 0,0 0 0 0 0,0 0 1 0 0,-1 0-1 0 0,0 0 0 0 0,1 0 0 0 0,-2 0 0 0 0,1-1 1 0 0,0 1-1 0 0,-1-1 0 0 0,0 0 0 0 0,0 1 0 0 0,0-1 1 0 0,-1-1-1 0 0,1 1 0 0 0,-1 0 0 0 0,0-1 0 0 0,0 0 1 0 0,0 0-1 0 0,-1 0 0 0 0,1 0 0 0 0,-1-1 0 0 0,1 0 1 0 0,-1 0-1 0 0,-3 1 14 0 0,-16 5-71 0 0,0-2-1 0 0,0 0 1 0 0,-1-2 0 0 0,0-1 0 0 0,-16 0 71 0 0,-22 4 68 0 0,-27 2 153 0 0,0-4 1 0 0,-28-4-222 0 0,9 0 135 0 0,-28 7-135 0 0,39 2 2 0 0,-40 3-18 0 0,1 6-1 0 0,-92 26 17 0 0,-18 15-174 0 0,-2-11 0 0 0,-220 14 174 0 0,209-37 10 0 0,-235 17 176 0 0,488-42-163 0 0,-110 4 299 0 0,0-4 1 0 0,-70-11-323 0 0,49-3 118 0 0,0 5 0 0 0,-137 11-118 0 0,223 1 2 0 0,5 0 34 0 0,-1-2 0 0 0,-5-2-36 0 0,39 0 59 0 0,1-2 1 0 0,-1 1-1 0 0,0-2 1 0 0,1 0-1 0 0,0 0 1 0 0,0-1-1 0 0,0-1 1 0 0,0 0-1 0 0,-6-5-59 0 0,-121-57-295 0 0,93 47 333 0 0,1-2 0 0 0,1-2 0 0 0,-4-5-38 0 0,46 26 28 0 0,1-1-1 0 0,-1 1 1 0 0,1 0-1 0 0,-1-1 1 0 0,1 0-1 0 0,0 1 1 0 0,0-1 0 0 0,0 0-1 0 0,1 0 1 0 0,-1 0-1 0 0,1 0 1 0 0,0 0 0 0 0,0-1-1 0 0,1 1 1 0 0,-1 0-1 0 0,1 0 1 0 0,0-1 0 0 0,0-3-28 0 0,-18-51-316 0 0,27-136 306 0 0,0 65-65 0 0,-8 106 81 0 0,-1-15-16 0 0,-1 0 0 0 0,-2 0 1 0 0,-2-1 9 0 0,1-2-15 0 0,4 32-67 0 0,-1 0 0 0 0,0 0 0 0 0,-1 0 0 0 0,0 0 1 0 0,-2-6 81 0 0,4 14-225 0 0,0 1 1 0 0,0 0 0 0 0,0 0 0 0 0,0 0 0 0 0,0-1-1 0 0,0 1 1 0 0,0 0 0 0 0,0 0 0 0 0,0 0 0 0 0,1 0 0 0 0,-1-1-1 0 0,1 1 1 0 0,-1 0 0 0 0,0 0 0 0 0,1 0 0 0 0,0 0-1 0 0,-1 0 1 0 0,1 0 0 0 0,0 0 0 0 0,0 0 0 0 0,-1 1 0 0 0,1-1-1 0 0,0 0 1 0 0,0 0 0 0 0,0 0 0 0 0,0 1 0 0 0,1-1 224 0 0,33-21-9384 0 0,-24 16 7319 0 0,3-2-168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0 533 908 0 0,'0'0'1218'0'0,"0"0"43"0"0,0 0-138 0 0,0 0-211 0 0,0 0-176 0 0,0 0-117 0 0,0 0-66 0 0,11 15 7933 0 0,12 16-5668 0 0,-15-22-2708 0 0,1-1 0 0 0,0 1 0 0 0,0-2 0 0 0,1 0-1 0 0,0 0 1 0 0,1 0 0 0 0,0-1 0 0 0,0-1 0 0 0,0 0 0 0 0,0-1 0 0 0,1 0 0 0 0,-1 0 0 0 0,1-1 0 0 0,0-1 0 0 0,0 0 0 0 0,0-1 0 0 0,1 0 0 0 0,-1 0 0 0 0,0-2 0 0 0,4 0-110 0 0,37-3 56 0 0,1-3 1 0 0,-2-3 0 0 0,1-1-1 0 0,6-5-56 0 0,-10 3 15 0 0,157-47-4 0 0,-156 43-3 0 0,61-19 12 0 0,33-4-20 0 0,25 5-23 0 0,84-7-140 0 0,-21 4 125 0 0,867-130-210 0 0,-767 115 569 0 0,-160 22-309 0 0,56 2-12 0 0,-35 18-34 0 0,-117 10 33 0 0,-25 1 9 0 0,-27-2 10 0 0,0 0 1 0 0,22-5-19 0 0,10-2 1 0 0,3 4 44 0 0,-21 2 189 0 0,0-2 0 0 0,9-3-234 0 0,-14 3-1110 0 0,-33 4 328 0 0,0 1-496 0 0,0 0-623 0 0,0 0-674 0 0,0 0-405 0 0,0 0-111 0 0,0 0 162 0 0,0 1 449 0 0,0 0 496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38 1624 0 0,'-4'-6'841'0'0,"-5"-9"20108"0"0,8 12-20023 0 0,1-1-3819 0 0,1 4 2570 0 0,-1-1-1 0 0,0 1 0 0 0,0-1 1 0 0,1 0-1 0 0,-1 1 0 0 0,1-1 1 0 0,-1 1-1 0 0,1-1 0 0 0,-1 1 1 0 0,1-1-1 0 0,-1 1 0 0 0,1-1 1 0 0,-1 1-1 0 0,1 0 0 0 0,-1-1 1 0 0,1 1-1 0 0,0 0 0 0 0,-1-1 0 0 0,1 1 1 0 0,0 0-1 0 0,-1 0 0 0 0,1 0 1 0 0,0 0-1 0 0,-1-1 0 0 0,1 1 1 0 0,0 0-1 0 0,-1 0 0 0 0,1 0 1 0 0,0 0-1 0 0,0 1 0 0 0,-1-1 1 0 0,1 0-1 0 0,0 0 0 0 0,0 0 324 0 0,25 6-7605 0 0,-17 0 5660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30 652 0 0,'-6'-1'9681'0'0,"3"-1"-3863"0"0,7-4-3044 0 0,4 0-6645 0 0,7-4-6830 0 0,-13 9 9560 0 0,6-3-1099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485 111 300 0 0,'0'-4'583'0'0,"0"-1"0"0"0,0 1 0 0 0,-1 0 0 0 0,1 0 0 0 0,-1-1-1 0 0,0 1 1 0 0,0 0 0 0 0,0 0 0 0 0,-1 0 0 0 0,0 0 0 0 0,1 0 0 0 0,-2 1 0 0 0,1-1 0 0 0,0 1 0 0 0,0-1-1 0 0,-1 1 1 0 0,0-1 0 0 0,0 1 0 0 0,-3-2-583 0 0,1 1 464 0 0,-1 0-1 0 0,1 1 0 0 0,-1 0 1 0 0,0 0-1 0 0,0 1 1 0 0,0-1-1 0 0,0 1 1 0 0,0 0-1 0 0,-1 1 0 0 0,1 0 1 0 0,0 0-1 0 0,-4 0-463 0 0,-5 0 331 0 0,0 1-1 0 0,1 0 0 0 0,-1 1 1 0 0,0 1-1 0 0,0 0 1 0 0,-12 4-331 0 0,-36 18-165 0 0,9 9-110 0 0,39-22-679 0 0,1 0-1 0 0,1 1 0 0 0,0 1 1 0 0,-3 3 954 0 0,6-4-2400 0 0,1 0 1 0 0,0 1-1 0 0,1 0 0 0 0,0 0 1 0 0,-5 14 2399 0 0,4-12-1923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29 1080 0 0,'0'0'420'0'0,"1"1"-1"0"0,0-1 0 0 0,-1 0 1 0 0,1 0-1 0 0,0 0 1 0 0,-1 0-1 0 0,1 0 0 0 0,-1 0 1 0 0,1 0-1 0 0,0-1 1 0 0,-1 1-1 0 0,1 0 0 0 0,0 0 1 0 0,-1 0-1 0 0,1-1 1 0 0,-1 1-1 0 0,1 0 1 0 0,-1 0-1 0 0,1-1 0 0 0,0 1 1 0 0,-1-1-1 0 0,0 1 1 0 0,1 0-1 0 0,-1-1 0 0 0,1 0-419 0 0,-8-10 5952 0 0,5 10-5721 0 0,-1-1-1 0 0,1 1 1 0 0,-1-1-1 0 0,1 1 1 0 0,-1 0-1 0 0,1 0 1 0 0,-1 0-1 0 0,0 0 1 0 0,1 1 0 0 0,-1-1-1 0 0,0 1 1 0 0,0-1-1 0 0,0 1 1 0 0,-2 0-231 0 0,2 1 16 0 0,0 0 1 0 0,-1 0 0 0 0,1 1 0 0 0,0-1 0 0 0,0 1 0 0 0,0 0 0 0 0,0-1 0 0 0,0 1 0 0 0,0 1 0 0 0,0-1-1 0 0,1 0 1 0 0,-1 1 0 0 0,1-1 0 0 0,0 1 0 0 0,-1 0 0 0 0,1 0 0 0 0,1 0 0 0 0,-1 0 0 0 0,0 0-1 0 0,1 0 1 0 0,-1 0 0 0 0,1 0 0 0 0,0 1 0 0 0,0-1 0 0 0,0 1 0 0 0,1-1 0 0 0,-1 1 0 0 0,1-1 0 0 0,0 4-17 0 0,-2 11 11 0 0,1 1 0 0 0,1 0 0 0 0,1 0 0 0 0,1 0 0 0 0,0-1-11 0 0,-2-14 22 0 0,1 0 1 0 0,-1 0-1 0 0,1 0 1 0 0,0 0-1 0 0,0 0 1 0 0,0-1-1 0 0,0 1 1 0 0,1 0-1 0 0,-1-1 1 0 0,1 1-1 0 0,0-1 1 0 0,0 0-1 0 0,0 0 0 0 0,1 1 1 0 0,-1-1-1 0 0,1-1 1 0 0,0 1-1 0 0,-1 0 1 0 0,1-1-1 0 0,0 1 1 0 0,1-1-1 0 0,-1 0 1 0 0,0 0-1 0 0,1 0 1 0 0,-1 0-1 0 0,1-1 1 0 0,-1 0-1 0 0,1 1 0 0 0,2-1-22 0 0,1 0-14 0 0,0-1 0 0 0,-1 1 0 0 0,1-2-1 0 0,0 1 1 0 0,0-1 0 0 0,-1 0 0 0 0,1 0-1 0 0,0-1 1 0 0,-1 0 0 0 0,1 0 0 0 0,-1 0-1 0 0,0-1 1 0 0,0 0 0 0 0,0 0 0 0 0,0-1-1 0 0,3-2 15 0 0,15-12-539 0 0,0-2 0 0 0,-1-1-1 0 0,7-10 540 0 0,13-10-3983 0 0,2 3-6592 0 0,-32 30 6605 0 0,-12 5 2507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30 232 0 0,'0'-24'4596'0'0,"0"19"5683"0"0,0 10-7052 0 0,0 24-2237 0 0,3 27-773 0 0,3 1 0 0 0,2-1 0 0 0,11 34-217 0 0,-3-8-1 0 0,-15-76 131 0 0,-1-1 14 0 0,1-1-1 0 0,0 0 0 0 0,0 1 1 0 0,0-1-1 0 0,0 0 1 0 0,0 1-1 0 0,1-1 1 0 0,0 0-1 0 0,0 0 1 0 0,2 3-144 0 0,2 1-4 0 0,3 2-104 0 0,-9-10 105 0 0,1 0 1 0 0,-1 0-1 0 0,0 0 1 0 0,1-1-1 0 0,-1 1 1 0 0,1 0-1 0 0,-1 0 0 0 0,0-1 1 0 0,0 1-1 0 0,1 0 1 0 0,-1 0-1 0 0,0-1 1 0 0,0 1-1 0 0,1 0 0 0 0,-1-1 1 0 0,0 1-1 0 0,0-1 1 0 0,0 1-1 0 0,1 0 1 0 0,-1-1-1 0 0,0 1 0 0 0,0-1 1 0 0,0 1-1 0 0,0 0 1 0 0,0-1-1 0 0,0 1 1 0 0,0-1-1 0 0,0 1 0 0 0,0 0 1 0 0,0-1-1 0 0,0 1 1 0 0,0-1-1 0 0,0 1 1 0 0,0 0-1 0 0,-1-1 0 0 0,1 1 1 0 0,0-1-1 0 0,0 1 1 0 0,0-1 2 0 0,0-11 6 0 0,2-1 1 0 0,-1 0 0 0 0,2 1 0 0 0,0-1 0 0 0,0 1-1 0 0,1 0 1 0 0,1 0 0 0 0,0 0 0 0 0,0 0 0 0 0,1 1-1 0 0,4-5-6 0 0,-10 15-1 0 0,1 1 1 0 0,-1-1-1 0 0,1 1 0 0 0,-1-1 0 0 0,1 1 0 0 0,-1-1 0 0 0,1 1 1 0 0,0 0-1 0 0,-1-1 0 0 0,1 1 0 0 0,0 0 0 0 0,-1-1 0 0 0,1 1 0 0 0,0 0 1 0 0,-1-1-1 0 0,1 1 0 0 0,0 0 0 0 0,-1 0 0 0 0,1 0 0 0 0,0 0 1 0 0,0 0-1 0 0,-1 0 0 0 0,1 0 0 0 0,0 0 0 0 0,-1 0 0 0 0,1 0 0 0 0,0 0 1 0 0,0 1 0 0 0,23 13-109 0 0,11 24-633 0 0,-21-17-302 0 0,8 10-4545 0 0,-19-28 4414 0 0,-1 0 1 0 0,1-1 0 0 0,-1 1 0 0 0,1-1-1 0 0,0 0 1 0 0,0 0 0 0 0,0 0-1 0 0,0 0 1 0 0,1 0 1174 0 0,1 0-1925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33 464 0 0,'0'0'212'0'0,"1"-1"1"0"0,-1 1-1 0 0,0 0 1 0 0,1-1-1 0 0,-1 1 1 0 0,1 0-1 0 0,-1-1 1 0 0,0 1-1 0 0,1-1 1 0 0,-1 1-1 0 0,0-1 1 0 0,0 1-1 0 0,1 0 0 0 0,-1-1 1 0 0,0 1-1 0 0,0-1 1 0 0,0 0-1 0 0,0 1 1 0 0,1-1-1 0 0,-1 1 1 0 0,0-1-1 0 0,0 1 1 0 0,0-1-1 0 0,0 1 0 0 0,0-1 1 0 0,0 1-1 0 0,0-1 1 0 0,-1 1-1 0 0,1-1 1 0 0,0 1-1 0 0,0-1 1 0 0,0 1-1 0 0,-1-1-212 0 0,-16-11 2416 0 0,14 11-2327 0 0,1 0 0 0 0,-1 1-1 0 0,1-1 1 0 0,-1 1 0 0 0,1-1-1 0 0,-1 1 1 0 0,0 0 0 0 0,1 0-1 0 0,-1 0 1 0 0,0 0-1 0 0,1 1 1 0 0,-1-1 0 0 0,1 1-1 0 0,-1-1 1 0 0,0 1 0 0 0,1 0-1 0 0,-1 0-88 0 0,-7 8 62 0 0,0 0-1 0 0,1 0 1 0 0,0 1-1 0 0,0 1 1 0 0,1-1-1 0 0,1 1 1 0 0,-1 1-1 0 0,2-1 1 0 0,0 1-1 0 0,-1 5-61 0 0,2-7 137 0 0,1 0 0 0 0,0 1 1 0 0,1 0-1 0 0,0 0 0 0 0,1 0 0 0 0,0 0 0 0 0,1 0 0 0 0,0 0 0 0 0,0 1 0 0 0,2-1 0 0 0,-1 0 1 0 0,2 5-138 0 0,-2-14 96 0 0,0 0 0 0 0,1 0 0 0 0,-1 0 0 0 0,0 0 0 0 0,1 0 0 0 0,0 0 0 0 0,-1 0 0 0 0,1 0 0 0 0,0 0 1 0 0,0-1-1 0 0,0 1 0 0 0,0 0 0 0 0,1 0 0 0 0,-1-1 0 0 0,0 1 0 0 0,1-1 0 0 0,-1 1 0 0 0,1-1 0 0 0,-1 0 0 0 0,1 1 1 0 0,0-1-1 0 0,-1 0 0 0 0,1 0 0 0 0,0 0 0 0 0,0 0 0 0 0,0-1 0 0 0,0 1 0 0 0,0 0 0 0 0,0-1 0 0 0,0 1 0 0 0,0-1 1 0 0,0 0-1 0 0,0 0 0 0 0,0 0 0 0 0,0 0 0 0 0,0 0 0 0 0,0 0 0 0 0,0 0 0 0 0,0-1 0 0 0,0 1-96 0 0,4-2 82 0 0,-1 1-1 0 0,0-1 0 0 0,-1 0 1 0 0,1 0-1 0 0,0-1 1 0 0,0 1-1 0 0,-1-1 0 0 0,0 0 1 0 0,1 0-1 0 0,-1-1 1 0 0,0 1-1 0 0,-1-1 0 0 0,1 0 1 0 0,-1 0-1 0 0,1-1-81 0 0,1-3 11 0 0,0-1 0 0 0,-1 1 0 0 0,0-1 0 0 0,-1-1 0 0 0,0 1 0 0 0,0 0 0 0 0,-1-1 0 0 0,0 1 0 0 0,0-7-11 0 0,3-90 9 0 0,14 153-150 0 0,-16-37-166 0 0,0 0-1 0 0,1 0 1 0 0,1-1-1 0 0,0 0 1 0 0,0 0-1 0 0,0 0 1 0 0,1 0-1 0 0,3 1 308 0 0,-7-7-516 0 0,0-1 0 0 0,0 0 0 0 0,1 0 0 0 0,-1 0 0 0 0,1 0 0 0 0,0 0 0 0 0,-1-1 0 0 0,1 1-1 0 0,0-1 1 0 0,0 0 0 0 0,0 1 0 0 0,0-1 0 0 0,0-1 0 0 0,0 1 0 0 0,0 0 0 0 0,1-1 0 0 0,-1 0 0 0 0,0 1-1 0 0,0-1 1 0 0,0 0 0 0 0,1-1 0 0 0,-1 1 0 0 0,0-1 0 0 0,0 1 0 0 0,0-1 0 0 0,0 0 0 0 0,0 0-1 0 0,0 0 517 0 0,7-4-1451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69 290 240 0 0,'0'0'146'0'0,"0"0"1"0"0,1 0-1 0 0,-1 0 0 0 0,0 0 1 0 0,1 0-1 0 0,-1 0 0 0 0,0 0 1 0 0,0 0-1 0 0,1 0 0 0 0,-1 0 1 0 0,0 0-1 0 0,1 0 0 0 0,-1 0 1 0 0,0 0-1 0 0,0 0 0 0 0,1 0 1 0 0,-1 0-1 0 0,0 0 0 0 0,0 0 1 0 0,1 0-1 0 0,-1 0 0 0 0,0-1 1 0 0,0 1-1 0 0,1 0 0 0 0,-1 0 1 0 0,0 0-1 0 0,0 0 0 0 0,0-1 1 0 0,1 1-1 0 0,-1 0 0 0 0,0 0 1 0 0,0-1-1 0 0,0 1 0 0 0,0 0 1 0 0,1 0-1 0 0,-1-1 0 0 0,0 1 1 0 0,0 0-1 0 0,0 0 0 0 0,0-1 1 0 0,0 1-1 0 0,0 0 0 0 0,0-1 1 0 0,0 1-1 0 0,0 0 0 0 0,0 0 1 0 0,0-1-1 0 0,0 1 0 0 0,0 0 1 0 0,0 0-1 0 0,0-1 0 0 0,0 1 1 0 0,0 0-1 0 0,0-1 0 0 0,0 1 1 0 0,-1 0-1 0 0,1 0 0 0 0,0-1 1 0 0,0 1-1 0 0,0 0 0 0 0,0 0 1 0 0,-1 0-1 0 0,1-1 0 0 0,0 1-146 0 0,-20-24 1466 0 0,0 0 708 0 0,6-1-262 0 0,12 22-1733 0 0,0 0 0 0 0,-1 0 0 0 0,1 0 0 0 0,1 0 0 0 0,-1 0 0 0 0,0 0-1 0 0,1 0 1 0 0,-1-1 0 0 0,1 1 0 0 0,0-1 0 0 0,0 1 0 0 0,1-1 0 0 0,-1 0-1 0 0,1 1 1 0 0,-1-1 0 0 0,1 0 0 0 0,0 1 0 0 0,1-1 0 0 0,-1 1 0 0 0,1-1-1 0 0,-1 0 1 0 0,1 1 0 0 0,0-1 0 0 0,0 1 0 0 0,1-1 0 0 0,-1 1-179 0 0,3-3-49 0 0,0 0 1 0 0,0 0-1 0 0,0 0 1 0 0,1 1-1 0 0,0 0 1 0 0,0 0-1 0 0,0 0 1 0 0,0 0-1 0 0,1 1 1 0 0,4-3 48 0 0,62-27-8709 0 0,-34 19 246 0 0,-32 10 6688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45 648 0 0,'2'1'52'0'0,"28"3"7145"0"0,-27-9-2380 0 0,-15-10-2816 0 0,9 12-1696 0 0,-1 0 1 0 0,0 0-1 0 0,0 0 0 0 0,0 0 0 0 0,0 1 0 0 0,0 0 0 0 0,-1 0 0 0 0,1 0 1 0 0,-1 0-1 0 0,1 0 0 0 0,-1 1 0 0 0,0 0-305 0 0,3 1 7 0 0,-1 0-1 0 0,1-1 1 0 0,-1 2-1 0 0,0-1 1 0 0,1 0-1 0 0,-1 0 1 0 0,1 1-1 0 0,-1 0 1 0 0,1-1-1 0 0,-1 1 1 0 0,1 0-1 0 0,0 0 1 0 0,-1 0 0 0 0,1 0-1 0 0,0 1 1 0 0,0-1-1 0 0,0 1 1 0 0,0-1-1 0 0,0 1 1 0 0,0 0-1 0 0,0 0 1 0 0,1 0-1 0 0,-1 0 1 0 0,0 0-1 0 0,1 1-6 0 0,-7 7 42 0 0,1 1 0 0 0,1 0 0 0 0,0 0 0 0 0,1 0 0 0 0,0 1 0 0 0,1 0-1 0 0,0 0 1 0 0,1 0 0 0 0,0 0 0 0 0,1 1 0 0 0,0-1 0 0 0,1 1 0 0 0,0 0 0 0 0,1-1-1 0 0,1 6-41 0 0,1 16 184 0 0,2 0 1 0 0,0-1-1 0 0,5 12-184 0 0,-2-12 71 0 0,-2 0 0 0 0,-1 1 0 0 0,-1 11-71 0 0,-3-44 99 0 0,0-1 0 0 0,1 1-1 0 0,-1 0 1 0 0,1 0-1 0 0,-1 0 1 0 0,1-1-1 0 0,-1 1 1 0 0,1 0-1 0 0,0-1 1 0 0,-1 1-1 0 0,1-1 1 0 0,0 1 0 0 0,0 0-1 0 0,-1-1 1 0 0,1 0-1 0 0,0 1 1 0 0,0-1-1 0 0,0 1 1 0 0,0-1-1 0 0,-1 0 1 0 0,1 0-1 0 0,0 1 1 0 0,0-1-1 0 0,0 0 1 0 0,0 0 0 0 0,0 0-1 0 0,0 0 1 0 0,0 0-1 0 0,0 0 1 0 0,0 0-1 0 0,-1-1 1 0 0,1 1-1 0 0,0 0 1 0 0,0 0-1 0 0,0-1-98 0 0,50-6-231 0 0,-27 3 472 0 0,89-9-1262 0 0,-76 5-2933 0 0,-1-3-4706 0 0,-18-2 679 0 0,-17 7 6252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24 136 240 0 0,'0'0'136'0'0,"0"0"-1"0"0,1 0 0 0 0,-1 0 1 0 0,0 0-1 0 0,0 0 1 0 0,0 0-1 0 0,1 0 1 0 0,-1 0-1 0 0,0 0 1 0 0,0 0-1 0 0,0-1 1 0 0,0 1-1 0 0,1 0 1 0 0,-1 0-1 0 0,0 0 1 0 0,0 0-1 0 0,0 0 1 0 0,0 0-1 0 0,0-1 1 0 0,1 1-1 0 0,-1 0 1 0 0,0 0-1 0 0,0 0 1 0 0,0 0-1 0 0,0-1 1 0 0,0 1-1 0 0,0 0 1 0 0,0 0-1 0 0,0 0 1 0 0,0-1-1 0 0,0 1 1 0 0,0 0-1 0 0,0 0 1 0 0,0 0-1 0 0,0-1 1 0 0,0 1-1 0 0,0 0 1 0 0,0 0-1 0 0,0 0 0 0 0,0-1 1 0 0,0 1-1 0 0,0 0 1 0 0,0 0-1 0 0,0 0 1 0 0,0-1-1 0 0,0 1 1 0 0,0 0-1 0 0,0 0 1 0 0,0 0-1 0 0,-1-1-135 0 0,-10-8 1655 0 0,-1 1 2162 0 0,9 2 2980 0 0,54-15-4105 0 0,18-7-2680 0 0,-31 12 84 0 0,1 2 1 0 0,39-10-97 0 0,-78 24-3 0 0,1 0 0 0 0,-1 0 0 0 0,1-1 0 0 0,-1 1 0 0 0,1 0 0 0 0,-1 0 0 0 0,1 0 0 0 0,-1 0 0 0 0,1 0 0 0 0,-1 0 0 0 0,1 0 0 0 0,-1 0 0 0 0,1 0 0 0 0,-1 0 0 0 0,1 0 0 0 0,-1 0 0 0 0,1 0 0 0 0,0 0 0 0 0,-1 0 0 0 0,1 1 0 0 0,-1-1 0 0 0,1 0 0 0 0,-1 0 0 0 0,0 1 0 0 0,1-1 0 0 0,-1 0 0 0 0,1 0 0 0 0,-1 1 0 0 0,1-1 0 0 0,-1 1 0 0 0,0-1 0 0 0,1 0 0 0 0,-1 1 1 0 0,0-1-1 0 0,1 1 0 0 0,-1-1 0 0 0,0 1 0 0 0,0-1 0 0 0,0 1 0 0 0,1-1 0 0 0,-1 1 0 0 0,0-1 0 0 0,0 1 0 0 0,0-1 0 0 0,0 1 0 0 0,0-1 3 0 0,12 30 19 0 0,0-5-4 0 0,40 243 54 0 0,-50-254-66 0 0,4 64 27 0 0,-6-77-20 0 0,0-1-1 0 0,0 0 0 0 0,0 0 1 0 0,0 0-1 0 0,0 0-1 0 0,0 0-2 0 0,0 0-8 0 0,0 0-3 0 0,0 0-1 0 0,0 0 0 0 0,0 0-4 0 0,0 0 5 0 0,-33 21-54 0 0,9-12 104 0 0,0-1-1 0 0,-23 5-44 0 0,-2 0-1756 0 0,2 5-5253 0 0,21 5-4539 0 0,24-17 9709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1504 0 0,'2'0'8698'0'0,"3"8"-5705"0"0,3 11-1144 0 0,23 180 2467 0 0,-12-67-3857 0 0,4 12-255 0 0,-22-120 187 0 0,1-6-5247 0 0,-2-17 4360 0 0,1 0-1 0 0,-1-1 0 0 0,0 1 1 0 0,1-1-1 0 0,-1 1 1 0 0,1 0-1 0 0,0-1 0 0 0,-1 1 1 0 0,1-1-1 0 0,-1 1 0 0 0,1-1 1 0 0,0 0-1 0 0,-1 1 0 0 0,1-1 1 0 0,0 0-1 0 0,0 1 1 0 0,-1-1-1 0 0,1 0 0 0 0,0 0 1 0 0,0 0-1 0 0,-1 0 0 0 0,1 1 1 0 0,0-1 496 0 0,5 1-1685 0 0,-2 1 214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28 458 300 0 0,'-5'-49'10547'0'0,"3"43"-9965"0"0,1 0-1 0 0,0 0 1 0 0,0-1-1 0 0,0 1 1 0 0,1 0 0 0 0,0-1-1 0 0,1 1 1 0 0,-1 0 0 0 0,1 0-1 0 0,0-1 1 0 0,1 1-1 0 0,0 0 1 0 0,0 0 0 0 0,1-3-582 0 0,5-8 303 0 0,1 1 0 0 0,1 0 1 0 0,0 0-1 0 0,1 1 1 0 0,1 1-1 0 0,0-1 0 0 0,1 2 1 0 0,1 0-1 0 0,0 0 1 0 0,0 2-1 0 0,12-7-303 0 0,21-12 35 0 0,1 3 0 0 0,1 2-1 0 0,16-4-34 0 0,-56 24 5 0 0,1 1 0 0 0,0 1 0 0 0,0-1-1 0 0,0 2 1 0 0,0 0 0 0 0,1 0 0 0 0,-1 0 0 0 0,0 2-1 0 0,1-1 1 0 0,9 2-5 0 0,-14-1-13 0 0,-1 1 0 0 0,1 0 0 0 0,0 1 0 0 0,-1-1 0 0 0,1 1 0 0 0,-1 0 0 0 0,0 1 0 0 0,0-1 0 0 0,0 1 0 0 0,0 0 0 0 0,0 0 0 0 0,-1 1 0 0 0,1-1 0 0 0,-1 1 0 0 0,0 0 0 0 0,0 0 0 0 0,0 1 0 0 0,-1-1 0 0 0,1 1 0 0 0,0 0 13 0 0,13 23-21 0 0,-2 1 0 0 0,0 1 0 0 0,-2 0 0 0 0,-1 1 0 0 0,7 28 21 0 0,5 38-38 0 0,0 28 38 0 0,-6-30 2 0 0,-7-23 13 0 0,-8-47-6 0 0,1 0 0 0 0,1 0 0 0 0,1-1 0 0 0,2 4-9 0 0,15 36 18 0 0,-23-63-34 0 0,1 0 0 0 0,-1 0 0 0 0,0 0 1 0 0,1 0-1 0 0,-1 0 0 0 0,0 0 0 0 0,0 0 1 0 0,0 0-1 0 0,0 0 0 0 0,0 1 0 0 0,0-1 1 0 0,0 0-1 0 0,0 0 0 0 0,-1 0 0 0 0,1 0 1 0 0,0 0-1 0 0,-1 0 0 0 0,1 0 0 0 0,-1 0 1 0 0,1 0-1 0 0,-1 0 0 0 0,1 0 0 0 0,-1 0 1 0 0,0 0-1 0 0,0 1 16 0 0,-30 20-230 0 0,-39 5 9 0 0,26-17 210 0 0,0-1 0 0 0,0-3-1 0 0,0-1 1 0 0,-1-3 0 0 0,1-1 0 0 0,-1-2 0 0 0,1-3 0 0 0,-1-1-1 0 0,1-2 1 0 0,1-2 0 0 0,-1-2 0 0 0,-13-6 11 0 0,0-12 111 0 0,48 23-153 0 0,-1 1 1 0 0,0 0-1 0 0,-1 0 0 0 0,1 1 0 0 0,-9-3 42 0 0,18 7-16 0 0,1 0 0 0 0,0 0 0 0 0,0 0 0 0 0,-1 0 1 0 0,1 0-1 0 0,0 0 0 0 0,0 0 0 0 0,-1 0 0 0 0,1 0 0 0 0,0 0 0 0 0,0 0 1 0 0,-1 0-1 0 0,1 0 0 0 0,0 0 0 0 0,-1 0 0 0 0,1 0 0 0 0,0 0 0 0 0,0 0 0 0 0,-1 0 1 0 0,1 0-1 0 0,0 0 0 0 0,0 0 0 0 0,0 1 0 0 0,-1-1 0 0 0,1 0 0 0 0,0 0 1 0 0,0 0-1 0 0,-1 0 0 0 0,1 1 0 0 0,0-1 0 0 0,0 0 0 0 0,0 0 0 0 0,0 0 0 0 0,0 1 1 0 0,-1-1-1 0 0,1 0 0 0 0,0 0 0 0 0,0 1 0 0 0,0-1 0 0 0,0 0 0 0 0,0 0 1 0 0,0 1-1 0 0,0-1 0 0 0,0 0 0 0 0,0 1 16 0 0,0 3-3409 0 0,-1-1-9410 0 0,1-3 10323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0 604 0 0,'3'10'4970'0'0,"-7"33"-3657"0"0,1-11-406 0 0,1-1 1 0 0,2 1-1 0 0,1 0 1 0 0,2 0-1 0 0,6 30-907 0 0,12 45 3543 0 0,7 5-3543 0 0,-27-110 32 0 0,3 17 202 0 0,55 237 1008 0 0,-56-233-3424 0 0,-7-39-2428 0 0,-7-41-1647 0 0,9 35 4654 0 0,-2-1 208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4 0 0,'1'-7'11459'0'0,"8"3"-7228"0"0,84-14-605 0 0,50-18-3626 0 0,64-13 211 0 0,-172 42-113 0 0,1 3-1 0 0,0 1 0 0 0,-1 1 0 0 0,32 4-97 0 0,-61-2-10 0 0,0 0 0 0 0,1 1 0 0 0,-1 0 0 0 0,0 0 0 0 0,1 0 0 0 0,-1 1 0 0 0,0 0-1 0 0,0 0 1 0 0,0 1 0 0 0,-1 0 0 0 0,1 0 0 0 0,-1 0 0 0 0,1 0 0 0 0,-1 1 0 0 0,0 0-1 0 0,0 0 1 0 0,-1 1 0 0 0,1-1 0 0 0,-1 1 0 0 0,0 0 0 0 0,0 0 0 0 0,0 0 0 0 0,-1 1-1 0 0,0-1 1 0 0,0 1 0 0 0,0 2 10 0 0,19 38-14 0 0,-2 2 0 0 0,-2 0 1 0 0,-3 1-1 0 0,7 38 14 0 0,1 7-4 0 0,-4-11-42 0 0,-2 8 46 0 0,-6-5-260 0 0,-12-84 257 0 0,0 0 0 0 0,1 0 1 0 0,-1 0-1 0 0,0 0 1 0 0,0 0-1 0 0,0 0 0 0 0,0 0 1 0 0,-1-1-1 0 0,1 1 0 0 0,0 0 1 0 0,-1-1-1 0 0,1 1 1 0 0,-1-1-1 0 0,1 1 0 0 0,-1-1 1 0 0,0 0-1 0 0,0 1 3 0 0,-35 21-27 0 0,35-22 24 0 0,-26 14 8 0 0,0-2 1 0 0,-1-1-1 0 0,0-2 1 0 0,-1-1-1 0 0,0-1 0 0 0,0-1 1 0 0,-25 2-6 0 0,-51 1 51 0 0,-68-2-51 0 0,25-3 53 0 0,78 9 151 0 0,57-10-288 0 0,1-1 0 0 0,-1 0 0 0 0,0-1 0 0 0,-10 0 84 0 0,23-2-396 0 0,0 0-1 0 0,-1-1 0 0 0,1 1 1 0 0,0 0-1 0 0,0-1 1 0 0,0 1-1 0 0,0-1 1 0 0,0 0-1 0 0,-1 1 1 0 0,1-1-1 0 0,0 0 1 0 0,0 1-1 0 0,0-1 0 0 0,1 0 1 0 0,-1 0-1 0 0,0 0 1 0 0,0 0-1 0 0,0 0 1 0 0,1 0-1 0 0,-1 0 1 0 0,0 0-1 0 0,1 0 0 0 0,-1-1 1 0 0,1 1-1 0 0,0 0 1 0 0,-1 0-1 0 0,1 0 1 0 0,0-1-1 0 0,-1 1 1 0 0,1 0-1 0 0,0 0 1 0 0,0-1-1 0 0,0 1 0 0 0,0 0 1 0 0,0 0-1 0 0,1-1 1 0 0,-1 1-1 0 0,0 0 1 0 0,1-1 396 0 0,-1-10-2262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0 240 0 0,'-1'32'10302'0'0,"-1"6"-5669"0"0,-3 44-3377 0 0,5-28 148 0 0,36 306 352 0 0,-11-151-1563 0 0,-19-169-175 0 0,-4-31-2 0 0,0 0-1 0 0,0 1 1 0 0,-1-1 0 0 0,-1 1 0 0 0,0-1 0 0 0,0 5-16 0 0,15-15-725 0 0,-15 1 484 0 0,1 0 0 0 0,-1 0 0 0 0,1-1 0 0 0,-1 1 0 0 0,1 0 0 0 0,-1 0 0 0 0,0-1 0 0 0,1 1 0 0 0,-1 0 0 0 0,1 0 0 0 0,-1-1 0 0 0,0 1 0 0 0,1-1 0 0 0,-1 1 0 0 0,0 0 0 0 0,0-1 0 0 0,1 1 0 0 0,-1-1 0 0 0,0 1 0 0 0,0 0 0 0 0,0-1 0 0 0,1 1 0 0 0,-1-1 0 0 0,0 1 0 0 0,0-1 0 0 0,0 1 0 0 0,0-1 241 0 0,5-38-10127 0 0,-5 26 8337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17 540 0 0,'-2'-17'8419'0'0,"-3"31"-3814"0"0,-2 32-1569 0 0,9 49 142 0 0,11 56-3178 0 0,6-15 34 0 0,26 91-34 0 0,-41-206 552 0 0,5 14-3859 0 0,-8-35 3210 0 0,-1 0 0 0 0,0 0 0 0 0,0 1-1 0 0,0-1 1 0 0,0 0 0 0 0,0 0 0 0 0,0 0 0 0 0,1 0-1 0 0,-1 1 1 0 0,0-1 0 0 0,0 0 0 0 0,0 0 0 0 0,0 0-1 0 0,1 0 1 0 0,-1 0 0 0 0,0 0 0 0 0,0 0 0 0 0,0 0-1 0 0,1 0 1 0 0,-1 0 0 0 0,0 0 0 0 0,0 0 0 0 0,0 1-1 0 0,1-1 1 0 0,-1 0 0 0 0,0-1 0 0 0,0 1-1 0 0,0 0 1 0 0,1 0 0 0 0,-1 0 0 0 0,0 0 0 0 0,0 0-1 0 0,0 0 1 0 0,1 0 0 0 0,-1 0 0 0 0,0 0 0 0 0,0 0-1 0 0,0 0 1 0 0,1 0 0 0 0,-1-1 0 0 0,0 1 0 0 0,0 0-1 0 0,0 0 1 0 0,0 0 97 0 0,12-20-6301 0 0,-7-4 1904 0 0,-5 14 2771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61 193 712 0 0,'0'-3'1946'0'0,"2"-9"8272"0"0,15 0-6414 0 0,-16 12-3802 0 0,40-25 1358 0 0,27-16 1038 0 0,12-3-2398 0 0,-58 34 175 0 0,0 0 0 0 0,1 1 0 0 0,0 2 0 0 0,0 0 0 0 0,24-3-175 0 0,-35 9-11 0 0,1 0 1 0 0,-1 1 0 0 0,0 0 0 0 0,1 1 0 0 0,-1 1 0 0 0,0 0-1 0 0,0 0 1 0 0,0 1 0 0 0,0 1 0 0 0,-1 0 0 0 0,1 1 0 0 0,-1 0-1 0 0,0 0 1 0 0,0 1 0 0 0,-1 1 0 0 0,2 1 10 0 0,0 5-13 0 0,0 1 0 0 0,0 0 0 0 0,-1 0 0 0 0,-1 1 0 0 0,0 0 0 0 0,-1 1 0 0 0,-1 0 0 0 0,3 10 13 0 0,15 24 5 0 0,89 180-57 0 0,-98-194-11 0 0,-2 0 0 0 0,6 26 63 0 0,-19-58-12 0 0,-1 1 0 0 0,1-1-1 0 0,-1 0 1 0 0,-1 1 0 0 0,1-1-1 0 0,-1 1 1 0 0,1-1 0 0 0,-1 1-1 0 0,-1-1 1 0 0,1 1-1 0 0,-1-1 1 0 0,1 1 0 0 0,-1-1-1 0 0,0 1 1 0 0,-1-1 0 0 0,1 0-1 0 0,-1 0 1 0 0,0 0 0 0 0,0 0-1 0 0,0 0 1 0 0,-3 4 12 0 0,-1-1-6 0 0,-1-1 0 0 0,0 1-1 0 0,0-1 1 0 0,0 0 0 0 0,-1-1-1 0 0,0 1 1 0 0,0-2 0 0 0,0 1 0 0 0,-1-1-1 0 0,-3 1 7 0 0,-47 18-19 0 0,-1-4 0 0 0,-1-1 1 0 0,-1-4-1 0 0,-5-2 19 0 0,-24 7 4 0 0,-35 14-4 0 0,62-7 34 0 0,47-18-3 0 0,-1-1-1 0 0,0-1 1 0 0,0 0 0 0 0,-14 2-31 0 0,29-8 19 0 0,0 0 0 0 0,0 0 0 0 0,0 0 0 0 0,0 0 0 0 0,0-1 0 0 0,0 0 0 0 0,0 1 0 0 0,0-1 0 0 0,0 0 0 0 0,1 0 0 0 0,-1 0 0 0 0,0-1 0 0 0,0 1 0 0 0,1-1 0 0 0,-3-1-19 0 0,-33-30 311 0 0,27 24-253 0 0,9 6-74 0 0,-12-10 34 0 0,14 13-40 0 0,0 0 0 0 0,-1 0-1 0 0,1 0 1 0 0,0 0-1 0 0,0-1 1 0 0,0 1 0 0 0,-1 0-1 0 0,1 0 1 0 0,0 0-1 0 0,0 0 1 0 0,0 0 0 0 0,-1 0-1 0 0,1 0 1 0 0,0 0-1 0 0,0 0 1 0 0,-1 0 0 0 0,1 0-1 0 0,0 0 1 0 0,0 0 0 0 0,-1 0-1 0 0,1 0 1 0 0,0 0-1 0 0,0 0 1 0 0,0 0 0 0 0,-1 0-1 0 0,1 0 1 0 0,0 0-1 0 0,0 0 1 0 0,-1 0 0 0 0,1 0-1 0 0,0 1 1 0 0,0-1-1 0 0,0 0 1 0 0,-1 0 0 0 0,1 0-1 0 0,0 0 1 0 0,0 0-1 0 0,0 1 1 0 0,0-1 0 0 0,-1 0-1 0 0,1 0 1 0 0,0 0-1 0 0,0 1 1 0 0,0-1 0 0 0,0 0-1 0 0,0 0 1 0 0,0 1-1 0 0,0-1 1 0 0,0 0 0 0 0,0 0-1 0 0,0 0 1 0 0,0 1 0 0 0,0-1-1 0 0,0 0 1 0 0,0 0-1 0 0,0 1 1 0 0,0-1 0 0 0,0 0-1 0 0,0 0 1 0 0,0 1-1 0 0,0-1 1 0 0,0 0 0 0 0,0 0-1 0 0,0 0 1 0 0,0 1 22 0 0,0-1-2078 0 0,-3 0 2848 0 0,2 0-5294 0 0,1 0-5487 0 0,0 0 7662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21 608 0 0,'-7'3'9795'0'0,"-15"7"-6454"0"0,15-7-1294 0 0,2 2-1894 0 0,1-1 0 0 0,-1 1 0 0 0,1 0 1 0 0,1 0-1 0 0,-1 1 0 0 0,1-1 0 0 0,0 1 1 0 0,0 0-1 0 0,0 0 0 0 0,1 0 0 0 0,0 0 0 0 0,0 0 1 0 0,1 0-1 0 0,-1 2-153 0 0,1 0 60 0 0,0 1 0 0 0,1-1 0 0 0,0 1 1 0 0,0 0-1 0 0,0-1 0 0 0,1 1 0 0 0,1 0 0 0 0,0-1 0 0 0,0 1 0 0 0,0-1 1 0 0,1 0-1 0 0,0 0 0 0 0,1 0 0 0 0,0 0 0 0 0,0-1 0 0 0,1 2-60 0 0,-1-3 31 0 0,0-1 0 0 0,0 1 0 0 0,1-1 0 0 0,0 0 0 0 0,0 0 0 0 0,0-1 0 0 0,0 1 0 0 0,1-1 0 0 0,0 0 0 0 0,0 0 0 0 0,0-1 0 0 0,0 0 0 0 0,0 0 0 0 0,1-1 0 0 0,-1 1 0 0 0,1-1 0 0 0,0-1 0 0 0,0 1 0 0 0,0-1 0 0 0,-1 0 0 0 0,1-1 0 0 0,0 0 0 0 0,0 0 0 0 0,0 0 0 0 0,0-1 0 0 0,0 0 0 0 0,0 0 0 0 0,0-1 0 0 0,-1 0 0 0 0,1 0 0 0 0,0-1 0 0 0,-1 1 0 0 0,0-1 0 0 0,0-1 0 0 0,0 1 0 0 0,2-3-31 0 0,-4 4-15 0 0,-1 0 0 0 0,0-1 0 0 0,0 0 0 0 0,0 1 0 0 0,0-1 0 0 0,0 0 0 0 0,-1-1 0 0 0,1 1 0 0 0,-1 0 0 0 0,0-1 0 0 0,0 1 0 0 0,0-1 0 0 0,0 0 0 0 0,-1 1 0 0 0,0-1-1 0 0,1 0 1 0 0,-1-2 15 0 0,-1-1-52 0 0,0-1-1 0 0,0 1 0 0 0,0 0 0 0 0,-1-1 1 0 0,0 1-1 0 0,-1 0 0 0 0,0 0 1 0 0,0 0-1 0 0,-1-3 53 0 0,-3-8-87 0 0,0 0 0 0 0,-1 1 1 0 0,0 0-1 0 0,-2 0 0 0 0,0 0 1 0 0,-1 1-1 0 0,0 1 0 0 0,-12-13 87 0 0,21 27-5 0 0,-1 0 0 0 0,1 0 0 0 0,-1 0 0 0 0,1 0-1 0 0,-1 1 1 0 0,0-1 0 0 0,1 0 0 0 0,-1 1 0 0 0,0-1 0 0 0,0 1-1 0 0,1-1 1 0 0,-1 1 0 0 0,0 0 0 0 0,0 0 0 0 0,0 0 0 0 0,1 0-1 0 0,-1 0 1 0 0,0 0 0 0 0,0 0 0 0 0,0 1 0 0 0,1-1 0 0 0,-1 1-1 0 0,0-1 1 0 0,-1 1 5 0 0,-47 21-1000 0 0,36-15-427 0 0,12-6 1431 0 0,-15 7-3213 0 0,15-7 2541 0 0,1 0-1 0 0,0 0 1 0 0,-1 0 0 0 0,1 1-1 0 0,0-1 1 0 0,0 0 0 0 0,-1 0 0 0 0,1 1-1 0 0,0-1 1 0 0,0 1 0 0 0,0-1-1 0 0,1 1 1 0 0,-1-1 0 0 0,0 1 0 0 0,0 1 668 0 0,-3 5-1854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0 784 0 0,'3'31'12733'0'0,"8"37"-8117"0"0,4 29-4380 0 0,-9-61-9 0 0,1-1 1 0 0,7 15-228 0 0,-10-38 544 0 0,4 0-3842 0 0,-7-12 3055 0 0,-1 1 1 0 0,0-1-1 0 0,1 0 1 0 0,-1 1-1 0 0,1-1 1 0 0,-1 0-1 0 0,0 0 1 0 0,1 1-1 0 0,-1-1 1 0 0,1 0-1 0 0,-1 0 1 0 0,1 0-1 0 0,-1 1 1 0 0,0-1-1 0 0,1 0 1 0 0,-1 0 0 0 0,1 0-1 0 0,-1 0 1 0 0,1 0-1 0 0,-1 0 1 0 0,1 0-1 0 0,-1 0 1 0 0,1 0-1 0 0,-1 0 1 0 0,1 0-1 0 0,-1-1 1 0 0,1 1-1 0 0,-1 0 1 0 0,1 0-1 0 0,-1 0 1 0 0,0 0-1 0 0,1-1 1 0 0,-1 1-1 0 0,1 0 1 0 0,-1-1 0 0 0,0 1-1 0 0,1 0 1 0 0,-1-1-1 0 0,1 1 1 0 0,-1 0-1 0 0,0-1 1 0 0,0 1-1 0 0,1 0 1 0 0,-1-1-1 0 0,0 1 1 0 0,0-1-1 0 0,0 1 1 0 0,1-1-1 0 0,-1 1 1 0 0,0-1-1 0 0,0 1 1 0 0,0-1 0 0 0,0 1-1 0 0,0-1 1 0 0,0 0 242 0 0,1-4-1914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3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27 131 332 0 0,'-4'2'9728'0'0,"0"-1"-7263"0"0,1-2-1443 0 0,2 0-740 0 0,0 0 1 0 0,-1-1 0 0 0,1 1 0 0 0,0-1-1 0 0,0 1 1 0 0,0-1 0 0 0,0 1 0 0 0,0-1-1 0 0,0 0 1 0 0,0 0 0 0 0,0 1 0 0 0,1-1-1 0 0,-1 0 1 0 0,1 0 0 0 0,-1 0 0 0 0,1 0-1 0 0,0 0 1 0 0,0 0 0 0 0,0 1 0 0 0,0-1-1 0 0,0 0 1 0 0,0 0 0 0 0,0 0 0 0 0,1-2-283 0 0,1 0 122 0 0,-1 0 0 0 0,1 0 1 0 0,0 0-1 0 0,0 0 1 0 0,0 0-1 0 0,0 0 0 0 0,1 0 1 0 0,0 1-1 0 0,0-1 1 0 0,0 1-1 0 0,1-2-122 0 0,0 1-43 0 0,-1 1 0 0 0,1-1 0 0 0,0 1 0 0 0,0 0 0 0 0,0 0 0 0 0,0 0 0 0 0,0 1 1 0 0,1-1-1 0 0,-1 1 0 0 0,1 0 0 0 0,0 0 0 0 0,-1 1 0 0 0,1-1 0 0 0,0 1 0 0 0,0 0 0 0 0,0 1 0 0 0,0-1 0 0 0,0 1 0 0 0,0 0 0 0 0,0 0 0 0 0,2 1 43 0 0,-2 1-7 0 0,0 0 0 0 0,0 1 1 0 0,-1 0-1 0 0,1 0 0 0 0,-1 0 0 0 0,0 0 0 0 0,0 1 0 0 0,0 0 0 0 0,0-1 0 0 0,0 1 0 0 0,-1 1 0 0 0,0-1 0 0 0,0 1 1 0 0,0-1-1 0 0,0 1 0 0 0,-1 0 0 0 0,0 0 0 0 0,1 2 7 0 0,1 3-1 0 0,0 2 1 0 0,-1-1 0 0 0,0 0-1 0 0,-1 1 1 0 0,0-1-1 0 0,-1 1 1 0 0,0 8 0 0 0,-3 3 7 0 0,-2 0 1 0 0,-1-1-1 0 0,-1 0 1 0 0,0 0-1 0 0,-2 0 1 0 0,0-1-1 0 0,-5 7-7 0 0,0 3 43 0 0,7-17-24 0 0,-7 24 98 0 0,13-37-65 0 0,0-1 19 0 0,32-36 1144 0 0,-18 24-1263 0 0,0 1 1 0 0,0 0-1 0 0,1 1 0 0 0,1 1 1 0 0,-1 0-1 0 0,1 1 1 0 0,1 1-1 0 0,0 0 1 0 0,0 2-1 0 0,0 0 0 0 0,0 0 1 0 0,1 2-1 0 0,0 0 1 0 0,4 1 47 0 0,-7 0-1281 0 0,10 0-4345 0 0,-8 6-6883 0 0,-17-4 10564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0 604 0 0,'0'1'9864'0'0,"-1"0"-4224"0"0,0 3-2661 0 0,-1 3-4637 0 0,1-1 3044 0 0,20 626-821 0 0,-14-511-523 0 0,23 373-82 0 0,-23-425 42 0 0,3 106 4 0 0,6-67-51 0 0,-14-107 52 0 0,0 0 0 0 0,0 0 1 0 0,0-1-1 0 0,0 1 0 0 0,0 0 0 0 0,0 0 0 0 0,0 0 0 0 0,0-1 0 0 0,0 1 1 0 0,0 0-1 0 0,0 0 0 0 0,0-1 0 0 0,1 1 0 0 0,-1 0 0 0 0,0 0 0 0 0,0-1 0 0 0,1 1 1 0 0,-1 0-1 0 0,1 0 0 0 0,-1-1 0 0 0,1 1 0 0 0,-1-1 0 0 0,1 1 0 0 0,-1 0 1 0 0,1-1-8 0 0,12-4-3639 0 0,-13 4 3338 0 0,0-1-1 0 0,1 1 1 0 0,-1 0-1 0 0,0-1 1 0 0,0 1 0 0 0,1 0-1 0 0,-1 0 1 0 0,0-1-1 0 0,1 1 1 0 0,-1 0 0 0 0,0 0-1 0 0,1 0 1 0 0,-1-1-1 0 0,0 1 1 0 0,1 0-1 0 0,-1 0 1 0 0,1 0 0 0 0,-1 0-1 0 0,0 0 1 0 0,1 0-1 0 0,-1 0 1 0 0,1 0 0 0 0,-1 0-1 0 0,0 0 1 0 0,1 0-1 0 0,-1 0 1 0 0,1 0-1 0 0,-1 0 1 0 0,0 0 0 0 0,1 0-1 0 0,-1 0 1 0 0,1 0-1 0 0,-1 1 1 0 0,0-1 0 0 0,1 0-1 0 0,-1 0 1 0 0,0 1-1 0 0,1-1 1 0 0,-1 0-1 0 0,0 0 1 0 0,1 1 301 0 0,3 5-2155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1434 524 0 0,'1'0'2162'0'0,"-1"-2"3547"0"0,-1-6-1918 0 0,1-1-4693 0 0,0-31 1387 0 0,-1 0 1 0 0,-2 1 0 0 0,-2-1 0 0 0,-2 1 0 0 0,-9-31-486 0 0,-20-79 2974 0 0,29 122-2566 0 0,2-1-1 0 0,1 0 1 0 0,1 0 0 0 0,2 0-1 0 0,1-13-407 0 0,-6-67 233 0 0,1 59 1492 0 0,2-37-1725 0 0,3 86 86 0 0,10-1 209 0 0,0-1 1 0 0,0 0 0 0 0,0 0 0 0 0,1-1 0 0 0,0 0-296 0 0,2-1-44 0 0,-1 0 1 0 0,2 1-1 0 0,-1 1 1 0 0,4 0 43 0 0,895-81-324 0 0,161-74 430 0 0,-710 102-84 0 0,103-4-108 0 0,-392 49 45 0 0,64-7 39 0 0,0-6 0 0 0,-2-6 0 0 0,11-9 2 0 0,-99 24-52 0 0,1 2 0 0 0,1 3-1 0 0,0 1 1 0 0,5 2 52 0 0,201-4-286 0 0,-93 6 242 0 0,-121 3 24 0 0,-20 1-49 0 0,-1-1 0 0 0,1-1 0 0 0,16-3 69 0 0,-33 4-72 0 0,0 0 1 0 0,1 0 0 0 0,-1 1 0 0 0,0 0 0 0 0,0 0 0 0 0,1 0 0 0 0,-1 0 0 0 0,0 1 0 0 0,0 0 0 0 0,2 0 71 0 0,-4 0-8 0 0,-1 0 0 0 0,0 0-1 0 0,0 0 1 0 0,1 0 0 0 0,-1 0 0 0 0,0 0 0 0 0,0 0 0 0 0,0 0 0 0 0,0 1 0 0 0,-1-1 0 0 0,1 1 0 0 0,0 0 0 0 0,0-1 0 0 0,-1 1 0 0 0,1 0 0 0 0,-1 0 0 0 0,0 0 0 0 0,0 0 0 0 0,1 0 0 0 0,-1 0 0 0 0,0 1 0 0 0,-1-1 8 0 0,46 76 71 0 0,-28-35-94 0 0,-1 1-1 0 0,-1 1 1 0 0,-3 0 0 0 0,-2 1 0 0 0,4 37 23 0 0,-7 32 30 0 0,-6 79-30 0 0,-3-94 12 0 0,4 0 0 0 0,12 62-12 0 0,-4-91-23 0 0,8 35 16 0 0,16 99 82 0 0,-21-130-10 0 0,20 59-65 0 0,1 5 20 0 0,-6-25 31 0 0,9 11-51 0 0,23 84 12 0 0,-21-82-32 0 0,-25-85 17 0 0,20 54-6 0 0,-1-4-11 0 0,-14-30 7 0 0,-5 1 2 0 0,-8-21 7 0 0,-2 10-48 0 0,0 25-57 0 0,-4 0-10 0 0,-1 40-5 0 0,-1-24 140 0 0,1-88-30 0 0,0 0 1 0 0,-1 0-1 0 0,1 0 0 0 0,-1 0 0 0 0,0 0 0 0 0,0 0 1 0 0,-1 0-1 0 0,0 0 0 0 0,1 0 0 0 0,-2 0 0 0 0,1-1 1 0 0,0 1-1 0 0,-1-1 0 0 0,0 0 0 0 0,0 1 0 0 0,0-1 1 0 0,-1-1-1 0 0,1 1 0 0 0,-1 0 0 0 0,0-1 0 0 0,0 0 1 0 0,0 0-1 0 0,-1 0 0 0 0,1 0 0 0 0,-1-1 0 0 0,1 0 1 0 0,-1 0-1 0 0,-3 1 14 0 0,-16 5-71 0 0,0-2-1 0 0,0 0 1 0 0,-1-2 0 0 0,0-1 0 0 0,-16 0 71 0 0,-22 4 68 0 0,-27 2 153 0 0,0-4 1 0 0,-28-4-222 0 0,9 0 135 0 0,-28 7-135 0 0,39 2 2 0 0,-40 3-18 0 0,1 6-1 0 0,-92 26 17 0 0,-18 15-174 0 0,-2-11 0 0 0,-220 14 174 0 0,209-37 10 0 0,-235 17 176 0 0,488-42-163 0 0,-110 4 299 0 0,0-4 1 0 0,-70-11-323 0 0,49-3 118 0 0,0 5 0 0 0,-137 11-118 0 0,223 1 2 0 0,5 0 34 0 0,-1-2 0 0 0,-5-2-36 0 0,39 0 59 0 0,1-2 1 0 0,-1 1-1 0 0,0-2 1 0 0,1 0-1 0 0,0 0 1 0 0,0-1-1 0 0,0-1 1 0 0,0 0-1 0 0,-6-5-59 0 0,-121-57-295 0 0,93 47 333 0 0,1-2 0 0 0,1-2 0 0 0,-4-5-38 0 0,46 26 28 0 0,1-1-1 0 0,-1 1 1 0 0,1 0-1 0 0,-1-1 1 0 0,1 0-1 0 0,0 1 1 0 0,0-1 0 0 0,0 0-1 0 0,1 0 1 0 0,-1 0-1 0 0,1 0 1 0 0,0 0 0 0 0,0-1-1 0 0,1 1 1 0 0,-1 0-1 0 0,1 0 1 0 0,0-1 0 0 0,0-3-28 0 0,-18-51-316 0 0,27-136 306 0 0,0 65-65 0 0,-8 106 81 0 0,-1-15-16 0 0,-1 0 0 0 0,-2 0 1 0 0,-2-1 9 0 0,1-2-15 0 0,4 32-67 0 0,-1 0 0 0 0,0 0 0 0 0,-1 0 0 0 0,0 0 1 0 0,-2-6 81 0 0,4 14-225 0 0,0 1 1 0 0,0 0 0 0 0,0 0 0 0 0,0 0 0 0 0,0-1-1 0 0,0 1 1 0 0,0 0 0 0 0,0 0 0 0 0,0 0 0 0 0,1 0 0 0 0,-1-1-1 0 0,1 1 1 0 0,-1 0 0 0 0,0 0 0 0 0,1 0 0 0 0,0 0-1 0 0,-1 0 1 0 0,1 0 0 0 0,0 0 0 0 0,0 0 0 0 0,-1 1 0 0 0,1-1-1 0 0,0 0 1 0 0,0 0 0 0 0,0 0 0 0 0,0 1 0 0 0,1-1 224 0 0,33-21-9384 0 0,-24 16 7319 0 0,3-2-168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0 533 908 0 0,'0'0'1218'0'0,"0"0"43"0"0,0 0-138 0 0,0 0-211 0 0,0 0-176 0 0,0 0-117 0 0,0 0-66 0 0,11 15 7933 0 0,12 16-5668 0 0,-15-22-2708 0 0,1-1 0 0 0,0 1 0 0 0,0-2 0 0 0,1 0-1 0 0,0 0 1 0 0,1 0 0 0 0,0-1 0 0 0,0-1 0 0 0,0 0 0 0 0,0-1 0 0 0,1 0 0 0 0,-1 0 0 0 0,1-1 0 0 0,0-1 0 0 0,0 0 0 0 0,0-1 0 0 0,1 0 0 0 0,-1 0 0 0 0,0-2 0 0 0,4 0-110 0 0,37-3 56 0 0,1-3 1 0 0,-2-3 0 0 0,1-1-1 0 0,6-5-56 0 0,-10 3 15 0 0,157-47-4 0 0,-156 43-3 0 0,61-19 12 0 0,33-4-20 0 0,25 5-23 0 0,84-7-140 0 0,-21 4 125 0 0,867-130-210 0 0,-767 115 569 0 0,-160 22-309 0 0,56 2-12 0 0,-35 18-34 0 0,-117 10 33 0 0,-25 1 9 0 0,-27-2 10 0 0,0 0 1 0 0,22-5-19 0 0,10-2 1 0 0,3 4 44 0 0,-21 2 189 0 0,0-2 0 0 0,9-3-234 0 0,-14 3-1110 0 0,-33 4 328 0 0,0 1-496 0 0,0 0-623 0 0,0 0-674 0 0,0 0-405 0 0,0 0-111 0 0,0 0 162 0 0,0 1 449 0 0,0 0 496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38 1624 0 0,'-4'-6'841'0'0,"-5"-9"20108"0"0,8 12-20023 0 0,1-1-3819 0 0,1 4 2570 0 0,-1-1-1 0 0,0 1 0 0 0,0-1 1 0 0,1 0-1 0 0,-1 1 0 0 0,1-1 1 0 0,-1 1-1 0 0,1-1 0 0 0,-1 1 1 0 0,1-1-1 0 0,-1 1 0 0 0,1-1 1 0 0,-1 1-1 0 0,1 0 0 0 0,-1-1 1 0 0,1 1-1 0 0,0 0 0 0 0,-1-1 0 0 0,1 1 1 0 0,0 0-1 0 0,-1 0 0 0 0,1 0 1 0 0,0 0-1 0 0,-1-1 0 0 0,1 1 1 0 0,0 0-1 0 0,-1 0 0 0 0,1 0 1 0 0,0 0-1 0 0,0 1 0 0 0,-1-1 1 0 0,1 0-1 0 0,0 0 0 0 0,0 0 324 0 0,25 6-7605 0 0,-17 0 5660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30 652 0 0,'-6'-1'9681'0'0,"3"-1"-3863"0"0,7-4-3044 0 0,4 0-6645 0 0,7-4-6830 0 0,-13 9 9560 0 0,6-3-1099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7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45 222 840 0 0,'-5'1'4590'0'0,"-14"2"-750"0"0,17-5-3398 0 0,0 0-1 0 0,0 0 0 0 0,1 0 1 0 0,-1-1-1 0 0,0 1 0 0 0,1 0 1 0 0,0-1-1 0 0,-1 1 1 0 0,1-1-1 0 0,0 0 0 0 0,1 1 1 0 0,-1-1-1 0 0,0 0 0 0 0,1 0 1 0 0,-1 1-1 0 0,1-1 0 0 0,0-3-441 0 0,0 0 306 0 0,1-1 0 0 0,-1 0 0 0 0,1 1 0 0 0,1-1 0 0 0,-1 1 0 0 0,1-1-1 0 0,0 1 1 0 0,2-2-306 0 0,18-35 215 0 0,-3 18-196 0 0,15-4 755 0 0,5 12-620 0 0,-35 16-144 0 0,0 0 0 0 0,0 0 0 0 0,-1 1-1 0 0,1 0 1 0 0,0 0 0 0 0,0 0 0 0 0,0 0 0 0 0,-1 1 0 0 0,1-1 0 0 0,0 1 0 0 0,0 0 0 0 0,1 1-10 0 0,24 14 24 0 0,-24-11-27 0 0,0 0 0 0 0,0 0 0 0 0,-1 0 0 0 0,1 1 0 0 0,-1-1 0 0 0,2 5 3 0 0,2 4-13 0 0,-1 1 0 0 0,0 1 1 0 0,-1-1-1 0 0,0 1 0 0 0,-2 0 0 0 0,1 3 13 0 0,3 26 12 0 0,-5-19 27 0 0,-4 37-36 0 0,-6-25-14 0 0,2-22 0 0 0,0-1 0 0 0,-1 0 0 0 0,-1 0 1 0 0,0 0-1 0 0,-1-1 0 0 0,0 0 0 0 0,-1 0 0 0 0,-6 6 11 0 0,-17 18-20 0 0,31-38 22 0 0,0 1 0 0 0,0-1 0 0 0,0 1 0 0 0,0 0 0 0 0,0-1 0 0 0,0 1 0 0 0,0 0 0 0 0,1 0 0 0 0,-1 0 0 0 0,0 0 0 0 0,1 0 0 0 0,-1 0 0 0 0,0 0 0 0 0,1 0 0 0 0,0 0 0 0 0,-1 0 0 0 0,1 0 0 0 0,-1 0 0 0 0,1 0 0 0 0,0 0 0 0 0,0 0 0 0 0,0 0 0 0 0,-1 0 0 0 0,1 1 0 0 0,0-1 0 0 0,1 0 0 0 0,-1 0-1 0 0,0 1 0 0 0,2-1 6 0 0,0 0 1 0 0,0 0-1 0 0,0 0 1 0 0,0 0-1 0 0,0 0 1 0 0,0 0 0 0 0,0-1-1 0 0,0 1 1 0 0,1-1-1 0 0,-1 1 1 0 0,0-1 0 0 0,1 0-8 0 0,28 7-30 0 0,-20-4 30 0 0,-1 2 0 0 0,0-1 0 0 0,-1 1 0 0 0,1 0 0 0 0,-1 1 0 0 0,0 0 0 0 0,0 1 0 0 0,-1-1 0 0 0,0 2 0 0 0,0-1 0 0 0,-1 1 0 0 0,1 0 0 0 0,-2 1-1 0 0,1 0 1 0 0,-1 0 0 0 0,-1 0 0 0 0,0 1 0 0 0,2 5 0 0 0,-2-4-3 0 0,0 0 0 0 0,-2 1-1 0 0,1-1 1 0 0,-1 1 0 0 0,-1 0 0 0 0,0 0-1 0 0,-1 0 1 0 0,0 0 0 0 0,-1 0 0 0 0,0 1-1 0 0,-1-1 1 0 0,0 0 0 0 0,-1 0-1 0 0,0 0 1 0 0,-1-1 0 0 0,-3 9 3 0 0,3-14 8 0 0,1 0 0 0 0,-1 0 0 0 0,0-1 0 0 0,0 1 0 0 0,-1-1 1 0 0,0 0-1 0 0,0 0 0 0 0,0 0 0 0 0,0 0 0 0 0,-1-1 0 0 0,0 0 0 0 0,0 1 0 0 0,0-2 0 0 0,0 1 1 0 0,-1-1-1 0 0,1 0 0 0 0,-1 0 0 0 0,0 0 0 0 0,0-1 0 0 0,0 0 0 0 0,0 0 0 0 0,-1 0 0 0 0,1-1 1 0 0,0 0-1 0 0,-1 0 0 0 0,1-1-8 0 0,-11 1-291 0 0,-1-1 0 0 0,1-1-1 0 0,0 0 1 0 0,-1-2 0 0 0,1 0 0 0 0,0 0 0 0 0,0-2 0 0 0,1 0 0 0 0,-5-2 291 0 0,19 6-406 0 0,0 0-1 0 0,0 0 1 0 0,0 0-1 0 0,0 0 1 0 0,0 0-1 0 0,0 0 1 0 0,0 0-1 0 0,0-1 1 0 0,0 1-1 0 0,1 0 1 0 0,-1-1-1 0 0,1 0 1 0 0,-1 1 0 0 0,1-1-1 0 0,-1 0 1 0 0,1 0-1 0 0,0 0 1 0 0,0 0-1 0 0,0 0 1 0 0,0 0-1 0 0,0 0 1 0 0,1 0-1 0 0,-1 0 1 0 0,1 0 0 0 0,-1-1-1 0 0,1 1 1 0 0,0 0-1 0 0,0 0 1 0 0,0 0-1 0 0,0-1 1 0 0,0 1-1 0 0,0 0 1 0 0,0 0-1 0 0,1-1 1 0 0,-1 1-1 0 0,1 0 1 0 0,0 0 0 0 0,0-2 406 0 0,4-5-1572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29 1080 0 0,'0'0'420'0'0,"1"1"-1"0"0,0-1 0 0 0,-1 0 1 0 0,1 0-1 0 0,0 0 1 0 0,-1 0-1 0 0,1 0 0 0 0,-1 0 1 0 0,1 0-1 0 0,0-1 1 0 0,-1 1-1 0 0,1 0 0 0 0,0 0 1 0 0,-1 0-1 0 0,1-1 1 0 0,-1 1-1 0 0,1 0 1 0 0,-1 0-1 0 0,1-1 0 0 0,0 1 1 0 0,-1-1-1 0 0,0 1 1 0 0,1 0-1 0 0,-1-1 0 0 0,1 0-419 0 0,-8-10 5952 0 0,5 10-5721 0 0,-1-1-1 0 0,1 1 1 0 0,-1-1-1 0 0,1 1 1 0 0,-1 0-1 0 0,1 0 1 0 0,-1 0-1 0 0,0 0 1 0 0,1 1 0 0 0,-1-1-1 0 0,0 1 1 0 0,0-1-1 0 0,0 1 1 0 0,-2 0-231 0 0,2 1 16 0 0,0 0 1 0 0,-1 0 0 0 0,1 1 0 0 0,0-1 0 0 0,0 1 0 0 0,0 0 0 0 0,0-1 0 0 0,0 1 0 0 0,0 1 0 0 0,0-1-1 0 0,1 0 1 0 0,-1 1 0 0 0,1-1 0 0 0,0 1 0 0 0,-1 0 0 0 0,1 0 0 0 0,1 0 0 0 0,-1 0 0 0 0,0 0-1 0 0,1 0 1 0 0,-1 0 0 0 0,1 0 0 0 0,0 1 0 0 0,0-1 0 0 0,0 1 0 0 0,1-1 0 0 0,-1 1 0 0 0,1-1 0 0 0,0 4-17 0 0,-2 11 11 0 0,1 1 0 0 0,1 0 0 0 0,1 0 0 0 0,1 0 0 0 0,0-1-11 0 0,-2-14 22 0 0,1 0 1 0 0,-1 0-1 0 0,1 0 1 0 0,0 0-1 0 0,0 0 1 0 0,0-1-1 0 0,0 1 1 0 0,1 0-1 0 0,-1-1 1 0 0,1 1-1 0 0,0-1 1 0 0,0 0-1 0 0,0 0 0 0 0,1 1 1 0 0,-1-1-1 0 0,1-1 1 0 0,0 1-1 0 0,-1 0 1 0 0,1-1-1 0 0,0 1 1 0 0,1-1-1 0 0,-1 0 1 0 0,0 0-1 0 0,1 0 1 0 0,-1 0-1 0 0,1-1 1 0 0,-1 0-1 0 0,1 1 0 0 0,2-1-22 0 0,1 0-14 0 0,0-1 0 0 0,-1 1 0 0 0,1-2-1 0 0,0 1 1 0 0,0-1 0 0 0,-1 0 0 0 0,1 0-1 0 0,0-1 1 0 0,-1 0 0 0 0,1 0 0 0 0,-1 0-1 0 0,0-1 1 0 0,0 0 0 0 0,0 0 0 0 0,0-1-1 0 0,3-2 15 0 0,15-12-539 0 0,0-2 0 0 0,-1-1-1 0 0,7-10 540 0 0,13-10-3983 0 0,2 3-6592 0 0,-32 30 6605 0 0,-12 5 2507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30 232 0 0,'0'-24'4596'0'0,"0"19"5683"0"0,0 10-7052 0 0,0 24-2237 0 0,3 27-773 0 0,3 1 0 0 0,2-1 0 0 0,11 34-217 0 0,-3-8-1 0 0,-15-76 131 0 0,-1-1 14 0 0,1-1-1 0 0,0 0 0 0 0,0 1 1 0 0,0-1-1 0 0,0 0 1 0 0,0 1-1 0 0,1-1 1 0 0,0 0-1 0 0,0 0 1 0 0,2 3-144 0 0,2 1-4 0 0,3 2-104 0 0,-9-10 105 0 0,1 0 1 0 0,-1 0-1 0 0,0 0 1 0 0,1-1-1 0 0,-1 1 1 0 0,1 0-1 0 0,-1 0 0 0 0,0-1 1 0 0,0 1-1 0 0,1 0 1 0 0,-1 0-1 0 0,0-1 1 0 0,0 1-1 0 0,1 0 0 0 0,-1-1 1 0 0,0 1-1 0 0,0-1 1 0 0,0 1-1 0 0,1 0 1 0 0,-1-1-1 0 0,0 1 0 0 0,0-1 1 0 0,0 1-1 0 0,0 0 1 0 0,0-1-1 0 0,0 1 1 0 0,0-1-1 0 0,0 1 0 0 0,0 0 1 0 0,0-1-1 0 0,0 1 1 0 0,0-1-1 0 0,0 1 1 0 0,0 0-1 0 0,-1-1 0 0 0,1 1 1 0 0,0-1-1 0 0,0 1 1 0 0,0-1 2 0 0,0-11 6 0 0,2-1 1 0 0,-1 0 0 0 0,2 1 0 0 0,0-1 0 0 0,0 1-1 0 0,1 0 1 0 0,1 0 0 0 0,0 0 0 0 0,0 0 0 0 0,1 1-1 0 0,4-5-6 0 0,-10 15-1 0 0,1 1 1 0 0,-1-1-1 0 0,1 1 0 0 0,-1-1 0 0 0,1 1 0 0 0,-1-1 0 0 0,1 1 1 0 0,0 0-1 0 0,-1-1 0 0 0,1 1 0 0 0,0 0 0 0 0,-1-1 0 0 0,1 1 0 0 0,0 0 1 0 0,-1-1-1 0 0,1 1 0 0 0,0 0 0 0 0,-1 0 0 0 0,1 0 0 0 0,0 0 1 0 0,0 0-1 0 0,-1 0 0 0 0,1 0 0 0 0,0 0 0 0 0,-1 0 0 0 0,1 0 0 0 0,0 0 1 0 0,0 1 0 0 0,23 13-109 0 0,11 24-633 0 0,-21-17-302 0 0,8 10-4545 0 0,-19-28 4414 0 0,-1 0 1 0 0,1-1 0 0 0,-1 1 0 0 0,1-1-1 0 0,0 0 1 0 0,0 0 0 0 0,0 0-1 0 0,0 0 1 0 0,1 0 1174 0 0,1 0-1925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33 464 0 0,'0'0'212'0'0,"1"-1"1"0"0,-1 1-1 0 0,0 0 1 0 0,1-1-1 0 0,-1 1 1 0 0,1 0-1 0 0,-1-1 1 0 0,0 1-1 0 0,1-1 1 0 0,-1 1-1 0 0,0-1 1 0 0,0 1-1 0 0,1 0 0 0 0,-1-1 1 0 0,0 1-1 0 0,0-1 1 0 0,0 0-1 0 0,0 1 1 0 0,1-1-1 0 0,-1 1 1 0 0,0-1-1 0 0,0 1 1 0 0,0-1-1 0 0,0 1 0 0 0,0-1 1 0 0,0 1-1 0 0,0-1 1 0 0,-1 1-1 0 0,1-1 1 0 0,0 1-1 0 0,0-1 1 0 0,0 1-1 0 0,-1-1-212 0 0,-16-11 2416 0 0,14 11-2327 0 0,1 0 0 0 0,-1 1-1 0 0,1-1 1 0 0,-1 1 0 0 0,1-1-1 0 0,-1 1 1 0 0,0 0 0 0 0,1 0-1 0 0,-1 0 1 0 0,0 0-1 0 0,1 1 1 0 0,-1-1 0 0 0,1 1-1 0 0,-1-1 1 0 0,0 1 0 0 0,1 0-1 0 0,-1 0-88 0 0,-7 8 62 0 0,0 0-1 0 0,1 0 1 0 0,0 1-1 0 0,0 1 1 0 0,1-1-1 0 0,1 1 1 0 0,-1 1-1 0 0,2-1 1 0 0,0 1-1 0 0,-1 5-61 0 0,2-7 137 0 0,1 0 0 0 0,0 1 1 0 0,1 0-1 0 0,0 0 0 0 0,1 0 0 0 0,0 0 0 0 0,1 0 0 0 0,0 0 0 0 0,0 1 0 0 0,2-1 0 0 0,-1 0 1 0 0,2 5-138 0 0,-2-14 96 0 0,0 0 0 0 0,1 0 0 0 0,-1 0 0 0 0,0 0 0 0 0,1 0 0 0 0,0 0 0 0 0,-1 0 0 0 0,1 0 0 0 0,0 0 1 0 0,0-1-1 0 0,0 1 0 0 0,0 0 0 0 0,1 0 0 0 0,-1-1 0 0 0,0 1 0 0 0,1-1 0 0 0,-1 1 0 0 0,1-1 0 0 0,-1 0 0 0 0,1 1 1 0 0,0-1-1 0 0,-1 0 0 0 0,1 0 0 0 0,0 0 0 0 0,0 0 0 0 0,0-1 0 0 0,0 1 0 0 0,0 0 0 0 0,0-1 0 0 0,0 1 0 0 0,0-1 1 0 0,0 0-1 0 0,0 0 0 0 0,0 0 0 0 0,0 0 0 0 0,0 0 0 0 0,0 0 0 0 0,0 0 0 0 0,0-1 0 0 0,0 1-96 0 0,4-2 82 0 0,-1 1-1 0 0,0-1 0 0 0,-1 0 1 0 0,1 0-1 0 0,0-1 1 0 0,0 1-1 0 0,-1-1 0 0 0,0 0 1 0 0,1 0-1 0 0,-1-1 1 0 0,0 1-1 0 0,-1-1 0 0 0,1 0 1 0 0,-1 0-1 0 0,1-1-81 0 0,1-3 11 0 0,0-1 0 0 0,-1 1 0 0 0,0-1 0 0 0,-1-1 0 0 0,0 1 0 0 0,0 0 0 0 0,-1-1 0 0 0,0 1 0 0 0,0-7-11 0 0,3-90 9 0 0,14 153-150 0 0,-16-37-166 0 0,0 0-1 0 0,1 0 1 0 0,1-1-1 0 0,0 0 1 0 0,0 0-1 0 0,0 0 1 0 0,1 0-1 0 0,3 1 308 0 0,-7-7-516 0 0,0-1 0 0 0,0 0 0 0 0,1 0 0 0 0,-1 0 0 0 0,1 0 0 0 0,0 0 0 0 0,-1-1 0 0 0,1 1-1 0 0,0-1 1 0 0,0 0 0 0 0,0 1 0 0 0,0-1 0 0 0,0-1 0 0 0,0 1 0 0 0,0 0 0 0 0,1-1 0 0 0,-1 0 0 0 0,0 1-1 0 0,0-1 1 0 0,0 0 0 0 0,1-1 0 0 0,-1 1 0 0 0,0-1 0 0 0,0 1 0 0 0,0-1 0 0 0,0 0 0 0 0,0 0-1 0 0,0 0 517 0 0,7-4-1451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69 290 240 0 0,'0'0'146'0'0,"0"0"1"0"0,1 0-1 0 0,-1 0 0 0 0,0 0 1 0 0,1 0-1 0 0,-1 0 0 0 0,0 0 1 0 0,0 0-1 0 0,1 0 0 0 0,-1 0 1 0 0,0 0-1 0 0,1 0 0 0 0,-1 0 1 0 0,0 0-1 0 0,0 0 0 0 0,1 0 1 0 0,-1 0-1 0 0,0 0 0 0 0,0 0 1 0 0,1 0-1 0 0,-1 0 0 0 0,0-1 1 0 0,0 1-1 0 0,1 0 0 0 0,-1 0 1 0 0,0 0-1 0 0,0 0 0 0 0,0-1 1 0 0,1 1-1 0 0,-1 0 0 0 0,0 0 1 0 0,0-1-1 0 0,0 1 0 0 0,0 0 1 0 0,1 0-1 0 0,-1-1 0 0 0,0 1 1 0 0,0 0-1 0 0,0 0 0 0 0,0-1 1 0 0,0 1-1 0 0,0 0 0 0 0,0-1 1 0 0,0 1-1 0 0,0 0 0 0 0,0 0 1 0 0,0-1-1 0 0,0 1 0 0 0,0 0 1 0 0,0 0-1 0 0,0-1 0 0 0,0 1 1 0 0,0 0-1 0 0,0-1 0 0 0,0 1 1 0 0,-1 0-1 0 0,1 0 0 0 0,0-1 1 0 0,0 1-1 0 0,0 0 0 0 0,0 0 1 0 0,-1 0-1 0 0,1-1 0 0 0,0 1-146 0 0,-20-24 1466 0 0,0 0 708 0 0,6-1-262 0 0,12 22-1733 0 0,0 0 0 0 0,-1 0 0 0 0,1 0 0 0 0,1 0 0 0 0,-1 0 0 0 0,0 0-1 0 0,1 0 1 0 0,-1-1 0 0 0,1 1 0 0 0,0-1 0 0 0,0 1 0 0 0,1-1 0 0 0,-1 0-1 0 0,1 1 1 0 0,-1-1 0 0 0,1 0 0 0 0,0 1 0 0 0,1-1 0 0 0,-1 1 0 0 0,1-1-1 0 0,-1 0 1 0 0,1 1 0 0 0,0-1 0 0 0,0 1 0 0 0,1-1 0 0 0,-1 1-179 0 0,3-3-49 0 0,0 0 1 0 0,0 0-1 0 0,0 0 1 0 0,1 1-1 0 0,0 0 1 0 0,0 0-1 0 0,0 0 1 0 0,0 0-1 0 0,1 1 1 0 0,4-3 48 0 0,62-27-8709 0 0,-34 19 246 0 0,-32 10 6688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45 648 0 0,'2'1'52'0'0,"28"3"7145"0"0,-27-9-2380 0 0,-15-10-2816 0 0,9 12-1696 0 0,-1 0 1 0 0,0 0-1 0 0,0 0 0 0 0,0 0 0 0 0,0 1 0 0 0,0 0 0 0 0,-1 0 0 0 0,1 0 1 0 0,-1 0-1 0 0,1 0 0 0 0,-1 1 0 0 0,0 0-305 0 0,3 1 7 0 0,-1 0-1 0 0,1-1 1 0 0,-1 2-1 0 0,0-1 1 0 0,1 0-1 0 0,-1 0 1 0 0,1 1-1 0 0,-1 0 1 0 0,1-1-1 0 0,-1 1 1 0 0,1 0-1 0 0,0 0 1 0 0,-1 0 0 0 0,1 0-1 0 0,0 1 1 0 0,0-1-1 0 0,0 1 1 0 0,0-1-1 0 0,0 1 1 0 0,0 0-1 0 0,0 0 1 0 0,1 0-1 0 0,-1 0 1 0 0,0 0-1 0 0,1 1-6 0 0,-7 7 42 0 0,1 1 0 0 0,1 0 0 0 0,0 0 0 0 0,1 0 0 0 0,0 1 0 0 0,1 0-1 0 0,0 0 1 0 0,1 0 0 0 0,0 0 0 0 0,1 1 0 0 0,0-1 0 0 0,1 1 0 0 0,0 0 0 0 0,1-1-1 0 0,1 6-41 0 0,1 16 184 0 0,2 0 1 0 0,0-1-1 0 0,5 12-184 0 0,-2-12 71 0 0,-2 0 0 0 0,-1 1 0 0 0,-1 11-71 0 0,-3-44 99 0 0,0-1 0 0 0,1 1-1 0 0,-1 0 1 0 0,1 0-1 0 0,-1 0 1 0 0,1-1-1 0 0,-1 1 1 0 0,1 0-1 0 0,0-1 1 0 0,-1 1-1 0 0,1-1 1 0 0,0 1 0 0 0,0 0-1 0 0,-1-1 1 0 0,1 0-1 0 0,0 1 1 0 0,0-1-1 0 0,0 1 1 0 0,0-1-1 0 0,-1 0 1 0 0,1 0-1 0 0,0 1 1 0 0,0-1-1 0 0,0 0 1 0 0,0 0 0 0 0,0 0-1 0 0,0 0 1 0 0,0 0-1 0 0,0 0 1 0 0,0 0-1 0 0,-1-1 1 0 0,1 1-1 0 0,0 0 1 0 0,0 0-1 0 0,0-1-98 0 0,50-6-231 0 0,-27 3 472 0 0,89-9-1262 0 0,-76 5-2933 0 0,-1-3-4706 0 0,-18-2 679 0 0,-17 7 6252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24 136 240 0 0,'0'0'136'0'0,"0"0"-1"0"0,1 0 0 0 0,-1 0 1 0 0,0 0-1 0 0,0 0 1 0 0,0 0-1 0 0,1 0 1 0 0,-1 0-1 0 0,0 0 1 0 0,0 0-1 0 0,0-1 1 0 0,0 1-1 0 0,1 0 1 0 0,-1 0-1 0 0,0 0 1 0 0,0 0-1 0 0,0 0 1 0 0,0 0-1 0 0,0-1 1 0 0,1 1-1 0 0,-1 0 1 0 0,0 0-1 0 0,0 0 1 0 0,0 0-1 0 0,0-1 1 0 0,0 1-1 0 0,0 0 1 0 0,0 0-1 0 0,0 0 1 0 0,0-1-1 0 0,0 1 1 0 0,0 0-1 0 0,0 0 1 0 0,0 0-1 0 0,0-1 1 0 0,0 1-1 0 0,0 0 1 0 0,0 0-1 0 0,0 0 0 0 0,0-1 1 0 0,0 1-1 0 0,0 0 1 0 0,0 0-1 0 0,0 0 1 0 0,0-1-1 0 0,0 1 1 0 0,0 0-1 0 0,0 0 1 0 0,0 0-1 0 0,-1-1-135 0 0,-10-8 1655 0 0,-1 1 2162 0 0,9 2 2980 0 0,54-15-4105 0 0,18-7-2680 0 0,-31 12 84 0 0,1 2 1 0 0,39-10-97 0 0,-78 24-3 0 0,1 0 0 0 0,-1 0 0 0 0,1-1 0 0 0,-1 1 0 0 0,1 0 0 0 0,-1 0 0 0 0,1 0 0 0 0,-1 0 0 0 0,1 0 0 0 0,-1 0 0 0 0,1 0 0 0 0,-1 0 0 0 0,1 0 0 0 0,-1 0 0 0 0,1 0 0 0 0,-1 0 0 0 0,1 0 0 0 0,0 0 0 0 0,-1 0 0 0 0,1 1 0 0 0,-1-1 0 0 0,1 0 0 0 0,-1 0 0 0 0,0 1 0 0 0,1-1 0 0 0,-1 0 0 0 0,1 0 0 0 0,-1 1 0 0 0,1-1 0 0 0,-1 1 0 0 0,0-1 0 0 0,1 0 0 0 0,-1 1 1 0 0,0-1-1 0 0,1 1 0 0 0,-1-1 0 0 0,0 1 0 0 0,0-1 0 0 0,0 1 0 0 0,1-1 0 0 0,-1 1 0 0 0,0-1 0 0 0,0 1 0 0 0,0-1 0 0 0,0 1 0 0 0,0-1 3 0 0,12 30 19 0 0,0-5-4 0 0,40 243 54 0 0,-50-254-66 0 0,4 64 27 0 0,-6-77-20 0 0,0-1-1 0 0,0 0 0 0 0,0 0 1 0 0,0 0-1 0 0,0 0-1 0 0,0 0-2 0 0,0 0-8 0 0,0 0-3 0 0,0 0-1 0 0,0 0 0 0 0,0 0-4 0 0,0 0 5 0 0,-33 21-54 0 0,9-12 104 0 0,0-1-1 0 0,-23 5-44 0 0,-2 0-1756 0 0,2 5-5253 0 0,21 5-4539 0 0,24-17 9709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1504 0 0,'2'0'8698'0'0,"3"8"-5705"0"0,3 11-1144 0 0,23 180 2467 0 0,-12-67-3857 0 0,4 12-255 0 0,-22-120 187 0 0,1-6-5247 0 0,-2-17 4360 0 0,1 0-1 0 0,-1-1 0 0 0,0 1 1 0 0,1-1-1 0 0,-1 1 1 0 0,1 0-1 0 0,0-1 0 0 0,-1 1 1 0 0,1-1-1 0 0,-1 1 0 0 0,1-1 1 0 0,0 0-1 0 0,-1 1 0 0 0,1-1 1 0 0,0 0-1 0 0,0 1 1 0 0,-1-1-1 0 0,1 0 0 0 0,0 0 1 0 0,0 0-1 0 0,-1 0 0 0 0,1 1 1 0 0,0-1 496 0 0,5 1-1685 0 0,-2 1 214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28 458 300 0 0,'-5'-49'10547'0'0,"3"43"-9965"0"0,1 0-1 0 0,0 0 1 0 0,0-1-1 0 0,0 1 1 0 0,1 0 0 0 0,0-1-1 0 0,1 1 1 0 0,-1 0 0 0 0,1 0-1 0 0,0-1 1 0 0,1 1-1 0 0,0 0 1 0 0,0 0 0 0 0,1-3-582 0 0,5-8 303 0 0,1 1 0 0 0,1 0 1 0 0,0 0-1 0 0,1 1 1 0 0,1 1-1 0 0,0-1 0 0 0,1 2 1 0 0,1 0-1 0 0,0 0 1 0 0,0 2-1 0 0,12-7-303 0 0,21-12 35 0 0,1 3 0 0 0,1 2-1 0 0,16-4-34 0 0,-56 24 5 0 0,1 1 0 0 0,0 1 0 0 0,0-1-1 0 0,0 2 1 0 0,0 0 0 0 0,1 0 0 0 0,-1 0 0 0 0,0 2-1 0 0,1-1 1 0 0,9 2-5 0 0,-14-1-13 0 0,-1 1 0 0 0,1 0 0 0 0,0 1 0 0 0,-1-1 0 0 0,1 1 0 0 0,-1 0 0 0 0,0 1 0 0 0,0-1 0 0 0,0 1 0 0 0,0 0 0 0 0,0 0 0 0 0,-1 1 0 0 0,1-1 0 0 0,-1 1 0 0 0,0 0 0 0 0,0 0 0 0 0,0 1 0 0 0,-1-1 0 0 0,1 1 0 0 0,0 0 13 0 0,13 23-21 0 0,-2 1 0 0 0,0 1 0 0 0,-2 0 0 0 0,-1 1 0 0 0,7 28 21 0 0,5 38-38 0 0,0 28 38 0 0,-6-30 2 0 0,-7-23 13 0 0,-8-47-6 0 0,1 0 0 0 0,1 0 0 0 0,1-1 0 0 0,2 4-9 0 0,15 36 18 0 0,-23-63-34 0 0,1 0 0 0 0,-1 0 0 0 0,0 0 1 0 0,1 0-1 0 0,-1 0 0 0 0,0 0 0 0 0,0 0 1 0 0,0 0-1 0 0,0 0 0 0 0,0 1 0 0 0,0-1 1 0 0,0 0-1 0 0,0 0 0 0 0,-1 0 0 0 0,1 0 1 0 0,0 0-1 0 0,-1 0 0 0 0,1 0 0 0 0,-1 0 1 0 0,1 0-1 0 0,-1 0 0 0 0,1 0 0 0 0,-1 0 1 0 0,0 0-1 0 0,0 1 16 0 0,-30 20-230 0 0,-39 5 9 0 0,26-17 210 0 0,0-1 0 0 0,0-3-1 0 0,0-1 1 0 0,-1-3 0 0 0,1-1 0 0 0,-1-2 0 0 0,1-3 0 0 0,-1-1-1 0 0,1-2 1 0 0,1-2 0 0 0,-1-2 0 0 0,-13-6 11 0 0,0-12 111 0 0,48 23-153 0 0,-1 1 1 0 0,0 0-1 0 0,-1 0 0 0 0,1 1 0 0 0,-9-3 42 0 0,18 7-16 0 0,1 0 0 0 0,0 0 0 0 0,0 0 0 0 0,-1 0 1 0 0,1 0-1 0 0,0 0 0 0 0,0 0 0 0 0,-1 0 0 0 0,1 0 0 0 0,0 0 0 0 0,0 0 1 0 0,-1 0-1 0 0,1 0 0 0 0,0 0 0 0 0,-1 0 0 0 0,1 0 0 0 0,0 0 0 0 0,0 0 0 0 0,-1 0 1 0 0,1 0-1 0 0,0 0 0 0 0,0 0 0 0 0,0 1 0 0 0,-1-1 0 0 0,1 0 0 0 0,0 0 1 0 0,0 0-1 0 0,-1 0 0 0 0,1 1 0 0 0,0-1 0 0 0,0 0 0 0 0,0 0 0 0 0,0 0 0 0 0,0 1 1 0 0,-1-1-1 0 0,1 0 0 0 0,0 0 0 0 0,0 1 0 0 0,0-1 0 0 0,0 0 0 0 0,0 0 1 0 0,0 1-1 0 0,0-1 0 0 0,0 0 0 0 0,0 1 16 0 0,0 3-3409 0 0,-1-1-9410 0 0,1-3 10323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0 604 0 0,'3'10'4970'0'0,"-7"33"-3657"0"0,1-11-406 0 0,1-1 1 0 0,2 1-1 0 0,1 0 1 0 0,2 0-1 0 0,6 30-907 0 0,12 45 3543 0 0,7 5-3543 0 0,-27-110 32 0 0,3 17 202 0 0,55 237 1008 0 0,-56-233-3424 0 0,-7-39-2428 0 0,-7-41-1647 0 0,9 35 4654 0 0,-2-1 208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4 0 0,'1'-7'11459'0'0,"8"3"-7228"0"0,84-14-605 0 0,50-18-3626 0 0,64-13 211 0 0,-172 42-113 0 0,1 3-1 0 0,0 1 0 0 0,-1 1 0 0 0,32 4-97 0 0,-61-2-10 0 0,0 0 0 0 0,1 1 0 0 0,-1 0 0 0 0,0 0 0 0 0,1 0 0 0 0,-1 1 0 0 0,0 0-1 0 0,0 0 1 0 0,0 1 0 0 0,-1 0 0 0 0,1 0 0 0 0,-1 0 0 0 0,1 0 0 0 0,-1 1 0 0 0,0 0-1 0 0,0 0 1 0 0,-1 1 0 0 0,1-1 0 0 0,-1 1 0 0 0,0 0 0 0 0,0 0 0 0 0,0 0 0 0 0,-1 1-1 0 0,0-1 1 0 0,0 1 0 0 0,0 2 10 0 0,19 38-14 0 0,-2 2 0 0 0,-2 0 1 0 0,-3 1-1 0 0,7 38 14 0 0,1 7-4 0 0,-4-11-42 0 0,-2 8 46 0 0,-6-5-260 0 0,-12-84 257 0 0,0 0 0 0 0,1 0 1 0 0,-1 0-1 0 0,0 0 1 0 0,0 0-1 0 0,0 0 0 0 0,0 0 1 0 0,-1-1-1 0 0,1 1 0 0 0,0 0 1 0 0,-1-1-1 0 0,1 1 1 0 0,-1-1-1 0 0,1 1 0 0 0,-1-1 1 0 0,0 0-1 0 0,0 1 3 0 0,-35 21-27 0 0,35-22 24 0 0,-26 14 8 0 0,0-2 1 0 0,-1-1-1 0 0,0-2 1 0 0,-1-1-1 0 0,0-1 0 0 0,0-1 1 0 0,-25 2-6 0 0,-51 1 51 0 0,-68-2-51 0 0,25-3 53 0 0,78 9 151 0 0,57-10-288 0 0,1-1 0 0 0,-1 0 0 0 0,0-1 0 0 0,-10 0 84 0 0,23-2-396 0 0,0 0-1 0 0,-1-1 0 0 0,1 1 1 0 0,0 0-1 0 0,0-1 1 0 0,0 1-1 0 0,0-1 1 0 0,0 0-1 0 0,-1 1 1 0 0,1-1-1 0 0,0 0 1 0 0,0 1-1 0 0,0-1 0 0 0,1 0 1 0 0,-1 0-1 0 0,0 0 1 0 0,0 0-1 0 0,0 0 1 0 0,1 0-1 0 0,-1 0 1 0 0,0 0-1 0 0,1 0 0 0 0,-1-1 1 0 0,1 1-1 0 0,0 0 1 0 0,-1 0-1 0 0,1 0 1 0 0,0-1-1 0 0,-1 1 1 0 0,1 0-1 0 0,0 0 1 0 0,0-1-1 0 0,0 1 0 0 0,0 0 1 0 0,0 0-1 0 0,1-1 1 0 0,-1 1-1 0 0,0 0 1 0 0,1-1 396 0 0,-1-10-2262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3:17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5 760 0 0,'9'-5'4779'0'0,"-15"7"1079"0"0,-11 8-845 0 0,8 0-4866 0 0,-7 14 490 0 0,-20 37 174 0 0,23-14-512 0 0,11-28-248 0 0,1-1 0 0 0,1 1-1 0 0,0-1 1 0 0,1 1 0 0 0,1-1-1 0 0,1 0 1 0 0,1 0 0 0 0,2 7-51 0 0,-4-20 14 0 0,0 0 0 0 0,0 0 0 0 0,0-1 1 0 0,0 1-1 0 0,1-1 0 0 0,-1 1 0 0 0,1-1 0 0 0,0 0 1 0 0,1 0-1 0 0,-1 0 0 0 0,1 0 0 0 0,0-1 0 0 0,-1 0 1 0 0,3 2-15 0 0,-2-3 9 0 0,0 0 1 0 0,0-1 0 0 0,0 1-1 0 0,0-1 1 0 0,0 0 0 0 0,0 0-1 0 0,0 0 1 0 0,0-1 0 0 0,0 1-1 0 0,1-1 1 0 0,-1 0 0 0 0,0 0-1 0 0,0 0 1 0 0,1-1 0 0 0,-1 0-1 0 0,0 1 1 0 0,0-1 0 0 0,0-1-1 0 0,3 0-9 0 0,1-1-10 0 0,-1 0 0 0 0,0-1 1 0 0,0 0-1 0 0,0 0 0 0 0,0 0 0 0 0,-1-1 0 0 0,1 0 0 0 0,-1 0 0 0 0,0-1 0 0 0,-1 0 0 0 0,1 0 0 0 0,-1 0 0 0 0,0-1 0 0 0,-1 1 0 0 0,0-1 0 0 0,0 0 0 0 0,0 0 0 0 0,-1-1 0 0 0,0 1 0 0 0,0-1 0 0 0,-1 0 0 0 0,0 1 0 0 0,-1-1 0 0 0,1-4 10 0 0,0 2-27 0 0,-1 1 0 0 0,0-1 0 0 0,-1 1 0 0 0,0-1 0 0 0,-1 1-1 0 0,0-1 1 0 0,0 1 0 0 0,-1-1 0 0 0,0 1 0 0 0,0 0 0 0 0,-1 0 0 0 0,-1 0-1 0 0,1 0 1 0 0,-2 0 0 0 0,1 1 0 0 0,-1-1 0 0 0,0 1 0 0 0,-1 1-1 0 0,0-1 1 0 0,-3-2 27 0 0,1 1-216 0 0,6 6-5 0 0,-1 0 1 0 0,1 0-1 0 0,-1 0 0 0 0,0 1 0 0 0,0-1 1 0 0,0 1-1 0 0,0-1 0 0 0,0 1 0 0 0,0 0 0 0 0,-1 0 1 0 0,1 1-1 0 0,-1-1 0 0 0,1 1 0 0 0,-1-1 0 0 0,0 1 1 0 0,0 0-1 0 0,1 1 0 0 0,-1-1 0 0 0,-1 0 221 0 0,4 2-200 0 0,0-1 0 0 0,1 1 0 0 0,-1-1 0 0 0,0 0 0 0 0,0 1 0 0 0,0-1 0 0 0,1 1 0 0 0,-1 0-1 0 0,0-1 1 0 0,0 1 0 0 0,1 0 0 0 0,-1-1 0 0 0,1 1 0 0 0,-1 0 0 0 0,1 0 0 0 0,-1-1 0 0 0,1 1 0 0 0,-1 0 0 0 0,1 0 0 0 0,-1 0-1 0 0,1 0 1 0 0,0 0 0 0 0,0 0 0 0 0,0 0 0 0 0,-1-1 0 0 0,1 1 0 0 0,0 0 0 0 0,0 0 0 0 0,0 0 0 0 0,0 0 0 0 0,0 0-1 0 0,1 0 1 0 0,-1 0 0 0 0,0 0 0 0 0,0 0 200 0 0,9 34-4802 0 0,-5-22 3456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17 540 0 0,'-2'-17'8419'0'0,"-3"31"-3814"0"0,-2 32-1569 0 0,9 49 142 0 0,11 56-3178 0 0,6-15 34 0 0,26 91-34 0 0,-41-206 552 0 0,5 14-3859 0 0,-8-35 3210 0 0,-1 0 0 0 0,0 0 0 0 0,0 1-1 0 0,0-1 1 0 0,0 0 0 0 0,0 0 0 0 0,0 0 0 0 0,1 0-1 0 0,-1 1 1 0 0,0-1 0 0 0,0 0 0 0 0,0 0 0 0 0,0 0-1 0 0,1 0 1 0 0,-1 0 0 0 0,0 0 0 0 0,0 0 0 0 0,0 0-1 0 0,1 0 1 0 0,-1 0 0 0 0,0 0 0 0 0,0 0 0 0 0,0 1-1 0 0,1-1 1 0 0,-1 0 0 0 0,0-1 0 0 0,0 1-1 0 0,0 0 1 0 0,1 0 0 0 0,-1 0 0 0 0,0 0 0 0 0,0 0-1 0 0,0 0 1 0 0,1 0 0 0 0,-1 0 0 0 0,0 0 0 0 0,0 0-1 0 0,0 0 1 0 0,1 0 0 0 0,-1-1 0 0 0,0 1 0 0 0,0 0-1 0 0,0 0 1 0 0,0 0 97 0 0,12-20-6301 0 0,-7-4 1904 0 0,-5 14 2771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61 193 712 0 0,'0'-3'1946'0'0,"2"-9"8272"0"0,15 0-6414 0 0,-16 12-3802 0 0,40-25 1358 0 0,27-16 1038 0 0,12-3-2398 0 0,-58 34 175 0 0,0 0 0 0 0,1 1 0 0 0,0 2 0 0 0,0 0 0 0 0,24-3-175 0 0,-35 9-11 0 0,1 0 1 0 0,-1 1 0 0 0,0 0 0 0 0,1 1 0 0 0,-1 1 0 0 0,0 0-1 0 0,0 0 1 0 0,0 1 0 0 0,0 1 0 0 0,-1 0 0 0 0,1 1 0 0 0,-1 0-1 0 0,0 0 1 0 0,0 1 0 0 0,-1 1 0 0 0,2 1 10 0 0,0 5-13 0 0,0 1 0 0 0,0 0 0 0 0,-1 0 0 0 0,-1 1 0 0 0,0 0 0 0 0,-1 1 0 0 0,-1 0 0 0 0,3 10 13 0 0,15 24 5 0 0,89 180-57 0 0,-98-194-11 0 0,-2 0 0 0 0,6 26 63 0 0,-19-58-12 0 0,-1 1 0 0 0,1-1-1 0 0,-1 0 1 0 0,-1 1 0 0 0,1-1-1 0 0,-1 1 1 0 0,1-1 0 0 0,-1 1-1 0 0,-1-1 1 0 0,1 1-1 0 0,-1-1 1 0 0,1 1 0 0 0,-1-1-1 0 0,0 1 1 0 0,-1-1 0 0 0,1 0-1 0 0,-1 0 1 0 0,0 0 0 0 0,0 0-1 0 0,0 0 1 0 0,-3 4 12 0 0,-1-1-6 0 0,-1-1 0 0 0,0 1-1 0 0,0-1 1 0 0,0 0 0 0 0,-1-1-1 0 0,0 1 1 0 0,0-2 0 0 0,0 1 0 0 0,-1-1-1 0 0,-3 1 7 0 0,-47 18-19 0 0,-1-4 0 0 0,-1-1 1 0 0,-1-4-1 0 0,-5-2 19 0 0,-24 7 4 0 0,-35 14-4 0 0,62-7 34 0 0,47-18-3 0 0,-1-1-1 0 0,0-1 1 0 0,0 0 0 0 0,-14 2-31 0 0,29-8 19 0 0,0 0 0 0 0,0 0 0 0 0,0 0 0 0 0,0 0 0 0 0,0-1 0 0 0,0 0 0 0 0,0 1 0 0 0,0-1 0 0 0,0 0 0 0 0,1 0 0 0 0,-1 0 0 0 0,0-1 0 0 0,0 1 0 0 0,1-1 0 0 0,-3-1-19 0 0,-33-30 311 0 0,27 24-253 0 0,9 6-74 0 0,-12-10 34 0 0,14 13-40 0 0,0 0 0 0 0,-1 0-1 0 0,1 0 1 0 0,0 0-1 0 0,0-1 1 0 0,0 1 0 0 0,-1 0-1 0 0,1 0 1 0 0,0 0-1 0 0,0 0 1 0 0,0 0 0 0 0,-1 0-1 0 0,1 0 1 0 0,0 0-1 0 0,0 0 1 0 0,-1 0 0 0 0,1 0-1 0 0,0 0 1 0 0,0 0 0 0 0,-1 0-1 0 0,1 0 1 0 0,0 0-1 0 0,0 0 1 0 0,0 0 0 0 0,-1 0-1 0 0,1 0 1 0 0,0 0-1 0 0,0 0 1 0 0,-1 0 0 0 0,1 0-1 0 0,0 1 1 0 0,0-1-1 0 0,0 0 1 0 0,-1 0 0 0 0,1 0-1 0 0,0 0 1 0 0,0 0-1 0 0,0 1 1 0 0,0-1 0 0 0,-1 0-1 0 0,1 0 1 0 0,0 0-1 0 0,0 1 1 0 0,0-1 0 0 0,0 0-1 0 0,0 0 1 0 0,0 1-1 0 0,0-1 1 0 0,0 0 0 0 0,0 0-1 0 0,0 0 1 0 0,0 1 0 0 0,0-1-1 0 0,0 0 1 0 0,0 0-1 0 0,0 1 1 0 0,0-1 0 0 0,0 0-1 0 0,0 0 1 0 0,0 1-1 0 0,0-1 1 0 0,0 0 0 0 0,0 0-1 0 0,0 0 1 0 0,0 1 22 0 0,0-1-2078 0 0,-3 0 2848 0 0,2 0-5294 0 0,1 0-5487 0 0,0 0 7662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21 608 0 0,'-7'3'9795'0'0,"-15"7"-6454"0"0,15-7-1294 0 0,2 2-1894 0 0,1-1 0 0 0,-1 1 0 0 0,1 0 1 0 0,1 0-1 0 0,-1 1 0 0 0,1-1 0 0 0,0 1 1 0 0,0 0-1 0 0,0 0 0 0 0,1 0 0 0 0,0 0 0 0 0,0 0 1 0 0,1 0-1 0 0,-1 2-153 0 0,1 0 60 0 0,0 1 0 0 0,1-1 0 0 0,0 1 1 0 0,0 0-1 0 0,0-1 0 0 0,1 1 0 0 0,1 0 0 0 0,0-1 0 0 0,0 1 0 0 0,0-1 1 0 0,1 0-1 0 0,0 0 0 0 0,1 0 0 0 0,0 0 0 0 0,0-1 0 0 0,1 2-60 0 0,-1-3 31 0 0,0-1 0 0 0,0 1 0 0 0,1-1 0 0 0,0 0 0 0 0,0 0 0 0 0,0-1 0 0 0,0 1 0 0 0,1-1 0 0 0,0 0 0 0 0,0 0 0 0 0,0-1 0 0 0,0 0 0 0 0,0 0 0 0 0,1-1 0 0 0,-1 1 0 0 0,1-1 0 0 0,0-1 0 0 0,0 1 0 0 0,0-1 0 0 0,-1 0 0 0 0,1-1 0 0 0,0 0 0 0 0,0 0 0 0 0,0 0 0 0 0,0-1 0 0 0,0 0 0 0 0,0 0 0 0 0,0-1 0 0 0,-1 0 0 0 0,1 0 0 0 0,0-1 0 0 0,-1 1 0 0 0,0-1 0 0 0,0-1 0 0 0,0 1 0 0 0,2-3-31 0 0,-4 4-15 0 0,-1 0 0 0 0,0-1 0 0 0,0 0 0 0 0,0 1 0 0 0,0-1 0 0 0,0 0 0 0 0,-1-1 0 0 0,1 1 0 0 0,-1 0 0 0 0,0-1 0 0 0,0 1 0 0 0,0-1 0 0 0,0 0 0 0 0,-1 1 0 0 0,0-1-1 0 0,1 0 1 0 0,-1-2 15 0 0,-1-1-52 0 0,0-1-1 0 0,0 1 0 0 0,0 0 0 0 0,-1-1 1 0 0,0 1-1 0 0,-1 0 0 0 0,0 0 1 0 0,0 0-1 0 0,-1-3 53 0 0,-3-8-87 0 0,0 0 0 0 0,-1 1 1 0 0,0 0-1 0 0,-2 0 0 0 0,0 0 1 0 0,-1 1-1 0 0,0 1 0 0 0,-12-13 87 0 0,21 27-5 0 0,-1 0 0 0 0,1 0 0 0 0,-1 0 0 0 0,1 0-1 0 0,-1 1 1 0 0,0-1 0 0 0,1 0 0 0 0,-1 1 0 0 0,0-1 0 0 0,0 1-1 0 0,1-1 1 0 0,-1 1 0 0 0,0 0 0 0 0,0 0 0 0 0,0 0 0 0 0,1 0-1 0 0,-1 0 1 0 0,0 0 0 0 0,0 0 0 0 0,0 1 0 0 0,1-1 0 0 0,-1 1-1 0 0,0-1 1 0 0,-1 1 5 0 0,-47 21-1000 0 0,36-15-427 0 0,12-6 1431 0 0,-15 7-3213 0 0,15-7 2541 0 0,1 0-1 0 0,0 0 1 0 0,-1 0 0 0 0,1 1-1 0 0,0-1 1 0 0,0 0 0 0 0,-1 0 0 0 0,1 1-1 0 0,0-1 1 0 0,0 1 0 0 0,0-1-1 0 0,1 1 1 0 0,-1-1 0 0 0,0 1 0 0 0,0 1 668 0 0,-3 5-1854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0 784 0 0,'3'31'12733'0'0,"8"37"-8117"0"0,4 29-4380 0 0,-9-61-9 0 0,1-1 1 0 0,7 15-228 0 0,-10-38 544 0 0,4 0-3842 0 0,-7-12 3055 0 0,-1 1 1 0 0,0-1-1 0 0,1 0 1 0 0,-1 1-1 0 0,1-1 1 0 0,-1 0-1 0 0,0 0 1 0 0,1 1-1 0 0,-1-1 1 0 0,1 0-1 0 0,-1 0 1 0 0,1 0-1 0 0,-1 1 1 0 0,0-1-1 0 0,1 0 1 0 0,-1 0 0 0 0,1 0-1 0 0,-1 0 1 0 0,1 0-1 0 0,-1 0 1 0 0,1 0-1 0 0,-1 0 1 0 0,1 0-1 0 0,-1 0 1 0 0,1 0-1 0 0,-1-1 1 0 0,1 1-1 0 0,-1 0 1 0 0,1 0-1 0 0,-1 0 1 0 0,0 0-1 0 0,1-1 1 0 0,-1 1-1 0 0,1 0 1 0 0,-1-1 0 0 0,0 1-1 0 0,1 0 1 0 0,-1-1-1 0 0,1 1 1 0 0,-1 0-1 0 0,0-1 1 0 0,0 1-1 0 0,1 0 1 0 0,-1-1-1 0 0,0 1 1 0 0,0-1-1 0 0,0 1 1 0 0,1-1-1 0 0,-1 1 1 0 0,0-1-1 0 0,0 1 1 0 0,0-1 0 0 0,0 1-1 0 0,0-1 1 0 0,0 0 242 0 0,1-4-1914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4:37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27 131 332 0 0,'-4'2'9728'0'0,"0"-1"-7263"0"0,1-2-1443 0 0,2 0-740 0 0,0 0 1 0 0,-1-1 0 0 0,1 1 0 0 0,0-1-1 0 0,0 1 1 0 0,0-1 0 0 0,0 1 0 0 0,0-1-1 0 0,0 0 1 0 0,0 0 0 0 0,0 1 0 0 0,1-1-1 0 0,-1 0 1 0 0,1 0 0 0 0,-1 0 0 0 0,1 0-1 0 0,0 0 1 0 0,0 0 0 0 0,0 1 0 0 0,0-1-1 0 0,0 0 1 0 0,0 0 0 0 0,0 0 0 0 0,1-2-283 0 0,1 0 122 0 0,-1 0 0 0 0,1 0 1 0 0,0 0-1 0 0,0 0 1 0 0,0 0-1 0 0,0 0 0 0 0,1 0 1 0 0,0 1-1 0 0,0-1 1 0 0,0 1-1 0 0,1-2-122 0 0,0 1-43 0 0,-1 1 0 0 0,1-1 0 0 0,0 1 0 0 0,0 0 0 0 0,0 0 0 0 0,0 0 0 0 0,0 1 1 0 0,1-1-1 0 0,-1 1 0 0 0,1 0 0 0 0,0 0 0 0 0,-1 1 0 0 0,1-1 0 0 0,0 1 0 0 0,0 0 0 0 0,0 1 0 0 0,0-1 0 0 0,0 1 0 0 0,0 0 0 0 0,0 0 0 0 0,2 1 43 0 0,-2 1-7 0 0,0 0 0 0 0,0 1 1 0 0,-1 0-1 0 0,1 0 0 0 0,-1 0 0 0 0,0 0 0 0 0,0 1 0 0 0,0 0 0 0 0,0-1 0 0 0,0 1 0 0 0,-1 1 0 0 0,0-1 0 0 0,0 1 1 0 0,0-1-1 0 0,0 1 0 0 0,-1 0 0 0 0,0 0 0 0 0,1 2 7 0 0,1 3-1 0 0,0 2 1 0 0,-1-1 0 0 0,0 0-1 0 0,-1 1 1 0 0,0-1-1 0 0,-1 1 1 0 0,0 8 0 0 0,-3 3 7 0 0,-2 0 1 0 0,-1-1-1 0 0,-1 0 1 0 0,0 0-1 0 0,-2 0 1 0 0,0-1-1 0 0,-5 7-7 0 0,0 3 43 0 0,7-17-24 0 0,-7 24 98 0 0,13-37-65 0 0,0-1 19 0 0,32-36 1144 0 0,-18 24-1263 0 0,0 1 1 0 0,0 0-1 0 0,1 1 0 0 0,1 1 1 0 0,-1 0-1 0 0,1 1 1 0 0,1 1-1 0 0,0 0 1 0 0,0 2-1 0 0,0 0 0 0 0,0 0 1 0 0,1 2-1 0 0,0 0 1 0 0,4 1 47 0 0,-7 0-1281 0 0,10 0-4345 0 0,-8 6-6883 0 0,-17-4 10564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01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 0 0,'16'-2'11175'0'0,"-2"9"-4934"0"0,-11-3-5900 0 0,-1-1 0 0 0,1 0 1 0 0,-1 1-1 0 0,1-1 0 0 0,-1 1 0 0 0,-1-1 0 0 0,1 1 0 0 0,1 4-341 0 0,12 46-3044 0 0,-10-25 4488 0 0,15 96-1440 0 0,-4-36 81 0 0,-4 1-1 0 0,-1 81-84 0 0,-6 67 120 0 0,-9-169-94 0 0,2-46-15 0 0,1 0 0 0 0,1 0 1 0 0,2 17-12 0 0,7 94 56 0 0,-2-66-41 0 0,-6-46-6 0 0,1-1 1 0 0,2 0-1 0 0,1 9-9 0 0,15 47 13 0 0,46 157-7 0 0,-50-188 24 0 0,1-2 0 0 0,3 0 0 0 0,2-1 0 0 0,4 3-30 0 0,7 8 18 0 0,3-2 0 0 0,2-1 0 0 0,2-2 0 0 0,33 30-18 0 0,-38-46-19 0 0,2-1-1 0 0,1-1 0 0 0,2-3 0 0 0,0-1 1 0 0,2-2-1 0 0,18 7 20 0 0,-1-5 18 0 0,1-3 1 0 0,1-3 0 0 0,1-2 0 0 0,32 4-19 0 0,258 37-29 0 0,-154-31-10 0 0,-86-13 136 0 0,1-6 0 0 0,0-5 0 0 0,0-4 0 0 0,1-6 0 0 0,14-6-97 0 0,143-25-73 0 0,143-44 73 0 0,450-86-456 0 0,-626 122 440 0 0,-93 14 27 0 0,-2-7 0 0 0,-1-5 0 0 0,97-46-11 0 0,-160 55 3 0 0,89-38-63 0 0,3 7 0 0 0,92-18 60 0 0,95-9 1329 0 0,209-90-1329 0 0,-139 42 127 0 0,-284 96-106 0 0,67-22-41 0 0,951-301-280 0 0,-575 176 659 0 0,-472 147-395 0 0,87-47 36 0 0,-94 40-6 0 0,-58 30 79 0 0,1 1 0 0 0,1 3 1 0 0,0 1-1 0 0,1 4 0 0 0,1 1 0 0 0,49-1-73 0 0,79-7-110 0 0,-110 9 63 0 0,-24 2 36 0 0,-32 4 26 0 0,-8 0-118 0 0,2-1-285 0 0,-1 2-103 0 0,4-6-2738 0 0,-12 6 2673 0 0,-1 1 1 0 0,1 0 0 0 0,0-1 0 0 0,-1 1 0 0 0,1-1-1 0 0,-1 1 1 0 0,1-1 0 0 0,-1 1 0 0 0,0-1-1 0 0,1 1 1 0 0,-1-1 0 0 0,0 1 0 0 0,0-1-1 0 0,0 1 1 0 0,0-1 0 0 0,-1 1 0 0 0,1-1 0 0 0,0 1-1 0 0,-1-1 1 0 0,1 1 0 0 0,-1-1 0 0 0,1 1-1 0 0,-1-1 1 0 0,1 1 0 0 0,-1-1 555 0 0,-4-6-1661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0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8 128 0 0,'-8'-6'9337'0'0,"20"6"1678"0"0,-2 1-8658 0 0,-1-1-5082 0 0,31-2 2723 0 0,0 1 1 0 0,0 3-1 0 0,0 1 1 0 0,0 1-1 0 0,11 5 2 0 0,50 14-536 0 0,42 17 536 0 0,-141-40-10 0 0,0 1 1 0 0,0-1 0 0 0,0 0-1 0 0,0 1 1 0 0,0 0-1 0 0,0-1 1 0 0,0 1 0 0 0,-1 0-1 0 0,1 0 1 0 0,0 0-1 0 0,-1 0 1 0 0,1 0 0 0 0,-1 1-1 0 0,1-1 1 0 0,-1 0-1 0 0,1 1 1 0 0,-1-1 0 0 0,0 1-1 0 0,0 0 1 0 0,0-1-1 0 0,0 1 1 0 0,0 0 0 0 0,0-1-1 0 0,0 1 1 0 0,0 0-1 0 0,-1 0 1 0 0,1 1 9 0 0,6 15 8 0 0,-3-9 2 0 0,0 1 1 0 0,0-1 1 0 0,0-1-1 0 0,1 1 0 0 0,0 0 0 0 0,0-1 0 0 0,1 0 1 0 0,0-1-1 0 0,1 1-11 0 0,-1-2 54 0 0,2 5-190 0 0,-23 5 26 0 0,10-12 134 0 0,-65 55 200 0 0,-2-3 0 0 0,-59 33-224 0 0,-165 87 234 0 0,98-62-180 0 0,189-109-642 0 0,-23 14 1568 0 0,12-14-8070 0 0,23-6 328 0 0,4-2 4693 0 0,-3 1-276 0 0,-4 2 417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04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92 772 0 0,'-5'-5'895'0'0,"0"0"1"0"0,0 0-1 0 0,1 0 1 0 0,0-1-1 0 0,0 1 1 0 0,0-1-1 0 0,1 0 0 0 0,0 0 1 0 0,0 0-1 0 0,0-1 1 0 0,-1-5-896 0 0,4 12 151 0 0,0-1 1 0 0,0 0 0 0 0,0 1 0 0 0,0-1-1 0 0,0 0 1 0 0,0 1 0 0 0,0-1-1 0 0,0 0 1 0 0,0 1 0 0 0,1-1 0 0 0,-1 0-1 0 0,0 1 1 0 0,0-1 0 0 0,0 1 0 0 0,1-1-1 0 0,-1 0 1 0 0,0 1 0 0 0,1-1-1 0 0,-1 1 1 0 0,1-1 0 0 0,-1 1 0 0 0,1-1-1 0 0,-1 1 1 0 0,1-1 0 0 0,-1 1 0 0 0,1 0-1 0 0,-1-1 1 0 0,1 1 0 0 0,-1 0-1 0 0,1-1 1 0 0,0 1 0 0 0,-1 0 0 0 0,1-1-152 0 0,24 7 1456 0 0,-19-3-1440 0 0,1 1-1 0 0,-1 0 1 0 0,0 0 0 0 0,0 0 0 0 0,0 1 0 0 0,1 1-16 0 0,1 3 5 0 0,0 1 1 0 0,-1 0 0 0 0,0 0 0 0 0,-1 1 0 0 0,0 0-1 0 0,3 8-5 0 0,-7-15-4 0 0,0-1 0 0 0,-1 1 0 0 0,0 0 0 0 0,0 0-1 0 0,0-1 1 0 0,0 1 0 0 0,-1 0 0 0 0,1 0 0 0 0,-1 0-1 0 0,0 0 1 0 0,0 0 0 0 0,0 0 0 0 0,-1 0-1 0 0,0 0 1 0 0,1 0 0 0 0,-1-1 0 0 0,-1 1 0 0 0,1 0-1 0 0,0-1 1 0 0,-1 1 0 0 0,0 0 0 0 0,0-1 0 0 0,0 0 4 0 0,1-1-2 0 0,0-1 0 0 0,0 0 1 0 0,-1 0-1 0 0,1 0 0 0 0,0 0 1 0 0,0 0-1 0 0,-1-1 1 0 0,1 1-1 0 0,-1 0 0 0 0,1-1 1 0 0,-1 1-1 0 0,1-1 0 0 0,-1 1 1 0 0,1-1-1 0 0,-1 1 1 0 0,1-1-1 0 0,-1 0 0 0 0,0 0 1 0 0,1 0-1 0 0,-1 0 0 0 0,1 0 1 0 0,-1 0-1 0 0,0-1 0 0 0,1 1 1 0 0,-1 0-1 0 0,1-1 1 0 0,-1 1-1 0 0,1-1 0 0 0,-1 0 1 0 0,1 1-1 0 0,-2-2 2 0 0,-45-28-55 0 0,41 25 53 0 0,-1-2 8 0 0,1 0 0 0 0,0 0 0 0 0,0-1 0 0 0,0 0 1 0 0,1 0-1 0 0,-1-4-6 0 0,5 10 2 0 0,1-1 0 0 0,-1 1 0 0 0,1-1 1 0 0,0 1-1 0 0,0-1 0 0 0,0 0 0 0 0,0 0 1 0 0,0 0-1 0 0,1 0 0 0 0,-1 0 0 0 0,1-1-2 0 0,0 3 1 0 0,0 1-1 0 0,0-1 0 0 0,0 0 1 0 0,0 0-1 0 0,1 0 0 0 0,-1 0 0 0 0,0 0 1 0 0,1 0-1 0 0,-1 0 0 0 0,1 1 1 0 0,-1-1-1 0 0,1 0 0 0 0,-1 0 1 0 0,1 1-1 0 0,-1-1 0 0 0,1 0 0 0 0,0 1 1 0 0,-1-1-1 0 0,1 0 0 0 0,0 1 1 0 0,0-1-1 0 0,-1 1 0 0 0,1-1 1 0 0,0 1-1 0 0,0 0 0 0 0,0-1 0 0 0,0 1 1 0 0,-1 0-1 0 0,1-1 0 0 0,0 1 1 0 0,0 0-1 0 0,1 0 0 0 0,1 0-6 0 0,1 0 1 0 0,-1 0-1 0 0,1 1 0 0 0,-1-1 1 0 0,1 1-1 0 0,-1 0 0 0 0,1 0 1 0 0,-1 0-1 0 0,0 0 0 0 0,1 1 1 0 0,-1-1-1 0 0,0 1 1 0 0,1 1 5 0 0,-3-3-2 0 0,0 0 1 0 0,0 1-1 0 0,1-1 1 0 0,-1 1 0 0 0,0 0-1 0 0,0-1 1 0 0,0 1 0 0 0,0 0-1 0 0,0-1 1 0 0,-1 1-1 0 0,1 0 1 0 0,0 0 0 0 0,0 0-1 0 0,0 0 1 0 0,-1 0-1 0 0,1 0 1 0 0,-1 0 0 0 0,1 0-1 0 0,-1 0 1 0 0,1 0 0 0 0,-1 0-1 0 0,1 1 1 0 0,-1-1-1 0 0,0 0 1 0 0,0 0 0 0 0,1 0-1 0 0,-1 1 1 0 0,0-1-1 0 0,0 0 1 0 0,0 0 0 0 0,0 0-1 0 0,-1 1 1 0 0,1-1 0 0 0,0 0-1 0 0,0 0 1 0 0,-1 0-1 0 0,1 0 1 0 0,-1 0 0 0 0,1 1-1 0 0,-1-1 2 0 0,0 0-7 0 0,0 0 0 0 0,0-1 0 0 0,0 1-1 0 0,-1 0 1 0 0,1 0 0 0 0,0-1 0 0 0,0 1 0 0 0,-1 0-1 0 0,1-1 1 0 0,0 1 0 0 0,-1-1 0 0 0,1 0-1 0 0,-1 1 1 0 0,1-1 0 0 0,0 0 0 0 0,-1 0 0 0 0,1 0-1 0 0,-1 0 1 0 0,1 0 0 0 0,-1 0 0 0 0,1-1 0 0 0,0 1-1 0 0,-1 0 1 0 0,1-1 0 0 0,0 1 0 0 0,-1-1-1 0 0,1 1 1 0 0,0-1 0 0 0,-1 0 0 0 0,1 1 0 0 0,0-1-1 0 0,0 0 1 0 0,0 0 0 0 0,0 0 0 0 0,0 0-1 0 0,0 0 1 0 0,0 0 0 0 0,0 0 0 0 0,0-1 7 0 0,-1 1-1 0 0,0-1 0 0 0,1 1 1 0 0,-1-1-1 0 0,1 1 0 0 0,-1-1 1 0 0,1 0-1 0 0,0 0 0 0 0,-1 1 1 0 0,1-1-1 0 0,0 0 0 0 0,0 0 1 0 0,0 0-1 0 0,1 0 0 0 0,-1 0 0 0 0,0-1 1 0 0,1 1-1 0 0,-1 0 0 0 0,1 0 1 0 0,0 0-1 0 0,0 0 0 0 0,0-1 1 0 0,0 1-1 0 0,0 0 0 0 0,0 0 1 0 0,1 0-1 0 0,-1-1 1 0 0,1 2 2 0 0,0 0-1 0 0,0 1 1 0 0,-1-1 0 0 0,1 0-1 0 0,0 0 1 0 0,0 0 0 0 0,0 1-1 0 0,0-1 1 0 0,0 1 0 0 0,1-1-1 0 0,-1 1 1 0 0,0-1 0 0 0,0 1 0 0 0,0-1-1 0 0,0 1 1 0 0,0 0 0 0 0,1 0-1 0 0,-1 0 1 0 0,0 0 0 0 0,0-1-1 0 0,0 2 1 0 0,1-1 0 0 0,-1 0 0 0 0,0 0-1 0 0,0 0 1 0 0,0 0 0 0 0,1 1-1 0 0,-1-1 1 0 0,1 1-2 0 0,40 16-90 0 0,-34-13 13 0 0,-7-4-185 0 0,-3-12-7078 0 0,-1-13 821 0 0,3 20 4777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0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 0 0,'48'3'7135'0'0,"-39"-3"-6331"0"0,-1 0 0 0 0,1 0 1 0 0,0 1-1 0 0,-1 0 1 0 0,9 3-805 0 0,-15-3 29 0 0,0 0 1 0 0,0-1 0 0 0,1 1 0 0 0,-1 0 0 0 0,0 1 0 0 0,0-1-1 0 0,-1 0 1 0 0,1 1 0 0 0,0-1 0 0 0,0 1 0 0 0,-1-1 0 0 0,1 1 0 0 0,-1 0-1 0 0,1 0 1 0 0,-1 0 0 0 0,0 0 0 0 0,0 0 0 0 0,0 0 0 0 0,0 0 0 0 0,0 0-1 0 0,0 0 1 0 0,0 0 0 0 0,0 3-30 0 0,0-1-5 0 0,1 1-1 0 0,-1 0 0 0 0,-1 0 1 0 0,1 0-1 0 0,-1 0 1 0 0,0 0-1 0 0,0 0 1 0 0,0 0-1 0 0,-1 0 1 0 0,1 0-1 0 0,-1 0 1 0 0,-1 0-1 0 0,1 0 0 0 0,-1 0 1 0 0,1 0-1 0 0,-1-1 1 0 0,-1 1-1 0 0,1-1 1 0 0,-1 0-1 0 0,1 1 1 0 0,-1-1-1 0 0,0 0 1 0 0,-1-1-1 0 0,1 1 1 0 0,-1 0-1 0 0,0-1 0 0 0,0 0 1 0 0,0 0-1 0 0,0 0 1 0 0,0-1-1 0 0,-1 1 1 0 0,1-1-1 0 0,-1 0 1 0 0,1 0-1 0 0,-1 0 6 0 0,3-2 3 0 0,0 1 0 0 0,0-1 1 0 0,0 1-1 0 0,0-1 0 0 0,0 0 0 0 0,0 1 0 0 0,0-1 1 0 0,0 0-1 0 0,0 0 0 0 0,0-1 0 0 0,0 1 0 0 0,0 0 1 0 0,0-1-1 0 0,0 1 0 0 0,0-1 0 0 0,0 0 0 0 0,0 1 1 0 0,0-1-1 0 0,0 0 0 0 0,1 0 0 0 0,-1 0 0 0 0,0-1 1 0 0,1 1-1 0 0,-1 0 0 0 0,1 0 0 0 0,-1-1 0 0 0,1 1 1 0 0,-1-1-1 0 0,1 0 0 0 0,0 1 0 0 0,0-1 0 0 0,0 0 1 0 0,0 0-1 0 0,0 1 0 0 0,0-1 0 0 0,1 0 0 0 0,-1 0 1 0 0,1 0-1 0 0,-1 0 0 0 0,1 0 0 0 0,0 0 0 0 0,0 0 1 0 0,-1 0-1 0 0,1 0 0 0 0,1 0 0 0 0,-1 0 0 0 0,0 0 1 0 0,0 0-1 0 0,1 0 0 0 0,-1 0 0 0 0,1 0 0 0 0,0 0 1 0 0,0 0-1 0 0,-1 0 0 0 0,2 0-3 0 0,-1 0-1 0 0,0 1-1 0 0,0 0 1 0 0,0 0-1 0 0,0 0 1 0 0,0 0-1 0 0,1 0 1 0 0,-1 1-1 0 0,0-1 1 0 0,0 0-1 0 0,1 0 1 0 0,-1 1-1 0 0,1-1 1 0 0,-1 1-1 0 0,1-1 1 0 0,-1 1-1 0 0,0 0 1 0 0,1 0-1 0 0,-1-1 1 0 0,1 1-1 0 0,0 0 1 0 0,-1 0-1 0 0,1 0 1 0 0,-1 1-1 0 0,1-1 1 0 0,-1 0-1 0 0,0 1 0 0 0,1-1 1 0 0,-1 1-1 0 0,1-1 1 0 0,-1 1-1 0 0,0-1 1 0 0,1 1-1 0 0,-1 0 1 0 0,0 0-1 0 0,1 0 1 0 0,-1 0-1 0 0,0 0 1 0 0,0 0-1 0 0,0 0 1 0 0,0 0-1 0 0,0 0 1 0 0,0 0-1 0 0,0 1 1 0 0,-1-1-1 0 0,1 0 1 0 0,0 1-1 0 0,-1-1 1 0 0,1 0-1 0 0,-1 1 1 0 0,1-1-1 0 0,-1 1 2 0 0,0-1-2 0 0,0-1 0 0 0,0 0 0 0 0,0 1 0 0 0,0-1-1 0 0,0 0 1 0 0,0 0 0 0 0,0 1 0 0 0,0-1-1 0 0,0 0 1 0 0,0 1 0 0 0,0-1 0 0 0,0 0 0 0 0,0 1-1 0 0,0-1 1 0 0,0 0 0 0 0,0 1 0 0 0,0-1 0 0 0,-1 0-1 0 0,1 0 1 0 0,0 1 0 0 0,0-1 0 0 0,0 0-1 0 0,-1 0 1 0 0,1 1 0 0 0,0-1 0 0 0,0 0 0 0 0,-1 0-1 0 0,1 0 1 0 0,0 0 0 0 0,0 1 0 0 0,-1-1-1 0 0,1 0 1 0 0,0 0 0 0 0,-1 0 0 0 0,1 0 0 0 0,0 0-1 0 0,0 0 1 0 0,-1 0 0 0 0,1 0 0 0 0,0 0 0 0 0,-1 0-1 0 0,1 0 3 0 0,-17-7-220 0 0,-10-16-291 0 0,26 21 502 0 0,0 0 1 0 0,0 0 0 0 0,0 0 0 0 0,0-1-1 0 0,0 1 1 0 0,0 0 0 0 0,1-1 0 0 0,-1 1-1 0 0,1 0 1 0 0,0-1 0 0 0,0 1 0 0 0,0 0-1 0 0,0-1 1 0 0,0 1 0 0 0,0-2 8 0 0,1 3 1 0 0,-1 1 1 0 0,0-1 0 0 0,0 0-1 0 0,1 0 1 0 0,-1 1 0 0 0,1-1-1 0 0,-1 0 1 0 0,0 1 0 0 0,1-1-1 0 0,-1 0 1 0 0,1 1 0 0 0,-1-1-1 0 0,1 1 1 0 0,0-1 0 0 0,-1 1-1 0 0,1-1 1 0 0,0 1 0 0 0,-1-1-1 0 0,1 1 1 0 0,0 0 0 0 0,-1-1-1 0 0,1 1 1 0 0,0 0 0 0 0,0-1-1 0 0,-1 1 1 0 0,1 0 0 0 0,0 0-1 0 0,0 0 1 0 0,0 0 0 0 0,-1 0-1 0 0,1 0 1 0 0,0 0 0 0 0,0 0-1 0 0,-1 0 1 0 0,1 0 0 0 0,0 0-1 0 0,0 1 1 0 0,0-1 0 0 0,-1 0-1 0 0,1 1 1 0 0,0-1 0 0 0,-1 0-1 0 0,1 1 1 0 0,0-1 0 0 0,-1 1-1 0 0,1-1-1 0 0,4 3 11 0 0,0-1 0 0 0,-1 1 0 0 0,0 0 0 0 0,0 0 0 0 0,0 0-1 0 0,0 1 1 0 0,0-1 0 0 0,-1 1 0 0 0,1 0 0 0 0,-1 0 0 0 0,1 2-11 0 0,-4-6-2 0 0,0 0 0 0 0,0 1 1 0 0,0-1-1 0 0,0 0 0 0 0,0 0 1 0 0,0 0-1 0 0,0 0 0 0 0,0 0 0 0 0,0 1 1 0 0,0-1-1 0 0,0 0 0 0 0,-1 0 1 0 0,1 0-1 0 0,0 0 0 0 0,0 0 1 0 0,0 1-1 0 0,0-1 0 0 0,0 0 1 0 0,0 0-1 0 0,0 0 0 0 0,0 0 0 0 0,-1 0 1 0 0,1 0-1 0 0,0 0 0 0 0,0 1 1 0 0,0-1-1 0 0,0 0 0 0 0,0 0 1 0 0,-1 0-1 0 0,1 0 0 0 0,0 0 0 0 0,0 0 1 0 0,0 0-1 0 0,0 0 0 0 0,0 0 1 0 0,-1 0-1 0 0,1 0 0 0 0,0 0 1 0 0,0 0-1 0 0,0 0 0 0 0,0 0 1 0 0,-1 0-1 0 0,1 0 0 0 0,0 0 0 0 0,0 0 1 0 0,0 0-1 0 0,0 0 0 0 0,-1 0 1 0 0,1 0-1 0 0,0 0 0 0 0,0-1 1 0 0,0 1-1 0 0,0 0 2 0 0,-14-8-136 0 0,-7-10-227 0 0,10 6 59 0 0,7 9 244 0 0,1 0 0 0 0,0 0 0 0 0,0-1 0 0 0,0 1 0 0 0,0-1-1 0 0,0 0 1 0 0,1 0 0 0 0,-1-2 60 0 0,3 6 0 0 0,0-1 1 0 0,1 1-1 0 0,-1 0 0 0 0,1-1 0 0 0,-1 1 0 0 0,1 0 0 0 0,-1 0 0 0 0,1 0 1 0 0,-1 0-1 0 0,1-1 0 0 0,-1 1 0 0 0,1 0 0 0 0,0 0 0 0 0,-1 0 1 0 0,1 0-1 0 0,-1 0 0 0 0,1 0 0 0 0,-1 0 0 0 0,1 0 0 0 0,-1 1 0 0 0,1-1 1 0 0,-1 0-1 0 0,1 0 0 0 0,-1 0 0 0 0,1 1 0 0 0,-1-1 0 0 0,1 0 1 0 0,-1 0-1 0 0,1 1 0 0 0,-1-1 0 0 0,0 0 0 0 0,1 1 0 0 0,-1-1 0 0 0,22 11-730 0 0,-5-5-1392 0 0,-2-1-2619 0 0,-11-3 3239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6:05:0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9 292 0 0,'4'-9'9236'0'0,"4"16"-4504"0"0,9 20-1858 0 0,-13-21-1872 0 0,4 7-791 0 0,0 1 0 0 0,-1-1 1 0 0,0 1-1 0 0,1 6-211 0 0,19 39 32 0 0,-16-39-16 0 0,-1 2 0 0 0,-2-1 0 0 0,1 3-16 0 0,9 23 24 0 0,78 205 51 0 0,-39-96-38 0 0,-22-71 2 0 0,5-2 0 0 0,23 35-39 0 0,104 154 123 0 0,-56-94-87 0 0,159 216-434 0 0,-204-303 353 0 0,278 364 191 0 0,-251-338-118 0 0,4 6-44 0 0,90 87 16 0 0,-73-98-34 0 0,4-5 0 0 0,5-6-1 0 0,85 52 35 0 0,-62-60 77 0 0,4-6-1 0 0,3-7 1 0 0,153 56-77 0 0,-26-40 506 0 0,133 22-506 0 0,-154-47-4 0 0,107 19 114 0 0,3-16-1 0 0,75-7-109 0 0,-252-48 11 0 0,166-7-11 0 0,-139-7-114 0 0,525 28-450 0 0,-687-33 571 0 0,0-2 1 0 0,-1-3-1 0 0,55-11-7 0 0,164-47-15 0 0,-247 56 8 0 0,157-44 74 0 0,49-12 210 0 0,-196 57-463 0 0,1 2-1 0 0,-1 2 0 0 0,1 1 0 0 0,4 2 187 0 0,-1 0-5484 0 0,-49-5-181 0 0,-4-8 1935 0 0,4 4 1834 0 0,-2 0 348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5F96-7334-4F4C-B5CC-AF0C89BA4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1EAB-8F87-4C47-BB7C-A9BD0EA18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E727-0EFE-4A62-8EDF-0200B45C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2336-4BB9-4835-A001-EC7133CB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56AA-6024-415E-95F4-FF5F939B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97AF-185B-445D-8660-73DC8495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D24EA-6397-47C2-8876-1E0887EA3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F98A-90E6-4D33-809D-A930D1D9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66DD-08C1-4A93-87F4-E1B804A9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6591-470D-48A9-B9BE-3E56B276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CE8D3-904A-4405-A138-3E84A7574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7D90-2A95-41C4-ADBB-41B8326C8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0CA2-981F-4FA4-9DD5-768B0DD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3161-86FA-4710-9C1F-A1B29038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D89F-3570-4C6A-B08B-C631F6F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DFF5-20CD-42BB-B63E-0D69609A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D477-0F18-4DF6-A158-0C1E1D4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83D6-89FC-477F-8440-9AECC65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A0DF-ADB8-4232-A230-9A55D520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2D82-5C7C-4038-A6FF-D9A9A28A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1AD3-9667-4BB1-815A-CD10BD14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89FFF-67C7-4678-8534-6B51A970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1FD9-97FB-4A75-AD56-D26B4A1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B4B6-60CA-4FD0-A25D-621A099E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D1FE-D084-4B39-B3F3-82B02B69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01AB-990C-40E4-8E27-D4569CA4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EB95-D23C-4C6A-AAF9-4821338C5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9B18E-43DD-4323-AA8D-6A41C8CD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369C1-7E26-4A5B-856E-F833E6CC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88F2E-C6B5-446B-AE61-A2771475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A3DA-152B-47AC-A967-D8ADEFF5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F7AD-A80E-43E2-BDA2-13BE1F90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05344-4B3A-42EA-9073-54145143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C23F-9032-4C29-A88D-734E0442C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E84C-914A-4036-A5B7-A3CA682E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47FB8-43EC-4EB4-89B9-0DCE0D453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03188-51C7-47A2-9E71-31FFEB1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74A35-07F4-491A-A871-930EB59D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281DB-754D-44E3-BDC8-BDDC2035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D00F-DCA0-425A-92E9-FFBD5376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45424-215A-48F7-A623-40492149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602C9-F40A-4923-AB39-0D0267B2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F1FB0-7C6E-4777-9A56-DE3AFA86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21542-C7E1-44A9-89F6-441B76AD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83022-D969-41FA-A48D-7902ACE5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2FA61-7886-46AF-8CF3-8CA35913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1AF5-3521-42BB-9D11-6F18386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720A-6B8A-4D0A-85AE-213D281B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88485-E5C6-4E84-B979-5FAC06A11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69CF6-912A-4FBA-8D31-F2D7FB98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ECB9-433D-496B-824A-2F7B4CF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0CEE-9C02-41B9-9D88-02199F56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5545-735B-40A4-A47C-828983CA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B3901-B5BA-4F27-9304-639CB98B9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4EA8A-D27A-40A5-A3E1-D6C66261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A6BB9-9A27-42EB-9FE9-1EE487F2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E337D-5D89-431E-B0B8-F44E6C03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F1202-F9E5-4446-BB23-4757A1C5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9EAE9-153D-44CE-8ED7-C69E0C37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68424-40F4-4075-9CB1-06E2B42B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F198-519B-44F2-87AE-718F6138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074C-DD95-4206-A6F9-73A1A79927F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6F16-D624-48BB-90BB-6E0A037DE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C7FF-7236-4724-A32B-D182462E1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A110-58A8-4CAB-B455-539CE1CB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.xml"/><Relationship Id="rId299" Type="http://schemas.openxmlformats.org/officeDocument/2006/relationships/image" Target="../media/image129.png"/><Relationship Id="rId303" Type="http://schemas.openxmlformats.org/officeDocument/2006/relationships/image" Target="../media/image131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83.xml"/><Relationship Id="rId159" Type="http://schemas.openxmlformats.org/officeDocument/2006/relationships/image" Target="../media/image59.png"/><Relationship Id="rId170" Type="http://schemas.openxmlformats.org/officeDocument/2006/relationships/customXml" Target="../ink/ink105.xml"/><Relationship Id="rId191" Type="http://schemas.openxmlformats.org/officeDocument/2006/relationships/image" Target="../media/image75.png"/><Relationship Id="rId205" Type="http://schemas.openxmlformats.org/officeDocument/2006/relationships/image" Target="../media/image82.png"/><Relationship Id="rId226" Type="http://schemas.openxmlformats.org/officeDocument/2006/relationships/customXml" Target="../ink/ink133.xml"/><Relationship Id="rId247" Type="http://schemas.openxmlformats.org/officeDocument/2006/relationships/image" Target="../media/image103.png"/><Relationship Id="rId107" Type="http://schemas.openxmlformats.org/officeDocument/2006/relationships/image" Target="../media/image53.png"/><Relationship Id="rId268" Type="http://schemas.openxmlformats.org/officeDocument/2006/relationships/customXml" Target="../ink/ink154.xml"/><Relationship Id="rId289" Type="http://schemas.openxmlformats.org/officeDocument/2006/relationships/image" Target="../media/image124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73.xml"/><Relationship Id="rId149" Type="http://schemas.openxmlformats.org/officeDocument/2006/relationships/customXml" Target="../ink/ink94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100.xml"/><Relationship Id="rId181" Type="http://schemas.openxmlformats.org/officeDocument/2006/relationships/image" Target="../media/image70.png"/><Relationship Id="rId216" Type="http://schemas.openxmlformats.org/officeDocument/2006/relationships/customXml" Target="../ink/ink128.xml"/><Relationship Id="rId237" Type="http://schemas.openxmlformats.org/officeDocument/2006/relationships/image" Target="../media/image98.png"/><Relationship Id="rId258" Type="http://schemas.openxmlformats.org/officeDocument/2006/relationships/customXml" Target="../ink/ink149.xml"/><Relationship Id="rId279" Type="http://schemas.openxmlformats.org/officeDocument/2006/relationships/image" Target="../media/image11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63.xml"/><Relationship Id="rId139" Type="http://schemas.openxmlformats.org/officeDocument/2006/relationships/customXml" Target="../ink/ink84.xml"/><Relationship Id="rId290" Type="http://schemas.openxmlformats.org/officeDocument/2006/relationships/customXml" Target="../ink/ink165.xml"/><Relationship Id="rId304" Type="http://schemas.openxmlformats.org/officeDocument/2006/relationships/customXml" Target="../ink/ink172.xml"/><Relationship Id="rId85" Type="http://schemas.openxmlformats.org/officeDocument/2006/relationships/image" Target="../media/image42.png"/><Relationship Id="rId150" Type="http://schemas.openxmlformats.org/officeDocument/2006/relationships/customXml" Target="../ink/ink95.xml"/><Relationship Id="rId171" Type="http://schemas.openxmlformats.org/officeDocument/2006/relationships/image" Target="../media/image65.png"/><Relationship Id="rId192" Type="http://schemas.openxmlformats.org/officeDocument/2006/relationships/customXml" Target="../ink/ink116.xml"/><Relationship Id="rId206" Type="http://schemas.openxmlformats.org/officeDocument/2006/relationships/customXml" Target="../ink/ink123.xml"/><Relationship Id="rId227" Type="http://schemas.openxmlformats.org/officeDocument/2006/relationships/image" Target="../media/image93.png"/><Relationship Id="rId248" Type="http://schemas.openxmlformats.org/officeDocument/2006/relationships/customXml" Target="../ink/ink144.xml"/><Relationship Id="rId269" Type="http://schemas.openxmlformats.org/officeDocument/2006/relationships/image" Target="../media/image11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customXml" Target="../ink/ink74.xml"/><Relationship Id="rId280" Type="http://schemas.openxmlformats.org/officeDocument/2006/relationships/customXml" Target="../ink/ink160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85.xml"/><Relationship Id="rId161" Type="http://schemas.openxmlformats.org/officeDocument/2006/relationships/image" Target="../media/image60.png"/><Relationship Id="rId182" Type="http://schemas.openxmlformats.org/officeDocument/2006/relationships/customXml" Target="../ink/ink111.xml"/><Relationship Id="rId217" Type="http://schemas.openxmlformats.org/officeDocument/2006/relationships/image" Target="../media/image88.png"/><Relationship Id="rId6" Type="http://schemas.openxmlformats.org/officeDocument/2006/relationships/customXml" Target="../ink/ink3.xml"/><Relationship Id="rId238" Type="http://schemas.openxmlformats.org/officeDocument/2006/relationships/customXml" Target="../ink/ink139.xml"/><Relationship Id="rId259" Type="http://schemas.openxmlformats.org/officeDocument/2006/relationships/image" Target="../media/image109.png"/><Relationship Id="rId23" Type="http://schemas.openxmlformats.org/officeDocument/2006/relationships/image" Target="../media/image11.png"/><Relationship Id="rId119" Type="http://schemas.openxmlformats.org/officeDocument/2006/relationships/customXml" Target="../ink/ink64.xml"/><Relationship Id="rId270" Type="http://schemas.openxmlformats.org/officeDocument/2006/relationships/customXml" Target="../ink/ink155.xml"/><Relationship Id="rId291" Type="http://schemas.openxmlformats.org/officeDocument/2006/relationships/image" Target="../media/image125.png"/><Relationship Id="rId305" Type="http://schemas.openxmlformats.org/officeDocument/2006/relationships/image" Target="../media/image132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75.xml"/><Relationship Id="rId151" Type="http://schemas.openxmlformats.org/officeDocument/2006/relationships/image" Target="../media/image55.png"/><Relationship Id="rId172" Type="http://schemas.openxmlformats.org/officeDocument/2006/relationships/customXml" Target="../ink/ink106.xml"/><Relationship Id="rId193" Type="http://schemas.openxmlformats.org/officeDocument/2006/relationships/image" Target="../media/image76.png"/><Relationship Id="rId207" Type="http://schemas.openxmlformats.org/officeDocument/2006/relationships/image" Target="../media/image83.png"/><Relationship Id="rId228" Type="http://schemas.openxmlformats.org/officeDocument/2006/relationships/customXml" Target="../ink/ink134.xml"/><Relationship Id="rId249" Type="http://schemas.openxmlformats.org/officeDocument/2006/relationships/image" Target="../media/image10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50.xml"/><Relationship Id="rId281" Type="http://schemas.openxmlformats.org/officeDocument/2006/relationships/image" Target="../media/image12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5.xml"/><Relationship Id="rId141" Type="http://schemas.openxmlformats.org/officeDocument/2006/relationships/customXml" Target="../ink/ink86.xml"/><Relationship Id="rId7" Type="http://schemas.openxmlformats.org/officeDocument/2006/relationships/image" Target="../media/image3.png"/><Relationship Id="rId162" Type="http://schemas.openxmlformats.org/officeDocument/2006/relationships/customXml" Target="../ink/ink101.xml"/><Relationship Id="rId183" Type="http://schemas.openxmlformats.org/officeDocument/2006/relationships/image" Target="../media/image71.png"/><Relationship Id="rId218" Type="http://schemas.openxmlformats.org/officeDocument/2006/relationships/customXml" Target="../ink/ink129.xml"/><Relationship Id="rId239" Type="http://schemas.openxmlformats.org/officeDocument/2006/relationships/image" Target="../media/image99.png"/><Relationship Id="rId250" Type="http://schemas.openxmlformats.org/officeDocument/2006/relationships/customXml" Target="../ink/ink145.xml"/><Relationship Id="rId271" Type="http://schemas.openxmlformats.org/officeDocument/2006/relationships/image" Target="../media/image115.png"/><Relationship Id="rId292" Type="http://schemas.openxmlformats.org/officeDocument/2006/relationships/customXml" Target="../ink/ink166.xml"/><Relationship Id="rId306" Type="http://schemas.openxmlformats.org/officeDocument/2006/relationships/customXml" Target="../ink/ink173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customXml" Target="../ink/ink60.xml"/><Relationship Id="rId131" Type="http://schemas.openxmlformats.org/officeDocument/2006/relationships/customXml" Target="../ink/ink76.xml"/><Relationship Id="rId136" Type="http://schemas.openxmlformats.org/officeDocument/2006/relationships/customXml" Target="../ink/ink81.xml"/><Relationship Id="rId157" Type="http://schemas.openxmlformats.org/officeDocument/2006/relationships/image" Target="../media/image58.png"/><Relationship Id="rId178" Type="http://schemas.openxmlformats.org/officeDocument/2006/relationships/customXml" Target="../ink/ink109.xml"/><Relationship Id="rId301" Type="http://schemas.openxmlformats.org/officeDocument/2006/relationships/image" Target="../media/image13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96.xml"/><Relationship Id="rId173" Type="http://schemas.openxmlformats.org/officeDocument/2006/relationships/image" Target="../media/image66.png"/><Relationship Id="rId194" Type="http://schemas.openxmlformats.org/officeDocument/2006/relationships/customXml" Target="../ink/ink117.xml"/><Relationship Id="rId199" Type="http://schemas.openxmlformats.org/officeDocument/2006/relationships/image" Target="../media/image79.png"/><Relationship Id="rId203" Type="http://schemas.openxmlformats.org/officeDocument/2006/relationships/image" Target="../media/image81.png"/><Relationship Id="rId208" Type="http://schemas.openxmlformats.org/officeDocument/2006/relationships/customXml" Target="../ink/ink124.xml"/><Relationship Id="rId229" Type="http://schemas.openxmlformats.org/officeDocument/2006/relationships/image" Target="../media/image94.png"/><Relationship Id="rId19" Type="http://schemas.openxmlformats.org/officeDocument/2006/relationships/image" Target="../media/image9.png"/><Relationship Id="rId224" Type="http://schemas.openxmlformats.org/officeDocument/2006/relationships/customXml" Target="../ink/ink132.xml"/><Relationship Id="rId240" Type="http://schemas.openxmlformats.org/officeDocument/2006/relationships/customXml" Target="../ink/ink140.xml"/><Relationship Id="rId245" Type="http://schemas.openxmlformats.org/officeDocument/2006/relationships/image" Target="../media/image102.png"/><Relationship Id="rId261" Type="http://schemas.openxmlformats.org/officeDocument/2006/relationships/image" Target="../media/image110.png"/><Relationship Id="rId266" Type="http://schemas.openxmlformats.org/officeDocument/2006/relationships/customXml" Target="../ink/ink153.xml"/><Relationship Id="rId287" Type="http://schemas.openxmlformats.org/officeDocument/2006/relationships/image" Target="../media/image12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71.xml"/><Relationship Id="rId147" Type="http://schemas.openxmlformats.org/officeDocument/2006/relationships/customXml" Target="../ink/ink92.xml"/><Relationship Id="rId168" Type="http://schemas.openxmlformats.org/officeDocument/2006/relationships/customXml" Target="../ink/ink104.xml"/><Relationship Id="rId282" Type="http://schemas.openxmlformats.org/officeDocument/2006/relationships/customXml" Target="../ink/ink161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66.xml"/><Relationship Id="rId142" Type="http://schemas.openxmlformats.org/officeDocument/2006/relationships/customXml" Target="../ink/ink87.xml"/><Relationship Id="rId163" Type="http://schemas.openxmlformats.org/officeDocument/2006/relationships/image" Target="../media/image61.png"/><Relationship Id="rId184" Type="http://schemas.openxmlformats.org/officeDocument/2006/relationships/customXml" Target="../ink/ink112.xml"/><Relationship Id="rId189" Type="http://schemas.openxmlformats.org/officeDocument/2006/relationships/image" Target="../media/image74.png"/><Relationship Id="rId219" Type="http://schemas.openxmlformats.org/officeDocument/2006/relationships/image" Target="../media/image89.png"/><Relationship Id="rId3" Type="http://schemas.openxmlformats.org/officeDocument/2006/relationships/image" Target="../media/image1.png"/><Relationship Id="rId214" Type="http://schemas.openxmlformats.org/officeDocument/2006/relationships/customXml" Target="../ink/ink127.xml"/><Relationship Id="rId230" Type="http://schemas.openxmlformats.org/officeDocument/2006/relationships/customXml" Target="../ink/ink135.xml"/><Relationship Id="rId235" Type="http://schemas.openxmlformats.org/officeDocument/2006/relationships/image" Target="../media/image97.png"/><Relationship Id="rId251" Type="http://schemas.openxmlformats.org/officeDocument/2006/relationships/image" Target="../media/image105.png"/><Relationship Id="rId256" Type="http://schemas.openxmlformats.org/officeDocument/2006/relationships/customXml" Target="../ink/ink148.xml"/><Relationship Id="rId277" Type="http://schemas.openxmlformats.org/officeDocument/2006/relationships/image" Target="../media/image118.png"/><Relationship Id="rId298" Type="http://schemas.openxmlformats.org/officeDocument/2006/relationships/customXml" Target="../ink/ink169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61.xml"/><Relationship Id="rId137" Type="http://schemas.openxmlformats.org/officeDocument/2006/relationships/customXml" Target="../ink/ink82.xml"/><Relationship Id="rId158" Type="http://schemas.openxmlformats.org/officeDocument/2006/relationships/customXml" Target="../ink/ink99.xml"/><Relationship Id="rId272" Type="http://schemas.openxmlformats.org/officeDocument/2006/relationships/customXml" Target="../ink/ink156.xml"/><Relationship Id="rId293" Type="http://schemas.openxmlformats.org/officeDocument/2006/relationships/image" Target="../media/image126.png"/><Relationship Id="rId302" Type="http://schemas.openxmlformats.org/officeDocument/2006/relationships/customXml" Target="../ink/ink171.xml"/><Relationship Id="rId307" Type="http://schemas.openxmlformats.org/officeDocument/2006/relationships/image" Target="../media/image1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customXml" Target="../ink/ink77.xml"/><Relationship Id="rId153" Type="http://schemas.openxmlformats.org/officeDocument/2006/relationships/image" Target="../media/image56.png"/><Relationship Id="rId174" Type="http://schemas.openxmlformats.org/officeDocument/2006/relationships/customXml" Target="../ink/ink107.xml"/><Relationship Id="rId179" Type="http://schemas.openxmlformats.org/officeDocument/2006/relationships/image" Target="../media/image69.png"/><Relationship Id="rId195" Type="http://schemas.openxmlformats.org/officeDocument/2006/relationships/image" Target="../media/image77.png"/><Relationship Id="rId209" Type="http://schemas.openxmlformats.org/officeDocument/2006/relationships/image" Target="../media/image84.png"/><Relationship Id="rId190" Type="http://schemas.openxmlformats.org/officeDocument/2006/relationships/customXml" Target="../ink/ink115.xml"/><Relationship Id="rId204" Type="http://schemas.openxmlformats.org/officeDocument/2006/relationships/customXml" Target="../ink/ink122.xml"/><Relationship Id="rId220" Type="http://schemas.openxmlformats.org/officeDocument/2006/relationships/customXml" Target="../ink/ink130.xml"/><Relationship Id="rId225" Type="http://schemas.openxmlformats.org/officeDocument/2006/relationships/image" Target="../media/image92.png"/><Relationship Id="rId241" Type="http://schemas.openxmlformats.org/officeDocument/2006/relationships/image" Target="../media/image100.png"/><Relationship Id="rId246" Type="http://schemas.openxmlformats.org/officeDocument/2006/relationships/customXml" Target="../ink/ink143.xml"/><Relationship Id="rId267" Type="http://schemas.openxmlformats.org/officeDocument/2006/relationships/image" Target="../media/image113.png"/><Relationship Id="rId288" Type="http://schemas.openxmlformats.org/officeDocument/2006/relationships/customXml" Target="../ink/ink16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72.xml"/><Relationship Id="rId262" Type="http://schemas.openxmlformats.org/officeDocument/2006/relationships/customXml" Target="../ink/ink151.xml"/><Relationship Id="rId283" Type="http://schemas.openxmlformats.org/officeDocument/2006/relationships/image" Target="../media/image121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customXml" Target="../ink/ink88.xml"/><Relationship Id="rId148" Type="http://schemas.openxmlformats.org/officeDocument/2006/relationships/customXml" Target="../ink/ink93.xml"/><Relationship Id="rId164" Type="http://schemas.openxmlformats.org/officeDocument/2006/relationships/customXml" Target="../ink/ink102.xml"/><Relationship Id="rId169" Type="http://schemas.openxmlformats.org/officeDocument/2006/relationships/image" Target="../media/image64.png"/><Relationship Id="rId185" Type="http://schemas.openxmlformats.org/officeDocument/2006/relationships/image" Target="../media/image7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110.xml"/><Relationship Id="rId210" Type="http://schemas.openxmlformats.org/officeDocument/2006/relationships/customXml" Target="../ink/ink125.xml"/><Relationship Id="rId215" Type="http://schemas.openxmlformats.org/officeDocument/2006/relationships/image" Target="../media/image87.png"/><Relationship Id="rId236" Type="http://schemas.openxmlformats.org/officeDocument/2006/relationships/customXml" Target="../ink/ink138.xml"/><Relationship Id="rId257" Type="http://schemas.openxmlformats.org/officeDocument/2006/relationships/image" Target="../media/image108.png"/><Relationship Id="rId278" Type="http://schemas.openxmlformats.org/officeDocument/2006/relationships/customXml" Target="../ink/ink159.xml"/><Relationship Id="rId26" Type="http://schemas.openxmlformats.org/officeDocument/2006/relationships/customXml" Target="../ink/ink13.xml"/><Relationship Id="rId231" Type="http://schemas.openxmlformats.org/officeDocument/2006/relationships/image" Target="../media/image95.png"/><Relationship Id="rId252" Type="http://schemas.openxmlformats.org/officeDocument/2006/relationships/customXml" Target="../ink/ink146.xml"/><Relationship Id="rId273" Type="http://schemas.openxmlformats.org/officeDocument/2006/relationships/image" Target="../media/image116.png"/><Relationship Id="rId294" Type="http://schemas.openxmlformats.org/officeDocument/2006/relationships/customXml" Target="../ink/ink167.xml"/><Relationship Id="rId308" Type="http://schemas.openxmlformats.org/officeDocument/2006/relationships/customXml" Target="../ink/ink17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7.xml"/><Relationship Id="rId133" Type="http://schemas.openxmlformats.org/officeDocument/2006/relationships/customXml" Target="../ink/ink78.xml"/><Relationship Id="rId154" Type="http://schemas.openxmlformats.org/officeDocument/2006/relationships/customXml" Target="../ink/ink97.xml"/><Relationship Id="rId175" Type="http://schemas.openxmlformats.org/officeDocument/2006/relationships/image" Target="../media/image67.png"/><Relationship Id="rId196" Type="http://schemas.openxmlformats.org/officeDocument/2006/relationships/customXml" Target="../ink/ink118.xml"/><Relationship Id="rId200" Type="http://schemas.openxmlformats.org/officeDocument/2006/relationships/customXml" Target="../ink/ink120.xml"/><Relationship Id="rId16" Type="http://schemas.openxmlformats.org/officeDocument/2006/relationships/customXml" Target="../ink/ink8.xml"/><Relationship Id="rId221" Type="http://schemas.openxmlformats.org/officeDocument/2006/relationships/image" Target="../media/image90.png"/><Relationship Id="rId242" Type="http://schemas.openxmlformats.org/officeDocument/2006/relationships/customXml" Target="../ink/ink141.xml"/><Relationship Id="rId263" Type="http://schemas.openxmlformats.org/officeDocument/2006/relationships/image" Target="../media/image111.png"/><Relationship Id="rId284" Type="http://schemas.openxmlformats.org/officeDocument/2006/relationships/customXml" Target="../ink/ink16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8.xml"/><Relationship Id="rId144" Type="http://schemas.openxmlformats.org/officeDocument/2006/relationships/customXml" Target="../ink/ink89.xml"/><Relationship Id="rId90" Type="http://schemas.openxmlformats.org/officeDocument/2006/relationships/customXml" Target="../ink/ink45.xml"/><Relationship Id="rId165" Type="http://schemas.openxmlformats.org/officeDocument/2006/relationships/image" Target="../media/image62.png"/><Relationship Id="rId186" Type="http://schemas.openxmlformats.org/officeDocument/2006/relationships/customXml" Target="../ink/ink113.xml"/><Relationship Id="rId211" Type="http://schemas.openxmlformats.org/officeDocument/2006/relationships/image" Target="../media/image85.png"/><Relationship Id="rId232" Type="http://schemas.openxmlformats.org/officeDocument/2006/relationships/customXml" Target="../ink/ink136.xml"/><Relationship Id="rId253" Type="http://schemas.openxmlformats.org/officeDocument/2006/relationships/image" Target="../media/image106.png"/><Relationship Id="rId274" Type="http://schemas.openxmlformats.org/officeDocument/2006/relationships/customXml" Target="../ink/ink157.xml"/><Relationship Id="rId295" Type="http://schemas.openxmlformats.org/officeDocument/2006/relationships/image" Target="../media/image127.png"/><Relationship Id="rId309" Type="http://schemas.openxmlformats.org/officeDocument/2006/relationships/image" Target="../media/image13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58.xml"/><Relationship Id="rId134" Type="http://schemas.openxmlformats.org/officeDocument/2006/relationships/customXml" Target="../ink/ink79.xml"/><Relationship Id="rId80" Type="http://schemas.openxmlformats.org/officeDocument/2006/relationships/customXml" Target="../ink/ink40.xml"/><Relationship Id="rId155" Type="http://schemas.openxmlformats.org/officeDocument/2006/relationships/image" Target="../media/image57.png"/><Relationship Id="rId176" Type="http://schemas.openxmlformats.org/officeDocument/2006/relationships/customXml" Target="../ink/ink108.xml"/><Relationship Id="rId197" Type="http://schemas.openxmlformats.org/officeDocument/2006/relationships/image" Target="../media/image78.png"/><Relationship Id="rId201" Type="http://schemas.openxmlformats.org/officeDocument/2006/relationships/image" Target="../media/image80.png"/><Relationship Id="rId222" Type="http://schemas.openxmlformats.org/officeDocument/2006/relationships/customXml" Target="../ink/ink131.xml"/><Relationship Id="rId243" Type="http://schemas.openxmlformats.org/officeDocument/2006/relationships/image" Target="../media/image101.png"/><Relationship Id="rId264" Type="http://schemas.openxmlformats.org/officeDocument/2006/relationships/customXml" Target="../ink/ink152.xml"/><Relationship Id="rId285" Type="http://schemas.openxmlformats.org/officeDocument/2006/relationships/image" Target="../media/image12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9.xml"/><Relationship Id="rId310" Type="http://schemas.openxmlformats.org/officeDocument/2006/relationships/customXml" Target="../ink/ink17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90.xml"/><Relationship Id="rId166" Type="http://schemas.openxmlformats.org/officeDocument/2006/relationships/customXml" Target="../ink/ink103.xml"/><Relationship Id="rId187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6.xml"/><Relationship Id="rId233" Type="http://schemas.openxmlformats.org/officeDocument/2006/relationships/image" Target="../media/image96.png"/><Relationship Id="rId254" Type="http://schemas.openxmlformats.org/officeDocument/2006/relationships/customXml" Target="../ink/ink14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9.xml"/><Relationship Id="rId275" Type="http://schemas.openxmlformats.org/officeDocument/2006/relationships/image" Target="../media/image117.png"/><Relationship Id="rId296" Type="http://schemas.openxmlformats.org/officeDocument/2006/relationships/customXml" Target="../ink/ink168.xml"/><Relationship Id="rId300" Type="http://schemas.openxmlformats.org/officeDocument/2006/relationships/customXml" Target="../ink/ink17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80.xml"/><Relationship Id="rId156" Type="http://schemas.openxmlformats.org/officeDocument/2006/relationships/customXml" Target="../ink/ink98.xml"/><Relationship Id="rId177" Type="http://schemas.openxmlformats.org/officeDocument/2006/relationships/image" Target="../media/image68.png"/><Relationship Id="rId198" Type="http://schemas.openxmlformats.org/officeDocument/2006/relationships/customXml" Target="../ink/ink119.xml"/><Relationship Id="rId202" Type="http://schemas.openxmlformats.org/officeDocument/2006/relationships/customXml" Target="../ink/ink121.xml"/><Relationship Id="rId223" Type="http://schemas.openxmlformats.org/officeDocument/2006/relationships/image" Target="../media/image91.png"/><Relationship Id="rId244" Type="http://schemas.openxmlformats.org/officeDocument/2006/relationships/customXml" Target="../ink/ink14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12.png"/><Relationship Id="rId286" Type="http://schemas.openxmlformats.org/officeDocument/2006/relationships/customXml" Target="../ink/ink16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customXml" Target="../ink/ink70.xml"/><Relationship Id="rId146" Type="http://schemas.openxmlformats.org/officeDocument/2006/relationships/customXml" Target="../ink/ink91.xml"/><Relationship Id="rId167" Type="http://schemas.openxmlformats.org/officeDocument/2006/relationships/image" Target="../media/image63.png"/><Relationship Id="rId188" Type="http://schemas.openxmlformats.org/officeDocument/2006/relationships/customXml" Target="../ink/ink114.xml"/><Relationship Id="rId311" Type="http://schemas.openxmlformats.org/officeDocument/2006/relationships/image" Target="../media/image13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86.png"/><Relationship Id="rId234" Type="http://schemas.openxmlformats.org/officeDocument/2006/relationships/customXml" Target="../ink/ink13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07.png"/><Relationship Id="rId276" Type="http://schemas.openxmlformats.org/officeDocument/2006/relationships/customXml" Target="../ink/ink158.xml"/><Relationship Id="rId297" Type="http://schemas.openxmlformats.org/officeDocument/2006/relationships/image" Target="../media/image12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3.png"/><Relationship Id="rId299" Type="http://schemas.openxmlformats.org/officeDocument/2006/relationships/image" Target="../media/image284.png"/><Relationship Id="rId303" Type="http://schemas.openxmlformats.org/officeDocument/2006/relationships/image" Target="../media/image286.png"/><Relationship Id="rId21" Type="http://schemas.openxmlformats.org/officeDocument/2006/relationships/image" Target="../media/image145.png"/><Relationship Id="rId42" Type="http://schemas.openxmlformats.org/officeDocument/2006/relationships/customXml" Target="../ink/ink196.xml"/><Relationship Id="rId63" Type="http://schemas.openxmlformats.org/officeDocument/2006/relationships/image" Target="../media/image166.png"/><Relationship Id="rId84" Type="http://schemas.openxmlformats.org/officeDocument/2006/relationships/customXml" Target="../ink/ink217.xml"/><Relationship Id="rId138" Type="http://schemas.openxmlformats.org/officeDocument/2006/relationships/customXml" Target="../ink/ink244.xml"/><Relationship Id="rId159" Type="http://schemas.openxmlformats.org/officeDocument/2006/relationships/image" Target="../media/image214.png"/><Relationship Id="rId324" Type="http://schemas.openxmlformats.org/officeDocument/2006/relationships/customXml" Target="../ink/ink337.xml"/><Relationship Id="rId345" Type="http://schemas.openxmlformats.org/officeDocument/2006/relationships/image" Target="../media/image307.png"/><Relationship Id="rId170" Type="http://schemas.openxmlformats.org/officeDocument/2006/relationships/customXml" Target="../ink/ink260.xml"/><Relationship Id="rId191" Type="http://schemas.openxmlformats.org/officeDocument/2006/relationships/image" Target="../media/image230.png"/><Relationship Id="rId205" Type="http://schemas.openxmlformats.org/officeDocument/2006/relationships/image" Target="../media/image237.png"/><Relationship Id="rId226" Type="http://schemas.openxmlformats.org/officeDocument/2006/relationships/customXml" Target="../ink/ink288.xml"/><Relationship Id="rId247" Type="http://schemas.openxmlformats.org/officeDocument/2006/relationships/image" Target="../media/image258.png"/><Relationship Id="rId107" Type="http://schemas.openxmlformats.org/officeDocument/2006/relationships/image" Target="../media/image188.png"/><Relationship Id="rId268" Type="http://schemas.openxmlformats.org/officeDocument/2006/relationships/customXml" Target="../ink/ink309.xml"/><Relationship Id="rId289" Type="http://schemas.openxmlformats.org/officeDocument/2006/relationships/image" Target="../media/image279.png"/><Relationship Id="rId11" Type="http://schemas.openxmlformats.org/officeDocument/2006/relationships/image" Target="../media/image140.png"/><Relationship Id="rId32" Type="http://schemas.openxmlformats.org/officeDocument/2006/relationships/customXml" Target="../ink/ink191.xml"/><Relationship Id="rId53" Type="http://schemas.openxmlformats.org/officeDocument/2006/relationships/image" Target="../media/image161.png"/><Relationship Id="rId74" Type="http://schemas.openxmlformats.org/officeDocument/2006/relationships/customXml" Target="../ink/ink212.xml"/><Relationship Id="rId128" Type="http://schemas.openxmlformats.org/officeDocument/2006/relationships/customXml" Target="../ink/ink239.xml"/><Relationship Id="rId149" Type="http://schemas.openxmlformats.org/officeDocument/2006/relationships/image" Target="../media/image209.png"/><Relationship Id="rId314" Type="http://schemas.openxmlformats.org/officeDocument/2006/relationships/customXml" Target="../ink/ink332.xml"/><Relationship Id="rId335" Type="http://schemas.openxmlformats.org/officeDocument/2006/relationships/image" Target="../media/image302.png"/><Relationship Id="rId356" Type="http://schemas.openxmlformats.org/officeDocument/2006/relationships/customXml" Target="../ink/ink353.xml"/><Relationship Id="rId5" Type="http://schemas.openxmlformats.org/officeDocument/2006/relationships/image" Target="../media/image137.png"/><Relationship Id="rId95" Type="http://schemas.openxmlformats.org/officeDocument/2006/relationships/image" Target="../media/image182.png"/><Relationship Id="rId160" Type="http://schemas.openxmlformats.org/officeDocument/2006/relationships/customXml" Target="../ink/ink255.xml"/><Relationship Id="rId181" Type="http://schemas.openxmlformats.org/officeDocument/2006/relationships/image" Target="../media/image225.png"/><Relationship Id="rId216" Type="http://schemas.openxmlformats.org/officeDocument/2006/relationships/customXml" Target="../ink/ink283.xml"/><Relationship Id="rId237" Type="http://schemas.openxmlformats.org/officeDocument/2006/relationships/image" Target="../media/image253.png"/><Relationship Id="rId258" Type="http://schemas.openxmlformats.org/officeDocument/2006/relationships/customXml" Target="../ink/ink304.xml"/><Relationship Id="rId279" Type="http://schemas.openxmlformats.org/officeDocument/2006/relationships/image" Target="../media/image274.png"/><Relationship Id="rId22" Type="http://schemas.openxmlformats.org/officeDocument/2006/relationships/customXml" Target="../ink/ink186.xml"/><Relationship Id="rId43" Type="http://schemas.openxmlformats.org/officeDocument/2006/relationships/image" Target="../media/image156.png"/><Relationship Id="rId64" Type="http://schemas.openxmlformats.org/officeDocument/2006/relationships/customXml" Target="../ink/ink207.xml"/><Relationship Id="rId118" Type="http://schemas.openxmlformats.org/officeDocument/2006/relationships/customXml" Target="../ink/ink234.xml"/><Relationship Id="rId139" Type="http://schemas.openxmlformats.org/officeDocument/2006/relationships/image" Target="../media/image204.png"/><Relationship Id="rId290" Type="http://schemas.openxmlformats.org/officeDocument/2006/relationships/customXml" Target="../ink/ink320.xml"/><Relationship Id="rId304" Type="http://schemas.openxmlformats.org/officeDocument/2006/relationships/customXml" Target="../ink/ink327.xml"/><Relationship Id="rId325" Type="http://schemas.openxmlformats.org/officeDocument/2006/relationships/image" Target="../media/image297.png"/><Relationship Id="rId346" Type="http://schemas.openxmlformats.org/officeDocument/2006/relationships/customXml" Target="../ink/ink348.xml"/><Relationship Id="rId85" Type="http://schemas.openxmlformats.org/officeDocument/2006/relationships/image" Target="../media/image177.png"/><Relationship Id="rId150" Type="http://schemas.openxmlformats.org/officeDocument/2006/relationships/customXml" Target="../ink/ink250.xml"/><Relationship Id="rId171" Type="http://schemas.openxmlformats.org/officeDocument/2006/relationships/image" Target="../media/image220.png"/><Relationship Id="rId192" Type="http://schemas.openxmlformats.org/officeDocument/2006/relationships/customXml" Target="../ink/ink271.xml"/><Relationship Id="rId206" Type="http://schemas.openxmlformats.org/officeDocument/2006/relationships/customXml" Target="../ink/ink278.xml"/><Relationship Id="rId227" Type="http://schemas.openxmlformats.org/officeDocument/2006/relationships/image" Target="../media/image248.png"/><Relationship Id="rId248" Type="http://schemas.openxmlformats.org/officeDocument/2006/relationships/customXml" Target="../ink/ink299.xml"/><Relationship Id="rId269" Type="http://schemas.openxmlformats.org/officeDocument/2006/relationships/image" Target="../media/image269.png"/><Relationship Id="rId12" Type="http://schemas.openxmlformats.org/officeDocument/2006/relationships/customXml" Target="../ink/ink181.xml"/><Relationship Id="rId33" Type="http://schemas.openxmlformats.org/officeDocument/2006/relationships/image" Target="../media/image151.png"/><Relationship Id="rId108" Type="http://schemas.openxmlformats.org/officeDocument/2006/relationships/customXml" Target="../ink/ink229.xml"/><Relationship Id="rId129" Type="http://schemas.openxmlformats.org/officeDocument/2006/relationships/image" Target="../media/image199.png"/><Relationship Id="rId280" Type="http://schemas.openxmlformats.org/officeDocument/2006/relationships/customXml" Target="../ink/ink315.xml"/><Relationship Id="rId315" Type="http://schemas.openxmlformats.org/officeDocument/2006/relationships/image" Target="../media/image292.png"/><Relationship Id="rId336" Type="http://schemas.openxmlformats.org/officeDocument/2006/relationships/customXml" Target="../ink/ink343.xml"/><Relationship Id="rId357" Type="http://schemas.openxmlformats.org/officeDocument/2006/relationships/image" Target="../media/image313.png"/><Relationship Id="rId54" Type="http://schemas.openxmlformats.org/officeDocument/2006/relationships/customXml" Target="../ink/ink202.xml"/><Relationship Id="rId75" Type="http://schemas.openxmlformats.org/officeDocument/2006/relationships/image" Target="../media/image172.png"/><Relationship Id="rId96" Type="http://schemas.openxmlformats.org/officeDocument/2006/relationships/customXml" Target="../ink/ink223.xml"/><Relationship Id="rId140" Type="http://schemas.openxmlformats.org/officeDocument/2006/relationships/customXml" Target="../ink/ink245.xml"/><Relationship Id="rId161" Type="http://schemas.openxmlformats.org/officeDocument/2006/relationships/image" Target="../media/image215.png"/><Relationship Id="rId182" Type="http://schemas.openxmlformats.org/officeDocument/2006/relationships/customXml" Target="../ink/ink266.xml"/><Relationship Id="rId217" Type="http://schemas.openxmlformats.org/officeDocument/2006/relationships/image" Target="../media/image243.png"/><Relationship Id="rId6" Type="http://schemas.openxmlformats.org/officeDocument/2006/relationships/customXml" Target="../ink/ink178.xml"/><Relationship Id="rId238" Type="http://schemas.openxmlformats.org/officeDocument/2006/relationships/customXml" Target="../ink/ink294.xml"/><Relationship Id="rId259" Type="http://schemas.openxmlformats.org/officeDocument/2006/relationships/image" Target="../media/image264.png"/><Relationship Id="rId23" Type="http://schemas.openxmlformats.org/officeDocument/2006/relationships/image" Target="../media/image146.png"/><Relationship Id="rId119" Type="http://schemas.openxmlformats.org/officeDocument/2006/relationships/image" Target="../media/image194.png"/><Relationship Id="rId270" Type="http://schemas.openxmlformats.org/officeDocument/2006/relationships/customXml" Target="../ink/ink310.xml"/><Relationship Id="rId291" Type="http://schemas.openxmlformats.org/officeDocument/2006/relationships/image" Target="../media/image280.png"/><Relationship Id="rId305" Type="http://schemas.openxmlformats.org/officeDocument/2006/relationships/image" Target="../media/image287.png"/><Relationship Id="rId326" Type="http://schemas.openxmlformats.org/officeDocument/2006/relationships/customXml" Target="../ink/ink338.xml"/><Relationship Id="rId347" Type="http://schemas.openxmlformats.org/officeDocument/2006/relationships/image" Target="../media/image308.png"/><Relationship Id="rId44" Type="http://schemas.openxmlformats.org/officeDocument/2006/relationships/customXml" Target="../ink/ink197.xml"/><Relationship Id="rId65" Type="http://schemas.openxmlformats.org/officeDocument/2006/relationships/image" Target="../media/image167.png"/><Relationship Id="rId86" Type="http://schemas.openxmlformats.org/officeDocument/2006/relationships/customXml" Target="../ink/ink218.xml"/><Relationship Id="rId130" Type="http://schemas.openxmlformats.org/officeDocument/2006/relationships/customXml" Target="../ink/ink240.xml"/><Relationship Id="rId151" Type="http://schemas.openxmlformats.org/officeDocument/2006/relationships/image" Target="../media/image210.png"/><Relationship Id="rId172" Type="http://schemas.openxmlformats.org/officeDocument/2006/relationships/customXml" Target="../ink/ink261.xml"/><Relationship Id="rId193" Type="http://schemas.openxmlformats.org/officeDocument/2006/relationships/image" Target="../media/image231.png"/><Relationship Id="rId207" Type="http://schemas.openxmlformats.org/officeDocument/2006/relationships/image" Target="../media/image238.png"/><Relationship Id="rId228" Type="http://schemas.openxmlformats.org/officeDocument/2006/relationships/customXml" Target="../ink/ink289.xml"/><Relationship Id="rId249" Type="http://schemas.openxmlformats.org/officeDocument/2006/relationships/image" Target="../media/image259.png"/><Relationship Id="rId13" Type="http://schemas.openxmlformats.org/officeDocument/2006/relationships/image" Target="../media/image141.png"/><Relationship Id="rId109" Type="http://schemas.openxmlformats.org/officeDocument/2006/relationships/image" Target="../media/image189.png"/><Relationship Id="rId260" Type="http://schemas.openxmlformats.org/officeDocument/2006/relationships/customXml" Target="../ink/ink305.xml"/><Relationship Id="rId281" Type="http://schemas.openxmlformats.org/officeDocument/2006/relationships/image" Target="../media/image275.png"/><Relationship Id="rId316" Type="http://schemas.openxmlformats.org/officeDocument/2006/relationships/customXml" Target="../ink/ink333.xml"/><Relationship Id="rId337" Type="http://schemas.openxmlformats.org/officeDocument/2006/relationships/image" Target="../media/image303.png"/><Relationship Id="rId34" Type="http://schemas.openxmlformats.org/officeDocument/2006/relationships/customXml" Target="../ink/ink192.xml"/><Relationship Id="rId55" Type="http://schemas.openxmlformats.org/officeDocument/2006/relationships/image" Target="../media/image162.png"/><Relationship Id="rId76" Type="http://schemas.openxmlformats.org/officeDocument/2006/relationships/customXml" Target="../ink/ink213.xml"/><Relationship Id="rId97" Type="http://schemas.openxmlformats.org/officeDocument/2006/relationships/image" Target="../media/image183.png"/><Relationship Id="rId120" Type="http://schemas.openxmlformats.org/officeDocument/2006/relationships/customXml" Target="../ink/ink235.xml"/><Relationship Id="rId141" Type="http://schemas.openxmlformats.org/officeDocument/2006/relationships/image" Target="../media/image205.png"/><Relationship Id="rId358" Type="http://schemas.openxmlformats.org/officeDocument/2006/relationships/customXml" Target="../ink/ink354.xml"/><Relationship Id="rId7" Type="http://schemas.openxmlformats.org/officeDocument/2006/relationships/image" Target="../media/image138.png"/><Relationship Id="rId162" Type="http://schemas.openxmlformats.org/officeDocument/2006/relationships/customXml" Target="../ink/ink256.xml"/><Relationship Id="rId183" Type="http://schemas.openxmlformats.org/officeDocument/2006/relationships/image" Target="../media/image226.png"/><Relationship Id="rId218" Type="http://schemas.openxmlformats.org/officeDocument/2006/relationships/customXml" Target="../ink/ink284.xml"/><Relationship Id="rId239" Type="http://schemas.openxmlformats.org/officeDocument/2006/relationships/image" Target="../media/image254.png"/><Relationship Id="rId250" Type="http://schemas.openxmlformats.org/officeDocument/2006/relationships/customXml" Target="../ink/ink300.xml"/><Relationship Id="rId271" Type="http://schemas.openxmlformats.org/officeDocument/2006/relationships/image" Target="../media/image270.png"/><Relationship Id="rId292" Type="http://schemas.openxmlformats.org/officeDocument/2006/relationships/customXml" Target="../ink/ink321.xml"/><Relationship Id="rId306" Type="http://schemas.openxmlformats.org/officeDocument/2006/relationships/customXml" Target="../ink/ink328.xml"/><Relationship Id="rId24" Type="http://schemas.openxmlformats.org/officeDocument/2006/relationships/customXml" Target="../ink/ink187.xml"/><Relationship Id="rId45" Type="http://schemas.openxmlformats.org/officeDocument/2006/relationships/image" Target="../media/image157.png"/><Relationship Id="rId66" Type="http://schemas.openxmlformats.org/officeDocument/2006/relationships/customXml" Target="../ink/ink208.xml"/><Relationship Id="rId87" Type="http://schemas.openxmlformats.org/officeDocument/2006/relationships/image" Target="../media/image178.png"/><Relationship Id="rId110" Type="http://schemas.openxmlformats.org/officeDocument/2006/relationships/customXml" Target="../ink/ink230.xml"/><Relationship Id="rId131" Type="http://schemas.openxmlformats.org/officeDocument/2006/relationships/image" Target="../media/image200.png"/><Relationship Id="rId327" Type="http://schemas.openxmlformats.org/officeDocument/2006/relationships/image" Target="../media/image298.png"/><Relationship Id="rId348" Type="http://schemas.openxmlformats.org/officeDocument/2006/relationships/customXml" Target="../ink/ink349.xml"/><Relationship Id="rId152" Type="http://schemas.openxmlformats.org/officeDocument/2006/relationships/customXml" Target="../ink/ink251.xml"/><Relationship Id="rId173" Type="http://schemas.openxmlformats.org/officeDocument/2006/relationships/image" Target="../media/image221.png"/><Relationship Id="rId194" Type="http://schemas.openxmlformats.org/officeDocument/2006/relationships/customXml" Target="../ink/ink272.xml"/><Relationship Id="rId208" Type="http://schemas.openxmlformats.org/officeDocument/2006/relationships/customXml" Target="../ink/ink279.xml"/><Relationship Id="rId229" Type="http://schemas.openxmlformats.org/officeDocument/2006/relationships/image" Target="../media/image249.png"/><Relationship Id="rId240" Type="http://schemas.openxmlformats.org/officeDocument/2006/relationships/customXml" Target="../ink/ink295.xml"/><Relationship Id="rId261" Type="http://schemas.openxmlformats.org/officeDocument/2006/relationships/image" Target="../media/image265.png"/><Relationship Id="rId14" Type="http://schemas.openxmlformats.org/officeDocument/2006/relationships/customXml" Target="../ink/ink182.xml"/><Relationship Id="rId35" Type="http://schemas.openxmlformats.org/officeDocument/2006/relationships/image" Target="../media/image152.png"/><Relationship Id="rId56" Type="http://schemas.openxmlformats.org/officeDocument/2006/relationships/customXml" Target="../ink/ink203.xml"/><Relationship Id="rId77" Type="http://schemas.openxmlformats.org/officeDocument/2006/relationships/image" Target="../media/image173.png"/><Relationship Id="rId100" Type="http://schemas.openxmlformats.org/officeDocument/2006/relationships/customXml" Target="../ink/ink225.xml"/><Relationship Id="rId282" Type="http://schemas.openxmlformats.org/officeDocument/2006/relationships/customXml" Target="../ink/ink316.xml"/><Relationship Id="rId317" Type="http://schemas.openxmlformats.org/officeDocument/2006/relationships/image" Target="../media/image293.png"/><Relationship Id="rId338" Type="http://schemas.openxmlformats.org/officeDocument/2006/relationships/customXml" Target="../ink/ink344.xml"/><Relationship Id="rId359" Type="http://schemas.openxmlformats.org/officeDocument/2006/relationships/image" Target="../media/image314.png"/><Relationship Id="rId8" Type="http://schemas.openxmlformats.org/officeDocument/2006/relationships/customXml" Target="../ink/ink179.xml"/><Relationship Id="rId98" Type="http://schemas.openxmlformats.org/officeDocument/2006/relationships/customXml" Target="../ink/ink224.xml"/><Relationship Id="rId121" Type="http://schemas.openxmlformats.org/officeDocument/2006/relationships/image" Target="../media/image195.png"/><Relationship Id="rId142" Type="http://schemas.openxmlformats.org/officeDocument/2006/relationships/customXml" Target="../ink/ink246.xml"/><Relationship Id="rId163" Type="http://schemas.openxmlformats.org/officeDocument/2006/relationships/image" Target="../media/image216.png"/><Relationship Id="rId184" Type="http://schemas.openxmlformats.org/officeDocument/2006/relationships/customXml" Target="../ink/ink267.xml"/><Relationship Id="rId219" Type="http://schemas.openxmlformats.org/officeDocument/2006/relationships/image" Target="../media/image244.png"/><Relationship Id="rId230" Type="http://schemas.openxmlformats.org/officeDocument/2006/relationships/customXml" Target="../ink/ink290.xml"/><Relationship Id="rId251" Type="http://schemas.openxmlformats.org/officeDocument/2006/relationships/image" Target="../media/image260.png"/><Relationship Id="rId25" Type="http://schemas.openxmlformats.org/officeDocument/2006/relationships/image" Target="../media/image147.png"/><Relationship Id="rId46" Type="http://schemas.openxmlformats.org/officeDocument/2006/relationships/customXml" Target="../ink/ink198.xml"/><Relationship Id="rId67" Type="http://schemas.openxmlformats.org/officeDocument/2006/relationships/image" Target="../media/image168.png"/><Relationship Id="rId272" Type="http://schemas.openxmlformats.org/officeDocument/2006/relationships/customXml" Target="../ink/ink311.xml"/><Relationship Id="rId293" Type="http://schemas.openxmlformats.org/officeDocument/2006/relationships/image" Target="../media/image281.png"/><Relationship Id="rId307" Type="http://schemas.openxmlformats.org/officeDocument/2006/relationships/image" Target="../media/image288.png"/><Relationship Id="rId328" Type="http://schemas.openxmlformats.org/officeDocument/2006/relationships/customXml" Target="../ink/ink339.xml"/><Relationship Id="rId349" Type="http://schemas.openxmlformats.org/officeDocument/2006/relationships/image" Target="../media/image309.png"/><Relationship Id="rId88" Type="http://schemas.openxmlformats.org/officeDocument/2006/relationships/customXml" Target="../ink/ink219.xml"/><Relationship Id="rId111" Type="http://schemas.openxmlformats.org/officeDocument/2006/relationships/image" Target="../media/image190.png"/><Relationship Id="rId132" Type="http://schemas.openxmlformats.org/officeDocument/2006/relationships/customXml" Target="../ink/ink241.xml"/><Relationship Id="rId153" Type="http://schemas.openxmlformats.org/officeDocument/2006/relationships/image" Target="../media/image211.png"/><Relationship Id="rId174" Type="http://schemas.openxmlformats.org/officeDocument/2006/relationships/customXml" Target="../ink/ink262.xml"/><Relationship Id="rId195" Type="http://schemas.openxmlformats.org/officeDocument/2006/relationships/image" Target="../media/image232.png"/><Relationship Id="rId209" Type="http://schemas.openxmlformats.org/officeDocument/2006/relationships/image" Target="../media/image239.png"/><Relationship Id="rId360" Type="http://schemas.openxmlformats.org/officeDocument/2006/relationships/customXml" Target="../ink/ink355.xml"/><Relationship Id="rId220" Type="http://schemas.openxmlformats.org/officeDocument/2006/relationships/customXml" Target="../ink/ink285.xml"/><Relationship Id="rId241" Type="http://schemas.openxmlformats.org/officeDocument/2006/relationships/image" Target="../media/image255.png"/><Relationship Id="rId15" Type="http://schemas.openxmlformats.org/officeDocument/2006/relationships/image" Target="../media/image142.png"/><Relationship Id="rId36" Type="http://schemas.openxmlformats.org/officeDocument/2006/relationships/customXml" Target="../ink/ink193.xml"/><Relationship Id="rId57" Type="http://schemas.openxmlformats.org/officeDocument/2006/relationships/image" Target="../media/image163.png"/><Relationship Id="rId106" Type="http://schemas.openxmlformats.org/officeDocument/2006/relationships/customXml" Target="../ink/ink228.xml"/><Relationship Id="rId127" Type="http://schemas.openxmlformats.org/officeDocument/2006/relationships/image" Target="../media/image198.png"/><Relationship Id="rId262" Type="http://schemas.openxmlformats.org/officeDocument/2006/relationships/customXml" Target="../ink/ink306.xml"/><Relationship Id="rId283" Type="http://schemas.openxmlformats.org/officeDocument/2006/relationships/image" Target="../media/image276.png"/><Relationship Id="rId313" Type="http://schemas.openxmlformats.org/officeDocument/2006/relationships/image" Target="../media/image291.png"/><Relationship Id="rId318" Type="http://schemas.openxmlformats.org/officeDocument/2006/relationships/customXml" Target="../ink/ink334.xml"/><Relationship Id="rId339" Type="http://schemas.openxmlformats.org/officeDocument/2006/relationships/image" Target="../media/image304.png"/><Relationship Id="rId10" Type="http://schemas.openxmlformats.org/officeDocument/2006/relationships/customXml" Target="../ink/ink180.xml"/><Relationship Id="rId31" Type="http://schemas.openxmlformats.org/officeDocument/2006/relationships/image" Target="../media/image150.png"/><Relationship Id="rId52" Type="http://schemas.openxmlformats.org/officeDocument/2006/relationships/customXml" Target="../ink/ink201.xml"/><Relationship Id="rId73" Type="http://schemas.openxmlformats.org/officeDocument/2006/relationships/image" Target="../media/image171.png"/><Relationship Id="rId78" Type="http://schemas.openxmlformats.org/officeDocument/2006/relationships/customXml" Target="../ink/ink214.xml"/><Relationship Id="rId94" Type="http://schemas.openxmlformats.org/officeDocument/2006/relationships/customXml" Target="../ink/ink222.xml"/><Relationship Id="rId99" Type="http://schemas.openxmlformats.org/officeDocument/2006/relationships/image" Target="../media/image184.png"/><Relationship Id="rId101" Type="http://schemas.openxmlformats.org/officeDocument/2006/relationships/image" Target="../media/image185.png"/><Relationship Id="rId122" Type="http://schemas.openxmlformats.org/officeDocument/2006/relationships/customXml" Target="../ink/ink236.xml"/><Relationship Id="rId143" Type="http://schemas.openxmlformats.org/officeDocument/2006/relationships/image" Target="../media/image206.png"/><Relationship Id="rId148" Type="http://schemas.openxmlformats.org/officeDocument/2006/relationships/customXml" Target="../ink/ink249.xml"/><Relationship Id="rId164" Type="http://schemas.openxmlformats.org/officeDocument/2006/relationships/customXml" Target="../ink/ink257.xml"/><Relationship Id="rId169" Type="http://schemas.openxmlformats.org/officeDocument/2006/relationships/image" Target="../media/image219.png"/><Relationship Id="rId185" Type="http://schemas.openxmlformats.org/officeDocument/2006/relationships/image" Target="../media/image227.png"/><Relationship Id="rId334" Type="http://schemas.openxmlformats.org/officeDocument/2006/relationships/customXml" Target="../ink/ink342.xml"/><Relationship Id="rId350" Type="http://schemas.openxmlformats.org/officeDocument/2006/relationships/customXml" Target="../ink/ink350.xml"/><Relationship Id="rId355" Type="http://schemas.openxmlformats.org/officeDocument/2006/relationships/image" Target="../media/image312.png"/><Relationship Id="rId4" Type="http://schemas.openxmlformats.org/officeDocument/2006/relationships/customXml" Target="../ink/ink177.xml"/><Relationship Id="rId9" Type="http://schemas.openxmlformats.org/officeDocument/2006/relationships/image" Target="../media/image139.png"/><Relationship Id="rId180" Type="http://schemas.openxmlformats.org/officeDocument/2006/relationships/customXml" Target="../ink/ink265.xml"/><Relationship Id="rId210" Type="http://schemas.openxmlformats.org/officeDocument/2006/relationships/customXml" Target="../ink/ink280.xml"/><Relationship Id="rId215" Type="http://schemas.openxmlformats.org/officeDocument/2006/relationships/image" Target="../media/image242.png"/><Relationship Id="rId236" Type="http://schemas.openxmlformats.org/officeDocument/2006/relationships/customXml" Target="../ink/ink293.xml"/><Relationship Id="rId257" Type="http://schemas.openxmlformats.org/officeDocument/2006/relationships/image" Target="../media/image263.png"/><Relationship Id="rId278" Type="http://schemas.openxmlformats.org/officeDocument/2006/relationships/customXml" Target="../ink/ink314.xml"/><Relationship Id="rId26" Type="http://schemas.openxmlformats.org/officeDocument/2006/relationships/customXml" Target="../ink/ink188.xml"/><Relationship Id="rId231" Type="http://schemas.openxmlformats.org/officeDocument/2006/relationships/image" Target="../media/image250.png"/><Relationship Id="rId252" Type="http://schemas.openxmlformats.org/officeDocument/2006/relationships/customXml" Target="../ink/ink301.xml"/><Relationship Id="rId273" Type="http://schemas.openxmlformats.org/officeDocument/2006/relationships/image" Target="../media/image271.png"/><Relationship Id="rId294" Type="http://schemas.openxmlformats.org/officeDocument/2006/relationships/customXml" Target="../ink/ink322.xml"/><Relationship Id="rId308" Type="http://schemas.openxmlformats.org/officeDocument/2006/relationships/customXml" Target="../ink/ink329.xml"/><Relationship Id="rId329" Type="http://schemas.openxmlformats.org/officeDocument/2006/relationships/image" Target="../media/image299.png"/><Relationship Id="rId47" Type="http://schemas.openxmlformats.org/officeDocument/2006/relationships/image" Target="../media/image158.png"/><Relationship Id="rId68" Type="http://schemas.openxmlformats.org/officeDocument/2006/relationships/customXml" Target="../ink/ink209.xml"/><Relationship Id="rId89" Type="http://schemas.openxmlformats.org/officeDocument/2006/relationships/image" Target="../media/image179.png"/><Relationship Id="rId112" Type="http://schemas.openxmlformats.org/officeDocument/2006/relationships/customXml" Target="../ink/ink231.xml"/><Relationship Id="rId133" Type="http://schemas.openxmlformats.org/officeDocument/2006/relationships/image" Target="../media/image201.png"/><Relationship Id="rId154" Type="http://schemas.openxmlformats.org/officeDocument/2006/relationships/customXml" Target="../ink/ink252.xml"/><Relationship Id="rId175" Type="http://schemas.openxmlformats.org/officeDocument/2006/relationships/image" Target="../media/image222.png"/><Relationship Id="rId340" Type="http://schemas.openxmlformats.org/officeDocument/2006/relationships/customXml" Target="../ink/ink345.xml"/><Relationship Id="rId361" Type="http://schemas.openxmlformats.org/officeDocument/2006/relationships/image" Target="../media/image315.png"/><Relationship Id="rId196" Type="http://schemas.openxmlformats.org/officeDocument/2006/relationships/customXml" Target="../ink/ink273.xml"/><Relationship Id="rId200" Type="http://schemas.openxmlformats.org/officeDocument/2006/relationships/customXml" Target="../ink/ink275.xml"/><Relationship Id="rId16" Type="http://schemas.openxmlformats.org/officeDocument/2006/relationships/customXml" Target="../ink/ink183.xml"/><Relationship Id="rId221" Type="http://schemas.openxmlformats.org/officeDocument/2006/relationships/image" Target="../media/image245.png"/><Relationship Id="rId242" Type="http://schemas.openxmlformats.org/officeDocument/2006/relationships/customXml" Target="../ink/ink296.xml"/><Relationship Id="rId263" Type="http://schemas.openxmlformats.org/officeDocument/2006/relationships/image" Target="../media/image266.png"/><Relationship Id="rId284" Type="http://schemas.openxmlformats.org/officeDocument/2006/relationships/customXml" Target="../ink/ink317.xml"/><Relationship Id="rId319" Type="http://schemas.openxmlformats.org/officeDocument/2006/relationships/image" Target="../media/image294.png"/><Relationship Id="rId37" Type="http://schemas.openxmlformats.org/officeDocument/2006/relationships/image" Target="../media/image153.png"/><Relationship Id="rId58" Type="http://schemas.openxmlformats.org/officeDocument/2006/relationships/customXml" Target="../ink/ink204.xml"/><Relationship Id="rId79" Type="http://schemas.openxmlformats.org/officeDocument/2006/relationships/image" Target="../media/image174.png"/><Relationship Id="rId102" Type="http://schemas.openxmlformats.org/officeDocument/2006/relationships/customXml" Target="../ink/ink226.xml"/><Relationship Id="rId123" Type="http://schemas.openxmlformats.org/officeDocument/2006/relationships/image" Target="../media/image196.png"/><Relationship Id="rId144" Type="http://schemas.openxmlformats.org/officeDocument/2006/relationships/customXml" Target="../ink/ink247.xml"/><Relationship Id="rId330" Type="http://schemas.openxmlformats.org/officeDocument/2006/relationships/customXml" Target="../ink/ink340.xml"/><Relationship Id="rId90" Type="http://schemas.openxmlformats.org/officeDocument/2006/relationships/customXml" Target="../ink/ink220.xml"/><Relationship Id="rId165" Type="http://schemas.openxmlformats.org/officeDocument/2006/relationships/image" Target="../media/image217.png"/><Relationship Id="rId186" Type="http://schemas.openxmlformats.org/officeDocument/2006/relationships/customXml" Target="../ink/ink268.xml"/><Relationship Id="rId351" Type="http://schemas.openxmlformats.org/officeDocument/2006/relationships/image" Target="../media/image310.png"/><Relationship Id="rId211" Type="http://schemas.openxmlformats.org/officeDocument/2006/relationships/image" Target="../media/image240.png"/><Relationship Id="rId232" Type="http://schemas.openxmlformats.org/officeDocument/2006/relationships/customXml" Target="../ink/ink291.xml"/><Relationship Id="rId253" Type="http://schemas.openxmlformats.org/officeDocument/2006/relationships/image" Target="../media/image261.png"/><Relationship Id="rId274" Type="http://schemas.openxmlformats.org/officeDocument/2006/relationships/customXml" Target="../ink/ink312.xml"/><Relationship Id="rId295" Type="http://schemas.openxmlformats.org/officeDocument/2006/relationships/image" Target="../media/image282.png"/><Relationship Id="rId309" Type="http://schemas.openxmlformats.org/officeDocument/2006/relationships/image" Target="../media/image289.png"/><Relationship Id="rId27" Type="http://schemas.openxmlformats.org/officeDocument/2006/relationships/image" Target="../media/image148.png"/><Relationship Id="rId48" Type="http://schemas.openxmlformats.org/officeDocument/2006/relationships/customXml" Target="../ink/ink199.xml"/><Relationship Id="rId69" Type="http://schemas.openxmlformats.org/officeDocument/2006/relationships/image" Target="../media/image169.png"/><Relationship Id="rId113" Type="http://schemas.openxmlformats.org/officeDocument/2006/relationships/image" Target="../media/image191.png"/><Relationship Id="rId134" Type="http://schemas.openxmlformats.org/officeDocument/2006/relationships/customXml" Target="../ink/ink242.xml"/><Relationship Id="rId320" Type="http://schemas.openxmlformats.org/officeDocument/2006/relationships/customXml" Target="../ink/ink335.xml"/><Relationship Id="rId80" Type="http://schemas.openxmlformats.org/officeDocument/2006/relationships/customXml" Target="../ink/ink215.xml"/><Relationship Id="rId155" Type="http://schemas.openxmlformats.org/officeDocument/2006/relationships/image" Target="../media/image212.png"/><Relationship Id="rId176" Type="http://schemas.openxmlformats.org/officeDocument/2006/relationships/customXml" Target="../ink/ink263.xml"/><Relationship Id="rId197" Type="http://schemas.openxmlformats.org/officeDocument/2006/relationships/image" Target="../media/image233.png"/><Relationship Id="rId341" Type="http://schemas.openxmlformats.org/officeDocument/2006/relationships/image" Target="../media/image305.png"/><Relationship Id="rId201" Type="http://schemas.openxmlformats.org/officeDocument/2006/relationships/image" Target="../media/image235.png"/><Relationship Id="rId222" Type="http://schemas.openxmlformats.org/officeDocument/2006/relationships/customXml" Target="../ink/ink286.xml"/><Relationship Id="rId243" Type="http://schemas.openxmlformats.org/officeDocument/2006/relationships/image" Target="../media/image256.png"/><Relationship Id="rId264" Type="http://schemas.openxmlformats.org/officeDocument/2006/relationships/customXml" Target="../ink/ink307.xml"/><Relationship Id="rId285" Type="http://schemas.openxmlformats.org/officeDocument/2006/relationships/image" Target="../media/image277.png"/><Relationship Id="rId17" Type="http://schemas.openxmlformats.org/officeDocument/2006/relationships/image" Target="../media/image143.png"/><Relationship Id="rId38" Type="http://schemas.openxmlformats.org/officeDocument/2006/relationships/customXml" Target="../ink/ink194.xml"/><Relationship Id="rId59" Type="http://schemas.openxmlformats.org/officeDocument/2006/relationships/image" Target="../media/image164.png"/><Relationship Id="rId103" Type="http://schemas.openxmlformats.org/officeDocument/2006/relationships/image" Target="../media/image186.png"/><Relationship Id="rId124" Type="http://schemas.openxmlformats.org/officeDocument/2006/relationships/customXml" Target="../ink/ink237.xml"/><Relationship Id="rId310" Type="http://schemas.openxmlformats.org/officeDocument/2006/relationships/customXml" Target="../ink/ink330.xml"/><Relationship Id="rId70" Type="http://schemas.openxmlformats.org/officeDocument/2006/relationships/customXml" Target="../ink/ink210.xml"/><Relationship Id="rId91" Type="http://schemas.openxmlformats.org/officeDocument/2006/relationships/image" Target="../media/image180.png"/><Relationship Id="rId145" Type="http://schemas.openxmlformats.org/officeDocument/2006/relationships/image" Target="../media/image207.png"/><Relationship Id="rId166" Type="http://schemas.openxmlformats.org/officeDocument/2006/relationships/customXml" Target="../ink/ink258.xml"/><Relationship Id="rId187" Type="http://schemas.openxmlformats.org/officeDocument/2006/relationships/image" Target="../media/image228.png"/><Relationship Id="rId331" Type="http://schemas.openxmlformats.org/officeDocument/2006/relationships/image" Target="../media/image300.png"/><Relationship Id="rId352" Type="http://schemas.openxmlformats.org/officeDocument/2006/relationships/customXml" Target="../ink/ink35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81.xml"/><Relationship Id="rId233" Type="http://schemas.openxmlformats.org/officeDocument/2006/relationships/image" Target="../media/image251.png"/><Relationship Id="rId254" Type="http://schemas.openxmlformats.org/officeDocument/2006/relationships/customXml" Target="../ink/ink302.xml"/><Relationship Id="rId28" Type="http://schemas.openxmlformats.org/officeDocument/2006/relationships/customXml" Target="../ink/ink189.xml"/><Relationship Id="rId49" Type="http://schemas.openxmlformats.org/officeDocument/2006/relationships/image" Target="../media/image159.png"/><Relationship Id="rId114" Type="http://schemas.openxmlformats.org/officeDocument/2006/relationships/customXml" Target="../ink/ink232.xml"/><Relationship Id="rId275" Type="http://schemas.openxmlformats.org/officeDocument/2006/relationships/image" Target="../media/image272.png"/><Relationship Id="rId296" Type="http://schemas.openxmlformats.org/officeDocument/2006/relationships/customXml" Target="../ink/ink323.xml"/><Relationship Id="rId300" Type="http://schemas.openxmlformats.org/officeDocument/2006/relationships/customXml" Target="../ink/ink325.xml"/><Relationship Id="rId60" Type="http://schemas.openxmlformats.org/officeDocument/2006/relationships/customXml" Target="../ink/ink205.xml"/><Relationship Id="rId81" Type="http://schemas.openxmlformats.org/officeDocument/2006/relationships/image" Target="../media/image175.png"/><Relationship Id="rId135" Type="http://schemas.openxmlformats.org/officeDocument/2006/relationships/image" Target="../media/image202.png"/><Relationship Id="rId156" Type="http://schemas.openxmlformats.org/officeDocument/2006/relationships/customXml" Target="../ink/ink253.xml"/><Relationship Id="rId177" Type="http://schemas.openxmlformats.org/officeDocument/2006/relationships/image" Target="../media/image223.png"/><Relationship Id="rId198" Type="http://schemas.openxmlformats.org/officeDocument/2006/relationships/customXml" Target="../ink/ink274.xml"/><Relationship Id="rId321" Type="http://schemas.openxmlformats.org/officeDocument/2006/relationships/image" Target="../media/image295.png"/><Relationship Id="rId342" Type="http://schemas.openxmlformats.org/officeDocument/2006/relationships/customXml" Target="../ink/ink346.xml"/><Relationship Id="rId202" Type="http://schemas.openxmlformats.org/officeDocument/2006/relationships/customXml" Target="../ink/ink276.xml"/><Relationship Id="rId223" Type="http://schemas.openxmlformats.org/officeDocument/2006/relationships/image" Target="../media/image246.png"/><Relationship Id="rId244" Type="http://schemas.openxmlformats.org/officeDocument/2006/relationships/customXml" Target="../ink/ink297.xml"/><Relationship Id="rId18" Type="http://schemas.openxmlformats.org/officeDocument/2006/relationships/customXml" Target="../ink/ink184.xml"/><Relationship Id="rId39" Type="http://schemas.openxmlformats.org/officeDocument/2006/relationships/image" Target="../media/image154.png"/><Relationship Id="rId265" Type="http://schemas.openxmlformats.org/officeDocument/2006/relationships/image" Target="../media/image267.png"/><Relationship Id="rId286" Type="http://schemas.openxmlformats.org/officeDocument/2006/relationships/customXml" Target="../ink/ink318.xml"/><Relationship Id="rId50" Type="http://schemas.openxmlformats.org/officeDocument/2006/relationships/customXml" Target="../ink/ink200.xml"/><Relationship Id="rId104" Type="http://schemas.openxmlformats.org/officeDocument/2006/relationships/customXml" Target="../ink/ink227.xml"/><Relationship Id="rId125" Type="http://schemas.openxmlformats.org/officeDocument/2006/relationships/image" Target="../media/image197.png"/><Relationship Id="rId146" Type="http://schemas.openxmlformats.org/officeDocument/2006/relationships/customXml" Target="../ink/ink248.xml"/><Relationship Id="rId167" Type="http://schemas.openxmlformats.org/officeDocument/2006/relationships/image" Target="../media/image218.png"/><Relationship Id="rId188" Type="http://schemas.openxmlformats.org/officeDocument/2006/relationships/customXml" Target="../ink/ink269.xml"/><Relationship Id="rId311" Type="http://schemas.openxmlformats.org/officeDocument/2006/relationships/image" Target="../media/image290.png"/><Relationship Id="rId332" Type="http://schemas.openxmlformats.org/officeDocument/2006/relationships/customXml" Target="../ink/ink341.xml"/><Relationship Id="rId353" Type="http://schemas.openxmlformats.org/officeDocument/2006/relationships/image" Target="../media/image311.png"/><Relationship Id="rId71" Type="http://schemas.openxmlformats.org/officeDocument/2006/relationships/image" Target="../media/image170.png"/><Relationship Id="rId92" Type="http://schemas.openxmlformats.org/officeDocument/2006/relationships/customXml" Target="../ink/ink221.xml"/><Relationship Id="rId213" Type="http://schemas.openxmlformats.org/officeDocument/2006/relationships/image" Target="../media/image241.png"/><Relationship Id="rId234" Type="http://schemas.openxmlformats.org/officeDocument/2006/relationships/customXml" Target="../ink/ink292.xml"/><Relationship Id="rId2" Type="http://schemas.openxmlformats.org/officeDocument/2006/relationships/customXml" Target="../ink/ink176.xml"/><Relationship Id="rId29" Type="http://schemas.openxmlformats.org/officeDocument/2006/relationships/image" Target="../media/image149.png"/><Relationship Id="rId255" Type="http://schemas.openxmlformats.org/officeDocument/2006/relationships/image" Target="../media/image262.png"/><Relationship Id="rId276" Type="http://schemas.openxmlformats.org/officeDocument/2006/relationships/customXml" Target="../ink/ink313.xml"/><Relationship Id="rId297" Type="http://schemas.openxmlformats.org/officeDocument/2006/relationships/image" Target="../media/image283.png"/><Relationship Id="rId40" Type="http://schemas.openxmlformats.org/officeDocument/2006/relationships/customXml" Target="../ink/ink195.xml"/><Relationship Id="rId115" Type="http://schemas.openxmlformats.org/officeDocument/2006/relationships/image" Target="../media/image192.png"/><Relationship Id="rId136" Type="http://schemas.openxmlformats.org/officeDocument/2006/relationships/customXml" Target="../ink/ink243.xml"/><Relationship Id="rId157" Type="http://schemas.openxmlformats.org/officeDocument/2006/relationships/image" Target="../media/image213.png"/><Relationship Id="rId178" Type="http://schemas.openxmlformats.org/officeDocument/2006/relationships/customXml" Target="../ink/ink264.xml"/><Relationship Id="rId301" Type="http://schemas.openxmlformats.org/officeDocument/2006/relationships/image" Target="../media/image285.png"/><Relationship Id="rId322" Type="http://schemas.openxmlformats.org/officeDocument/2006/relationships/customXml" Target="../ink/ink336.xml"/><Relationship Id="rId343" Type="http://schemas.openxmlformats.org/officeDocument/2006/relationships/image" Target="../media/image306.png"/><Relationship Id="rId61" Type="http://schemas.openxmlformats.org/officeDocument/2006/relationships/image" Target="../media/image165.png"/><Relationship Id="rId82" Type="http://schemas.openxmlformats.org/officeDocument/2006/relationships/customXml" Target="../ink/ink216.xml"/><Relationship Id="rId199" Type="http://schemas.openxmlformats.org/officeDocument/2006/relationships/image" Target="../media/image234.png"/><Relationship Id="rId203" Type="http://schemas.openxmlformats.org/officeDocument/2006/relationships/image" Target="../media/image236.png"/><Relationship Id="rId19" Type="http://schemas.openxmlformats.org/officeDocument/2006/relationships/image" Target="../media/image144.png"/><Relationship Id="rId224" Type="http://schemas.openxmlformats.org/officeDocument/2006/relationships/customXml" Target="../ink/ink287.xml"/><Relationship Id="rId245" Type="http://schemas.openxmlformats.org/officeDocument/2006/relationships/image" Target="../media/image257.png"/><Relationship Id="rId266" Type="http://schemas.openxmlformats.org/officeDocument/2006/relationships/customXml" Target="../ink/ink308.xml"/><Relationship Id="rId287" Type="http://schemas.openxmlformats.org/officeDocument/2006/relationships/image" Target="../media/image278.png"/><Relationship Id="rId30" Type="http://schemas.openxmlformats.org/officeDocument/2006/relationships/customXml" Target="../ink/ink190.xml"/><Relationship Id="rId105" Type="http://schemas.openxmlformats.org/officeDocument/2006/relationships/image" Target="../media/image187.png"/><Relationship Id="rId126" Type="http://schemas.openxmlformats.org/officeDocument/2006/relationships/customXml" Target="../ink/ink238.xml"/><Relationship Id="rId147" Type="http://schemas.openxmlformats.org/officeDocument/2006/relationships/image" Target="../media/image208.png"/><Relationship Id="rId168" Type="http://schemas.openxmlformats.org/officeDocument/2006/relationships/customXml" Target="../ink/ink259.xml"/><Relationship Id="rId312" Type="http://schemas.openxmlformats.org/officeDocument/2006/relationships/customXml" Target="../ink/ink331.xml"/><Relationship Id="rId333" Type="http://schemas.openxmlformats.org/officeDocument/2006/relationships/image" Target="../media/image301.png"/><Relationship Id="rId354" Type="http://schemas.openxmlformats.org/officeDocument/2006/relationships/customXml" Target="../ink/ink352.xml"/><Relationship Id="rId51" Type="http://schemas.openxmlformats.org/officeDocument/2006/relationships/image" Target="../media/image160.png"/><Relationship Id="rId72" Type="http://schemas.openxmlformats.org/officeDocument/2006/relationships/customXml" Target="../ink/ink211.xml"/><Relationship Id="rId93" Type="http://schemas.openxmlformats.org/officeDocument/2006/relationships/image" Target="../media/image181.png"/><Relationship Id="rId189" Type="http://schemas.openxmlformats.org/officeDocument/2006/relationships/image" Target="../media/image229.png"/><Relationship Id="rId3" Type="http://schemas.openxmlformats.org/officeDocument/2006/relationships/image" Target="../media/image136.png"/><Relationship Id="rId214" Type="http://schemas.openxmlformats.org/officeDocument/2006/relationships/customXml" Target="../ink/ink282.xml"/><Relationship Id="rId235" Type="http://schemas.openxmlformats.org/officeDocument/2006/relationships/image" Target="../media/image252.png"/><Relationship Id="rId256" Type="http://schemas.openxmlformats.org/officeDocument/2006/relationships/customXml" Target="../ink/ink303.xml"/><Relationship Id="rId277" Type="http://schemas.openxmlformats.org/officeDocument/2006/relationships/image" Target="../media/image273.png"/><Relationship Id="rId298" Type="http://schemas.openxmlformats.org/officeDocument/2006/relationships/customXml" Target="../ink/ink324.xml"/><Relationship Id="rId116" Type="http://schemas.openxmlformats.org/officeDocument/2006/relationships/customXml" Target="../ink/ink233.xml"/><Relationship Id="rId137" Type="http://schemas.openxmlformats.org/officeDocument/2006/relationships/image" Target="../media/image203.png"/><Relationship Id="rId158" Type="http://schemas.openxmlformats.org/officeDocument/2006/relationships/customXml" Target="../ink/ink254.xml"/><Relationship Id="rId302" Type="http://schemas.openxmlformats.org/officeDocument/2006/relationships/customXml" Target="../ink/ink326.xml"/><Relationship Id="rId323" Type="http://schemas.openxmlformats.org/officeDocument/2006/relationships/image" Target="../media/image296.png"/><Relationship Id="rId344" Type="http://schemas.openxmlformats.org/officeDocument/2006/relationships/customXml" Target="../ink/ink347.xml"/><Relationship Id="rId20" Type="http://schemas.openxmlformats.org/officeDocument/2006/relationships/customXml" Target="../ink/ink185.xml"/><Relationship Id="rId41" Type="http://schemas.openxmlformats.org/officeDocument/2006/relationships/image" Target="../media/image155.png"/><Relationship Id="rId62" Type="http://schemas.openxmlformats.org/officeDocument/2006/relationships/customXml" Target="../ink/ink206.xml"/><Relationship Id="rId83" Type="http://schemas.openxmlformats.org/officeDocument/2006/relationships/image" Target="../media/image176.png"/><Relationship Id="rId179" Type="http://schemas.openxmlformats.org/officeDocument/2006/relationships/image" Target="../media/image224.png"/><Relationship Id="rId190" Type="http://schemas.openxmlformats.org/officeDocument/2006/relationships/customXml" Target="../ink/ink270.xml"/><Relationship Id="rId204" Type="http://schemas.openxmlformats.org/officeDocument/2006/relationships/customXml" Target="../ink/ink277.xml"/><Relationship Id="rId225" Type="http://schemas.openxmlformats.org/officeDocument/2006/relationships/image" Target="../media/image247.png"/><Relationship Id="rId246" Type="http://schemas.openxmlformats.org/officeDocument/2006/relationships/customXml" Target="../ink/ink298.xml"/><Relationship Id="rId267" Type="http://schemas.openxmlformats.org/officeDocument/2006/relationships/image" Target="../media/image268.png"/><Relationship Id="rId288" Type="http://schemas.openxmlformats.org/officeDocument/2006/relationships/customXml" Target="../ink/ink3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9BD2B0-29CD-425D-A486-BF2AECD49825}"/>
              </a:ext>
            </a:extLst>
          </p:cNvPr>
          <p:cNvGrpSpPr/>
          <p:nvPr/>
        </p:nvGrpSpPr>
        <p:grpSpPr>
          <a:xfrm>
            <a:off x="1245018" y="1648720"/>
            <a:ext cx="1671840" cy="652680"/>
            <a:chOff x="2603303" y="1648720"/>
            <a:chExt cx="167184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2E95AC-4B07-4169-B9DD-0AE2DF1320BB}"/>
                    </a:ext>
                  </a:extLst>
                </p14:cNvPr>
                <p14:cNvContentPartPr/>
                <p14:nvPr/>
              </p14:nvContentPartPr>
              <p14:xfrm>
                <a:off x="2889863" y="1855000"/>
                <a:ext cx="143280" cy="36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2E95AC-4B07-4169-B9DD-0AE2DF1320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80863" y="1846360"/>
                  <a:ext cx="160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8AE18C-F16F-4735-8911-76475123393F}"/>
                    </a:ext>
                  </a:extLst>
                </p14:cNvPr>
                <p14:cNvContentPartPr/>
                <p14:nvPr/>
              </p14:nvContentPartPr>
              <p14:xfrm>
                <a:off x="2755583" y="2032840"/>
                <a:ext cx="201240" cy="21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8AE18C-F16F-4735-8911-7647512339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46583" y="2023840"/>
                  <a:ext cx="218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036CE4-1C89-4B18-BE3D-0846D424ADFA}"/>
                    </a:ext>
                  </a:extLst>
                </p14:cNvPr>
                <p14:cNvContentPartPr/>
                <p14:nvPr/>
              </p14:nvContentPartPr>
              <p14:xfrm>
                <a:off x="3054743" y="1867240"/>
                <a:ext cx="127800" cy="28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036CE4-1C89-4B18-BE3D-0846D424AD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5743" y="1858240"/>
                  <a:ext cx="1454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4F611E-48BC-4198-8907-F8E6A58E0F4D}"/>
                    </a:ext>
                  </a:extLst>
                </p14:cNvPr>
                <p14:cNvContentPartPr/>
                <p14:nvPr/>
              </p14:nvContentPartPr>
              <p14:xfrm>
                <a:off x="2997503" y="1995400"/>
                <a:ext cx="169920" cy="9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4F611E-48BC-4198-8907-F8E6A58E0F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8863" y="1986400"/>
                  <a:ext cx="18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BFE9BC-4D2D-49A1-A762-0E5445BB967B}"/>
                    </a:ext>
                  </a:extLst>
                </p14:cNvPr>
                <p14:cNvContentPartPr/>
                <p14:nvPr/>
              </p14:nvContentPartPr>
              <p14:xfrm>
                <a:off x="3204503" y="1863640"/>
                <a:ext cx="122400" cy="291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BFE9BC-4D2D-49A1-A762-0E5445BB96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5503" y="1854640"/>
                  <a:ext cx="140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B9E5D3-14B8-426A-8A4B-40F746EAF2CC}"/>
                    </a:ext>
                  </a:extLst>
                </p14:cNvPr>
                <p14:cNvContentPartPr/>
                <p14:nvPr/>
              </p14:nvContentPartPr>
              <p14:xfrm>
                <a:off x="3118463" y="1971640"/>
                <a:ext cx="174960" cy="8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B9E5D3-14B8-426A-8A4B-40F746EAF2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9463" y="1963000"/>
                  <a:ext cx="192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2305F3-1D7B-45C3-89E0-1E976C3A671E}"/>
                    </a:ext>
                  </a:extLst>
                </p14:cNvPr>
                <p14:cNvContentPartPr/>
                <p14:nvPr/>
              </p14:nvContentPartPr>
              <p14:xfrm>
                <a:off x="3331583" y="1772920"/>
                <a:ext cx="37080" cy="31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2305F3-1D7B-45C3-89E0-1E976C3A67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22943" y="1763920"/>
                  <a:ext cx="547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BF790D-1936-47FB-9BCD-D8BA9AAB7CA4}"/>
                    </a:ext>
                  </a:extLst>
                </p14:cNvPr>
                <p14:cNvContentPartPr/>
                <p14:nvPr/>
              </p14:nvContentPartPr>
              <p14:xfrm>
                <a:off x="3335543" y="1753480"/>
                <a:ext cx="147240" cy="36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BF790D-1936-47FB-9BCD-D8BA9AAB7C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26903" y="1744840"/>
                  <a:ext cx="164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C87DC6-AA05-49E9-B1E3-BE1367D35562}"/>
                    </a:ext>
                  </a:extLst>
                </p14:cNvPr>
                <p14:cNvContentPartPr/>
                <p14:nvPr/>
              </p14:nvContentPartPr>
              <p14:xfrm>
                <a:off x="3536783" y="1972720"/>
                <a:ext cx="97920" cy="14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C87DC6-AA05-49E9-B1E3-BE1367D355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8143" y="1963720"/>
                  <a:ext cx="115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A8F33D-4EB1-46E1-B730-12BD4BA308EF}"/>
                    </a:ext>
                  </a:extLst>
                </p14:cNvPr>
                <p14:cNvContentPartPr/>
                <p14:nvPr/>
              </p14:nvContentPartPr>
              <p14:xfrm>
                <a:off x="3672503" y="1987120"/>
                <a:ext cx="123840" cy="15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A8F33D-4EB1-46E1-B730-12BD4BA308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63863" y="1978120"/>
                  <a:ext cx="141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3FF835-6C1C-41D7-BF40-93256A1D1383}"/>
                    </a:ext>
                  </a:extLst>
                </p14:cNvPr>
                <p14:cNvContentPartPr/>
                <p14:nvPr/>
              </p14:nvContentPartPr>
              <p14:xfrm>
                <a:off x="3814703" y="1981720"/>
                <a:ext cx="174960" cy="16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73FF835-6C1C-41D7-BF40-93256A1D13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05703" y="1972720"/>
                  <a:ext cx="192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ED35AC-85B0-4974-B26D-F720F0AAB97C}"/>
                    </a:ext>
                  </a:extLst>
                </p14:cNvPr>
                <p14:cNvContentPartPr/>
                <p14:nvPr/>
              </p14:nvContentPartPr>
              <p14:xfrm>
                <a:off x="3940343" y="1838800"/>
                <a:ext cx="134640" cy="31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ED35AC-85B0-4974-B26D-F720F0AAB9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1703" y="1829800"/>
                  <a:ext cx="152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35D124-0C3A-4D1F-81C8-AD7576AC4FAA}"/>
                    </a:ext>
                  </a:extLst>
                </p14:cNvPr>
                <p14:cNvContentPartPr/>
                <p14:nvPr/>
              </p14:nvContentPartPr>
              <p14:xfrm>
                <a:off x="2603303" y="1648720"/>
                <a:ext cx="1671840" cy="65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35D124-0C3A-4D1F-81C8-AD7576AC4F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94303" y="1639720"/>
                  <a:ext cx="1689480" cy="67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CDB794-09B2-4D90-B547-0F605A59E745}"/>
              </a:ext>
            </a:extLst>
          </p:cNvPr>
          <p:cNvGrpSpPr/>
          <p:nvPr/>
        </p:nvGrpSpPr>
        <p:grpSpPr>
          <a:xfrm>
            <a:off x="3994338" y="1133560"/>
            <a:ext cx="2690640" cy="1883520"/>
            <a:chOff x="5352623" y="1133560"/>
            <a:chExt cx="2690640" cy="18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CFA6B9-1812-4793-8D2C-70C8CE0E1457}"/>
                    </a:ext>
                  </a:extLst>
                </p14:cNvPr>
                <p14:cNvContentPartPr/>
                <p14:nvPr/>
              </p14:nvContentPartPr>
              <p14:xfrm>
                <a:off x="6362783" y="1604440"/>
                <a:ext cx="211680" cy="25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CFA6B9-1812-4793-8D2C-70C8CE0E14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54143" y="1595800"/>
                  <a:ext cx="229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1453C9-AC1B-4447-A0AD-6358105BD56A}"/>
                    </a:ext>
                  </a:extLst>
                </p14:cNvPr>
                <p14:cNvContentPartPr/>
                <p14:nvPr/>
              </p14:nvContentPartPr>
              <p14:xfrm>
                <a:off x="6501383" y="1399240"/>
                <a:ext cx="153720" cy="456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1453C9-AC1B-4447-A0AD-6358105BD5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2383" y="1390240"/>
                  <a:ext cx="1713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1DB845-22E0-423D-8894-91E61041FC0A}"/>
                    </a:ext>
                  </a:extLst>
                </p14:cNvPr>
                <p14:cNvContentPartPr/>
                <p14:nvPr/>
              </p14:nvContentPartPr>
              <p14:xfrm>
                <a:off x="6676703" y="1624240"/>
                <a:ext cx="112320" cy="17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1DB845-22E0-423D-8894-91E61041FC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8063" y="1615600"/>
                  <a:ext cx="129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21748D-1701-4652-8ED1-9C5F61235D90}"/>
                    </a:ext>
                  </a:extLst>
                </p14:cNvPr>
                <p14:cNvContentPartPr/>
                <p14:nvPr/>
              </p14:nvContentPartPr>
              <p14:xfrm>
                <a:off x="6817463" y="1600840"/>
                <a:ext cx="139680" cy="19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21748D-1701-4652-8ED1-9C5F61235D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08823" y="1591840"/>
                  <a:ext cx="157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66AF7F-A393-4921-A73A-DF91D4F567CE}"/>
                    </a:ext>
                  </a:extLst>
                </p14:cNvPr>
                <p14:cNvContentPartPr/>
                <p14:nvPr/>
              </p14:nvContentPartPr>
              <p14:xfrm>
                <a:off x="7031663" y="1413640"/>
                <a:ext cx="141840" cy="37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66AF7F-A393-4921-A73A-DF91D4F567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3023" y="1405000"/>
                  <a:ext cx="159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3B94D0-14FA-4849-9784-1A2F751D8D58}"/>
                    </a:ext>
                  </a:extLst>
                </p14:cNvPr>
                <p14:cNvContentPartPr/>
                <p14:nvPr/>
              </p14:nvContentPartPr>
              <p14:xfrm>
                <a:off x="7155143" y="1416520"/>
                <a:ext cx="133560" cy="37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3B94D0-14FA-4849-9784-1A2F751D8D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46503" y="1407520"/>
                  <a:ext cx="1512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7585B3-8CB2-4BB3-AA0A-3AFA78CE6F04}"/>
                    </a:ext>
                  </a:extLst>
                </p14:cNvPr>
                <p14:cNvContentPartPr/>
                <p14:nvPr/>
              </p14:nvContentPartPr>
              <p14:xfrm>
                <a:off x="7322543" y="1381960"/>
                <a:ext cx="146160" cy="402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7585B3-8CB2-4BB3-AA0A-3AFA78CE6F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13543" y="1372960"/>
                  <a:ext cx="163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1B9B4F-6578-47C0-B0A8-D0BB37B33B45}"/>
                    </a:ext>
                  </a:extLst>
                </p14:cNvPr>
                <p14:cNvContentPartPr/>
                <p14:nvPr/>
              </p14:nvContentPartPr>
              <p14:xfrm>
                <a:off x="7493183" y="1376920"/>
                <a:ext cx="124920" cy="39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1B9B4F-6578-47C0-B0A8-D0BB37B33B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84543" y="1367920"/>
                  <a:ext cx="142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C79511-8489-4DF4-AACE-0E8950C0051C}"/>
                    </a:ext>
                  </a:extLst>
                </p14:cNvPr>
                <p14:cNvContentPartPr/>
                <p14:nvPr/>
              </p14:nvContentPartPr>
              <p14:xfrm>
                <a:off x="6256943" y="1660600"/>
                <a:ext cx="14040" cy="6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C79511-8489-4DF4-AACE-0E8950C005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47943" y="1651600"/>
                  <a:ext cx="31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671FD9-444F-4694-8C97-32E516CC85F9}"/>
                    </a:ext>
                  </a:extLst>
                </p14:cNvPr>
                <p14:cNvContentPartPr/>
                <p14:nvPr/>
              </p14:nvContentPartPr>
              <p14:xfrm>
                <a:off x="6260543" y="1779040"/>
                <a:ext cx="14040" cy="38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671FD9-444F-4694-8C97-32E516CC85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51543" y="1770040"/>
                  <a:ext cx="31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E646D5-7C4C-488F-93E3-8E3804812C60}"/>
                    </a:ext>
                  </a:extLst>
                </p14:cNvPr>
                <p14:cNvContentPartPr/>
                <p14:nvPr/>
              </p14:nvContentPartPr>
              <p14:xfrm>
                <a:off x="5352623" y="1133560"/>
                <a:ext cx="2690640" cy="188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E646D5-7C4C-488F-93E3-8E3804812C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3623" y="1124560"/>
                  <a:ext cx="2708280" cy="19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A688FB-95FC-43A1-B205-E3C8A9291727}"/>
                    </a:ext>
                  </a:extLst>
                </p14:cNvPr>
                <p14:cNvContentPartPr/>
                <p14:nvPr/>
              </p14:nvContentPartPr>
              <p14:xfrm>
                <a:off x="5393303" y="1831960"/>
                <a:ext cx="2499120" cy="17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A688FB-95FC-43A1-B205-E3C8A92917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84303" y="1822960"/>
                  <a:ext cx="2516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03EEFF-087F-4119-81E8-30ED6E5A1938}"/>
                    </a:ext>
                  </a:extLst>
                </p14:cNvPr>
                <p14:cNvContentPartPr/>
                <p14:nvPr/>
              </p14:nvContentPartPr>
              <p14:xfrm>
                <a:off x="5589143" y="2506960"/>
                <a:ext cx="57600" cy="28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03EEFF-087F-4119-81E8-30ED6E5A19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80503" y="2498320"/>
                  <a:ext cx="75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0B8B22-BD63-4B79-88ED-F06D50E6BB30}"/>
                    </a:ext>
                  </a:extLst>
                </p14:cNvPr>
                <p14:cNvContentPartPr/>
                <p14:nvPr/>
              </p14:nvContentPartPr>
              <p14:xfrm>
                <a:off x="5599583" y="2374120"/>
                <a:ext cx="501840" cy="398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0B8B22-BD63-4B79-88ED-F06D50E6BB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90943" y="2365480"/>
                  <a:ext cx="5194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092009-1918-481B-A438-4FE657789892}"/>
                    </a:ext>
                  </a:extLst>
                </p14:cNvPr>
                <p14:cNvContentPartPr/>
                <p14:nvPr/>
              </p14:nvContentPartPr>
              <p14:xfrm>
                <a:off x="6413183" y="2374120"/>
                <a:ext cx="45360" cy="312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092009-1918-481B-A438-4FE6577898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04543" y="2365480"/>
                  <a:ext cx="63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33B644-9B98-491A-A4F7-FA3D5E118E5C}"/>
                    </a:ext>
                  </a:extLst>
                </p14:cNvPr>
                <p14:cNvContentPartPr/>
                <p14:nvPr/>
              </p14:nvContentPartPr>
              <p14:xfrm>
                <a:off x="6418583" y="2324800"/>
                <a:ext cx="561600" cy="321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33B644-9B98-491A-A4F7-FA3D5E118E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09943" y="2315800"/>
                  <a:ext cx="579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A4FC4F-70E0-445F-AE7A-9ADAAE91D1A8}"/>
                    </a:ext>
                  </a:extLst>
                </p14:cNvPr>
                <p14:cNvContentPartPr/>
                <p14:nvPr/>
              </p14:nvContentPartPr>
              <p14:xfrm>
                <a:off x="7161623" y="2306800"/>
                <a:ext cx="32040" cy="320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A4FC4F-70E0-445F-AE7A-9ADAAE91D1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2623" y="2297800"/>
                  <a:ext cx="49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B9932B-3F32-4022-BD6C-7D7B84A11E42}"/>
                    </a:ext>
                  </a:extLst>
                </p14:cNvPr>
                <p14:cNvContentPartPr/>
                <p14:nvPr/>
              </p14:nvContentPartPr>
              <p14:xfrm>
                <a:off x="7160903" y="2258920"/>
                <a:ext cx="493560" cy="36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B9932B-3F32-4022-BD6C-7D7B84A11E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52263" y="2249920"/>
                  <a:ext cx="511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BFAB49-AE6D-4D94-83D0-C4EEACCBB8AF}"/>
                    </a:ext>
                  </a:extLst>
                </p14:cNvPr>
                <p14:cNvContentPartPr/>
                <p14:nvPr/>
              </p14:nvContentPartPr>
              <p14:xfrm>
                <a:off x="5681663" y="2075320"/>
                <a:ext cx="144360" cy="15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BFAB49-AE6D-4D94-83D0-C4EEACCBB8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73023" y="2066320"/>
                  <a:ext cx="162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BA2C2-FDFC-45DE-9BB9-577C3636AFEF}"/>
                    </a:ext>
                  </a:extLst>
                </p14:cNvPr>
                <p14:cNvContentPartPr/>
                <p14:nvPr/>
              </p14:nvContentPartPr>
              <p14:xfrm>
                <a:off x="6666263" y="2062000"/>
                <a:ext cx="32760" cy="141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BA2C2-FDFC-45DE-9BB9-577C3636AF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57263" y="2053000"/>
                  <a:ext cx="50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5E2297-5162-4A5F-9513-39002AC08617}"/>
                    </a:ext>
                  </a:extLst>
                </p14:cNvPr>
                <p14:cNvContentPartPr/>
                <p14:nvPr/>
              </p14:nvContentPartPr>
              <p14:xfrm>
                <a:off x="7236863" y="2006560"/>
                <a:ext cx="200160" cy="137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5E2297-5162-4A5F-9513-39002AC086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7863" y="1997920"/>
                  <a:ext cx="2178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9EF0DB-4E82-4568-8214-93BE9088FAFD}"/>
              </a:ext>
            </a:extLst>
          </p:cNvPr>
          <p:cNvGrpSpPr/>
          <p:nvPr/>
        </p:nvGrpSpPr>
        <p:grpSpPr>
          <a:xfrm>
            <a:off x="8266098" y="1765602"/>
            <a:ext cx="1839600" cy="1341360"/>
            <a:chOff x="9255023" y="2714320"/>
            <a:chExt cx="1839600" cy="13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E11A75-4D4C-44D3-A13B-289D200FBE90}"/>
                    </a:ext>
                  </a:extLst>
                </p14:cNvPr>
                <p14:cNvContentPartPr/>
                <p14:nvPr/>
              </p14:nvContentPartPr>
              <p14:xfrm>
                <a:off x="9287063" y="3197440"/>
                <a:ext cx="42120" cy="59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E11A75-4D4C-44D3-A13B-289D200FBE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8063" y="3188440"/>
                  <a:ext cx="59760" cy="60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A595088-820A-49B0-B930-34A4CDE35BA0}"/>
                </a:ext>
              </a:extLst>
            </p:cNvPr>
            <p:cNvGrpSpPr/>
            <p:nvPr/>
          </p:nvGrpSpPr>
          <p:grpSpPr>
            <a:xfrm>
              <a:off x="9255023" y="2714320"/>
              <a:ext cx="1839600" cy="1341360"/>
              <a:chOff x="9255023" y="2714320"/>
              <a:chExt cx="1839600" cy="1341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6F4983A-ACCE-46E9-BBC2-33C3246891BD}"/>
                      </a:ext>
                    </a:extLst>
                  </p14:cNvPr>
                  <p14:cNvContentPartPr/>
                  <p14:nvPr/>
                </p14:nvContentPartPr>
                <p14:xfrm>
                  <a:off x="9255023" y="2714320"/>
                  <a:ext cx="1839600" cy="1341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6F4983A-ACCE-46E9-BBC2-33C3246891B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246383" y="2705680"/>
                    <a:ext cx="1857240" cy="135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8146493-DF4E-4054-B8CB-0FD72F59ACDD}"/>
                      </a:ext>
                    </a:extLst>
                  </p14:cNvPr>
                  <p14:cNvContentPartPr/>
                  <p14:nvPr/>
                </p14:nvContentPartPr>
                <p14:xfrm>
                  <a:off x="9335663" y="3012400"/>
                  <a:ext cx="1537200" cy="2415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8146493-DF4E-4054-B8CB-0FD72F59ACDD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326663" y="3003400"/>
                    <a:ext cx="155484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CF282E0D-F7DD-44E2-8BEF-AA6B2CBF7B9B}"/>
                      </a:ext>
                    </a:extLst>
                  </p14:cNvPr>
                  <p14:cNvContentPartPr/>
                  <p14:nvPr/>
                </p14:nvContentPartPr>
                <p14:xfrm>
                  <a:off x="9656063" y="2949760"/>
                  <a:ext cx="20520" cy="1404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CF282E0D-F7DD-44E2-8BEF-AA6B2CBF7B9B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9647063" y="2940760"/>
                    <a:ext cx="3816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A3F5612-1229-4988-B174-68A97B1E648E}"/>
                      </a:ext>
                    </a:extLst>
                  </p14:cNvPr>
                  <p14:cNvContentPartPr/>
                  <p14:nvPr/>
                </p14:nvContentPartPr>
                <p14:xfrm>
                  <a:off x="9688103" y="3065320"/>
                  <a:ext cx="13680" cy="1080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EA3F5612-1229-4988-B174-68A97B1E648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679103" y="3056320"/>
                    <a:ext cx="313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C6D3F14-9C14-4C72-B77F-07AE6262C914}"/>
                      </a:ext>
                    </a:extLst>
                  </p14:cNvPr>
                  <p14:cNvContentPartPr/>
                  <p14:nvPr/>
                </p14:nvContentPartPr>
                <p14:xfrm>
                  <a:off x="9835703" y="2915200"/>
                  <a:ext cx="141120" cy="10080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C6D3F14-9C14-4C72-B77F-07AE6262C914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826703" y="2906200"/>
                    <a:ext cx="15876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53BD245-E801-4576-8166-D04732F68E65}"/>
                      </a:ext>
                    </a:extLst>
                  </p14:cNvPr>
                  <p14:cNvContentPartPr/>
                  <p14:nvPr/>
                </p14:nvContentPartPr>
                <p14:xfrm>
                  <a:off x="9958103" y="2850040"/>
                  <a:ext cx="102600" cy="162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53BD245-E801-4576-8166-D04732F68E65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949103" y="2841400"/>
                    <a:ext cx="1202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D09C958-16E1-4038-96F4-88B80D68C985}"/>
                      </a:ext>
                    </a:extLst>
                  </p14:cNvPr>
                  <p14:cNvContentPartPr/>
                  <p14:nvPr/>
                </p14:nvContentPartPr>
                <p14:xfrm>
                  <a:off x="10084823" y="2912320"/>
                  <a:ext cx="118440" cy="11520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D09C958-16E1-4038-96F4-88B80D68C985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0075823" y="2903680"/>
                    <a:ext cx="13608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D8485E2-BE7C-46FA-B7F0-310D1E0A7BFA}"/>
                      </a:ext>
                    </a:extLst>
                  </p14:cNvPr>
                  <p14:cNvContentPartPr/>
                  <p14:nvPr/>
                </p14:nvContentPartPr>
                <p14:xfrm>
                  <a:off x="10220183" y="2872720"/>
                  <a:ext cx="65160" cy="10476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5D8485E2-BE7C-46FA-B7F0-310D1E0A7BF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211183" y="2863720"/>
                    <a:ext cx="8280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DBAB482E-575C-45D9-B8E3-15416775A23B}"/>
                      </a:ext>
                    </a:extLst>
                  </p14:cNvPr>
                  <p14:cNvContentPartPr/>
                  <p14:nvPr/>
                </p14:nvContentPartPr>
                <p14:xfrm>
                  <a:off x="10375343" y="2806840"/>
                  <a:ext cx="124920" cy="19008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DBAB482E-575C-45D9-B8E3-15416775A23B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366343" y="2797840"/>
                    <a:ext cx="1425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2EC4F1E-4DC4-4233-B19A-292704BD5898}"/>
                      </a:ext>
                    </a:extLst>
                  </p14:cNvPr>
                  <p14:cNvContentPartPr/>
                  <p14:nvPr/>
                </p14:nvContentPartPr>
                <p14:xfrm>
                  <a:off x="10467863" y="2790640"/>
                  <a:ext cx="136080" cy="19404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2EC4F1E-4DC4-4233-B19A-292704BD5898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459223" y="2782000"/>
                    <a:ext cx="15372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D3FC1D9-2DCF-4053-A36B-72264677786D}"/>
                      </a:ext>
                    </a:extLst>
                  </p14:cNvPr>
                  <p14:cNvContentPartPr/>
                  <p14:nvPr/>
                </p14:nvContentPartPr>
                <p14:xfrm>
                  <a:off x="9469583" y="3637360"/>
                  <a:ext cx="42120" cy="20124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D3FC1D9-2DCF-4053-A36B-72264677786D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9460943" y="3628720"/>
                    <a:ext cx="5976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3AF2316-02C8-4A9A-83A7-0876C4BD6610}"/>
                      </a:ext>
                    </a:extLst>
                  </p14:cNvPr>
                  <p14:cNvContentPartPr/>
                  <p14:nvPr/>
                </p14:nvContentPartPr>
                <p14:xfrm>
                  <a:off x="9478223" y="3477160"/>
                  <a:ext cx="299520" cy="34560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3AF2316-02C8-4A9A-83A7-0876C4BD6610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9469223" y="3468160"/>
                    <a:ext cx="317160" cy="36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A47E0F0-05D0-45A1-ADB7-2E32510EB342}"/>
                      </a:ext>
                    </a:extLst>
                  </p14:cNvPr>
                  <p14:cNvContentPartPr/>
                  <p14:nvPr/>
                </p14:nvContentPartPr>
                <p14:xfrm>
                  <a:off x="10001303" y="3478960"/>
                  <a:ext cx="46800" cy="28584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5A47E0F0-05D0-45A1-ADB7-2E32510EB34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9992303" y="3469960"/>
                    <a:ext cx="6444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331276B6-32B3-46E8-AFD9-58A7B80E2262}"/>
                      </a:ext>
                    </a:extLst>
                  </p14:cNvPr>
                  <p14:cNvContentPartPr/>
                  <p14:nvPr/>
                </p14:nvContentPartPr>
                <p14:xfrm>
                  <a:off x="9993023" y="3413440"/>
                  <a:ext cx="347760" cy="32940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331276B6-32B3-46E8-AFD9-58A7B80E2262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984383" y="3404440"/>
                    <a:ext cx="36540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724F677-5247-4E28-8B70-CE7445F6847F}"/>
                      </a:ext>
                    </a:extLst>
                  </p14:cNvPr>
                  <p14:cNvContentPartPr/>
                  <p14:nvPr/>
                </p14:nvContentPartPr>
                <p14:xfrm>
                  <a:off x="10499903" y="3449440"/>
                  <a:ext cx="42480" cy="26208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8724F677-5247-4E28-8B70-CE7445F6847F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0490903" y="3440440"/>
                    <a:ext cx="6012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BC747089-E2E8-4932-B557-7DB1C3C3858E}"/>
                      </a:ext>
                    </a:extLst>
                  </p14:cNvPr>
                  <p14:cNvContentPartPr/>
                  <p14:nvPr/>
                </p14:nvContentPartPr>
                <p14:xfrm>
                  <a:off x="10472903" y="3354400"/>
                  <a:ext cx="333720" cy="34956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BC747089-E2E8-4932-B557-7DB1C3C3858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0464263" y="3345760"/>
                    <a:ext cx="351360" cy="36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C048A31-287C-4E72-8854-CE9523B2B060}"/>
                      </a:ext>
                    </a:extLst>
                  </p14:cNvPr>
                  <p14:cNvContentPartPr/>
                  <p14:nvPr/>
                </p14:nvContentPartPr>
                <p14:xfrm>
                  <a:off x="9482903" y="3333520"/>
                  <a:ext cx="109440" cy="12204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AC048A31-287C-4E72-8854-CE9523B2B06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9474263" y="3324880"/>
                    <a:ext cx="12708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C9823860-E0DD-45A4-BD6F-6FBDA97B4BA7}"/>
                      </a:ext>
                    </a:extLst>
                  </p14:cNvPr>
                  <p14:cNvContentPartPr/>
                  <p14:nvPr/>
                </p14:nvContentPartPr>
                <p14:xfrm>
                  <a:off x="10103903" y="3230560"/>
                  <a:ext cx="32400" cy="1245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C9823860-E0DD-45A4-BD6F-6FBDA97B4BA7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094903" y="3221560"/>
                    <a:ext cx="5004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50322799-C301-4DBD-AF15-21C8A93811F9}"/>
                      </a:ext>
                    </a:extLst>
                  </p14:cNvPr>
                  <p14:cNvContentPartPr/>
                  <p14:nvPr/>
                </p14:nvContentPartPr>
                <p14:xfrm>
                  <a:off x="10498823" y="3167560"/>
                  <a:ext cx="170640" cy="15912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50322799-C301-4DBD-AF15-21C8A93811F9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490183" y="3158920"/>
                    <a:ext cx="188280" cy="176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D4729A-7DCB-4419-978D-16453CADE5E0}"/>
              </a:ext>
            </a:extLst>
          </p:cNvPr>
          <p:cNvGrpSpPr/>
          <p:nvPr/>
        </p:nvGrpSpPr>
        <p:grpSpPr>
          <a:xfrm>
            <a:off x="8346738" y="3199482"/>
            <a:ext cx="1839600" cy="1341360"/>
            <a:chOff x="9255023" y="2714320"/>
            <a:chExt cx="1839600" cy="13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165DAE-5AD8-45F3-973E-8DA47D800268}"/>
                    </a:ext>
                  </a:extLst>
                </p14:cNvPr>
                <p14:cNvContentPartPr/>
                <p14:nvPr/>
              </p14:nvContentPartPr>
              <p14:xfrm>
                <a:off x="9287063" y="3197440"/>
                <a:ext cx="42120" cy="59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165DAE-5AD8-45F3-973E-8DA47D8002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8063" y="3188440"/>
                  <a:ext cx="59760" cy="60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C996F11-72FF-4369-B1E3-54B3E8C3281F}"/>
                </a:ext>
              </a:extLst>
            </p:cNvPr>
            <p:cNvGrpSpPr/>
            <p:nvPr/>
          </p:nvGrpSpPr>
          <p:grpSpPr>
            <a:xfrm>
              <a:off x="9255023" y="2714320"/>
              <a:ext cx="1839600" cy="1341360"/>
              <a:chOff x="9255023" y="2714320"/>
              <a:chExt cx="1839600" cy="1341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5F5E4D52-4007-47DB-A920-E7EB372D1F71}"/>
                      </a:ext>
                    </a:extLst>
                  </p14:cNvPr>
                  <p14:cNvContentPartPr/>
                  <p14:nvPr/>
                </p14:nvContentPartPr>
                <p14:xfrm>
                  <a:off x="9255023" y="2714320"/>
                  <a:ext cx="1839600" cy="134136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5F5E4D52-4007-47DB-A920-E7EB372D1F71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246383" y="2705680"/>
                    <a:ext cx="1857240" cy="135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24F130C0-EC45-4C1B-BD1C-5A24DDE3E1F5}"/>
                      </a:ext>
                    </a:extLst>
                  </p14:cNvPr>
                  <p14:cNvContentPartPr/>
                  <p14:nvPr/>
                </p14:nvContentPartPr>
                <p14:xfrm>
                  <a:off x="9335663" y="3012400"/>
                  <a:ext cx="1537200" cy="24156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24F130C0-EC45-4C1B-BD1C-5A24DDE3E1F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326663" y="3003400"/>
                    <a:ext cx="155484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80C59FA7-08E4-4535-8A78-A7B5B26A5DF3}"/>
                      </a:ext>
                    </a:extLst>
                  </p14:cNvPr>
                  <p14:cNvContentPartPr/>
                  <p14:nvPr/>
                </p14:nvContentPartPr>
                <p14:xfrm>
                  <a:off x="9656063" y="2949760"/>
                  <a:ext cx="20520" cy="1404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80C59FA7-08E4-4535-8A78-A7B5B26A5DF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9647063" y="2940760"/>
                    <a:ext cx="3816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022D9460-CC3D-458A-A564-CD883713892E}"/>
                      </a:ext>
                    </a:extLst>
                  </p14:cNvPr>
                  <p14:cNvContentPartPr/>
                  <p14:nvPr/>
                </p14:nvContentPartPr>
                <p14:xfrm>
                  <a:off x="9688103" y="3065320"/>
                  <a:ext cx="13680" cy="1080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022D9460-CC3D-458A-A564-CD883713892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679103" y="3056320"/>
                    <a:ext cx="313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A35BDAD6-9E97-4094-9D87-9335A33E8C39}"/>
                      </a:ext>
                    </a:extLst>
                  </p14:cNvPr>
                  <p14:cNvContentPartPr/>
                  <p14:nvPr/>
                </p14:nvContentPartPr>
                <p14:xfrm>
                  <a:off x="9835703" y="2915200"/>
                  <a:ext cx="141120" cy="10080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A35BDAD6-9E97-4094-9D87-9335A33E8C3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826703" y="2906200"/>
                    <a:ext cx="15876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D829BF24-0D2B-4A9D-9E40-A9505E18C59E}"/>
                      </a:ext>
                    </a:extLst>
                  </p14:cNvPr>
                  <p14:cNvContentPartPr/>
                  <p14:nvPr/>
                </p14:nvContentPartPr>
                <p14:xfrm>
                  <a:off x="9958103" y="2850040"/>
                  <a:ext cx="102600" cy="1623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D829BF24-0D2B-4A9D-9E40-A9505E18C59E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949103" y="2841400"/>
                    <a:ext cx="1202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36F34A3E-E009-4802-9B0E-B53EB36CA1DC}"/>
                      </a:ext>
                    </a:extLst>
                  </p14:cNvPr>
                  <p14:cNvContentPartPr/>
                  <p14:nvPr/>
                </p14:nvContentPartPr>
                <p14:xfrm>
                  <a:off x="10084823" y="2912320"/>
                  <a:ext cx="118440" cy="11520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36F34A3E-E009-4802-9B0E-B53EB36CA1DC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0075823" y="2903680"/>
                    <a:ext cx="13608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66D0305-B3C1-4B40-81EF-619E0AE89E30}"/>
                      </a:ext>
                    </a:extLst>
                  </p14:cNvPr>
                  <p14:cNvContentPartPr/>
                  <p14:nvPr/>
                </p14:nvContentPartPr>
                <p14:xfrm>
                  <a:off x="10220183" y="2872720"/>
                  <a:ext cx="65160" cy="10476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66D0305-B3C1-4B40-81EF-619E0AE89E30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211183" y="2863720"/>
                    <a:ext cx="8280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BBF6870F-A3AE-462A-960F-7725F7CA1EC5}"/>
                      </a:ext>
                    </a:extLst>
                  </p14:cNvPr>
                  <p14:cNvContentPartPr/>
                  <p14:nvPr/>
                </p14:nvContentPartPr>
                <p14:xfrm>
                  <a:off x="10375343" y="2806840"/>
                  <a:ext cx="124920" cy="19008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BBF6870F-A3AE-462A-960F-7725F7CA1EC5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366343" y="2797840"/>
                    <a:ext cx="1425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49D153E5-AED8-4664-B266-0AA7E077FA7C}"/>
                      </a:ext>
                    </a:extLst>
                  </p14:cNvPr>
                  <p14:cNvContentPartPr/>
                  <p14:nvPr/>
                </p14:nvContentPartPr>
                <p14:xfrm>
                  <a:off x="10467863" y="2790640"/>
                  <a:ext cx="136080" cy="19404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49D153E5-AED8-4664-B266-0AA7E077FA7C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459223" y="2782000"/>
                    <a:ext cx="15372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BABE0A9-5781-4128-AAC0-D7AB124951D1}"/>
                      </a:ext>
                    </a:extLst>
                  </p14:cNvPr>
                  <p14:cNvContentPartPr/>
                  <p14:nvPr/>
                </p14:nvContentPartPr>
                <p14:xfrm>
                  <a:off x="9469583" y="3637360"/>
                  <a:ext cx="42120" cy="20124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BABE0A9-5781-4128-AAC0-D7AB124951D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9460943" y="3628720"/>
                    <a:ext cx="5976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5FFCC13A-5B38-4221-8981-355C9D5D820A}"/>
                      </a:ext>
                    </a:extLst>
                  </p14:cNvPr>
                  <p14:cNvContentPartPr/>
                  <p14:nvPr/>
                </p14:nvContentPartPr>
                <p14:xfrm>
                  <a:off x="9478223" y="3477160"/>
                  <a:ext cx="299520" cy="34560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5FFCC13A-5B38-4221-8981-355C9D5D820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9469223" y="3468160"/>
                    <a:ext cx="317160" cy="36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DF386671-4E66-4005-9920-5B3FF9C71A41}"/>
                      </a:ext>
                    </a:extLst>
                  </p14:cNvPr>
                  <p14:cNvContentPartPr/>
                  <p14:nvPr/>
                </p14:nvContentPartPr>
                <p14:xfrm>
                  <a:off x="10001303" y="3478960"/>
                  <a:ext cx="46800" cy="28584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DF386671-4E66-4005-9920-5B3FF9C71A41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9992303" y="3469960"/>
                    <a:ext cx="6444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93E2FFD-B954-415D-A3FF-32CB9700AF6B}"/>
                      </a:ext>
                    </a:extLst>
                  </p14:cNvPr>
                  <p14:cNvContentPartPr/>
                  <p14:nvPr/>
                </p14:nvContentPartPr>
                <p14:xfrm>
                  <a:off x="9993023" y="3413440"/>
                  <a:ext cx="347760" cy="32940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93E2FFD-B954-415D-A3FF-32CB9700AF6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984383" y="3404440"/>
                    <a:ext cx="36540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87FFE9A-6AF2-47FE-8CC6-588A28D5AD7F}"/>
                      </a:ext>
                    </a:extLst>
                  </p14:cNvPr>
                  <p14:cNvContentPartPr/>
                  <p14:nvPr/>
                </p14:nvContentPartPr>
                <p14:xfrm>
                  <a:off x="10499903" y="3449440"/>
                  <a:ext cx="42480" cy="26208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87FFE9A-6AF2-47FE-8CC6-588A28D5AD7F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0490903" y="3440440"/>
                    <a:ext cx="6012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3C3DA6A5-3A49-4630-BFF9-0D4FAB9C1E88}"/>
                      </a:ext>
                    </a:extLst>
                  </p14:cNvPr>
                  <p14:cNvContentPartPr/>
                  <p14:nvPr/>
                </p14:nvContentPartPr>
                <p14:xfrm>
                  <a:off x="10472903" y="3354400"/>
                  <a:ext cx="333720" cy="3495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3C3DA6A5-3A49-4630-BFF9-0D4FAB9C1E88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0464263" y="3345760"/>
                    <a:ext cx="351360" cy="36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D86F4D5-88CA-4D3E-A4CB-A1A4B2B604FA}"/>
                      </a:ext>
                    </a:extLst>
                  </p14:cNvPr>
                  <p14:cNvContentPartPr/>
                  <p14:nvPr/>
                </p14:nvContentPartPr>
                <p14:xfrm>
                  <a:off x="9482903" y="3333520"/>
                  <a:ext cx="109440" cy="12204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D86F4D5-88CA-4D3E-A4CB-A1A4B2B604FA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9474263" y="3324880"/>
                    <a:ext cx="12708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F0270AC6-6B5C-4746-93CD-EED3C414B382}"/>
                      </a:ext>
                    </a:extLst>
                  </p14:cNvPr>
                  <p14:cNvContentPartPr/>
                  <p14:nvPr/>
                </p14:nvContentPartPr>
                <p14:xfrm>
                  <a:off x="10103903" y="3230560"/>
                  <a:ext cx="32400" cy="12456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F0270AC6-6B5C-4746-93CD-EED3C414B382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094903" y="3221560"/>
                    <a:ext cx="5004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070BA8C1-7E0B-4DD4-B048-9E8E8F4D6A51}"/>
                      </a:ext>
                    </a:extLst>
                  </p14:cNvPr>
                  <p14:cNvContentPartPr/>
                  <p14:nvPr/>
                </p14:nvContentPartPr>
                <p14:xfrm>
                  <a:off x="10498823" y="3167560"/>
                  <a:ext cx="170640" cy="15912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070BA8C1-7E0B-4DD4-B048-9E8E8F4D6A51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490183" y="3158920"/>
                    <a:ext cx="188280" cy="176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D757276-6103-4EB6-B2F8-1641FD7F3CAF}"/>
              </a:ext>
            </a:extLst>
          </p:cNvPr>
          <p:cNvGrpSpPr/>
          <p:nvPr/>
        </p:nvGrpSpPr>
        <p:grpSpPr>
          <a:xfrm>
            <a:off x="8375178" y="4633362"/>
            <a:ext cx="1839600" cy="1341360"/>
            <a:chOff x="9255023" y="2714320"/>
            <a:chExt cx="1839600" cy="13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D008418-20BA-4F4D-905A-A0B058FAE623}"/>
                    </a:ext>
                  </a:extLst>
                </p14:cNvPr>
                <p14:cNvContentPartPr/>
                <p14:nvPr/>
              </p14:nvContentPartPr>
              <p14:xfrm>
                <a:off x="9287063" y="3197440"/>
                <a:ext cx="42120" cy="590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D008418-20BA-4F4D-905A-A0B058FAE6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8063" y="3188440"/>
                  <a:ext cx="59760" cy="60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5BE39AE-2189-4121-AA81-AF9CC4B0C9B9}"/>
                </a:ext>
              </a:extLst>
            </p:cNvPr>
            <p:cNvGrpSpPr/>
            <p:nvPr/>
          </p:nvGrpSpPr>
          <p:grpSpPr>
            <a:xfrm>
              <a:off x="9255023" y="2714320"/>
              <a:ext cx="1839600" cy="1341360"/>
              <a:chOff x="9255023" y="2714320"/>
              <a:chExt cx="1839600" cy="1341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BF1761C5-9B3C-43C9-B2B6-1E88EF121096}"/>
                      </a:ext>
                    </a:extLst>
                  </p14:cNvPr>
                  <p14:cNvContentPartPr/>
                  <p14:nvPr/>
                </p14:nvContentPartPr>
                <p14:xfrm>
                  <a:off x="9255023" y="2714320"/>
                  <a:ext cx="1839600" cy="134136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BF1761C5-9B3C-43C9-B2B6-1E88EF12109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246383" y="2705680"/>
                    <a:ext cx="1857240" cy="135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BA1BFA16-9B95-4ACD-9341-3EDDF32C36B0}"/>
                      </a:ext>
                    </a:extLst>
                  </p14:cNvPr>
                  <p14:cNvContentPartPr/>
                  <p14:nvPr/>
                </p14:nvContentPartPr>
                <p14:xfrm>
                  <a:off x="9335663" y="3012400"/>
                  <a:ext cx="1537200" cy="24156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BA1BFA16-9B95-4ACD-9341-3EDDF32C36B0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326663" y="3003400"/>
                    <a:ext cx="155484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5F267C3F-AD2B-48E1-9DC8-32FB59AD2547}"/>
                      </a:ext>
                    </a:extLst>
                  </p14:cNvPr>
                  <p14:cNvContentPartPr/>
                  <p14:nvPr/>
                </p14:nvContentPartPr>
                <p14:xfrm>
                  <a:off x="9656063" y="2949760"/>
                  <a:ext cx="20520" cy="1404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F267C3F-AD2B-48E1-9DC8-32FB59AD254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9647063" y="2940760"/>
                    <a:ext cx="3816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0543BC92-C69B-493D-B503-75F88210843E}"/>
                      </a:ext>
                    </a:extLst>
                  </p14:cNvPr>
                  <p14:cNvContentPartPr/>
                  <p14:nvPr/>
                </p14:nvContentPartPr>
                <p14:xfrm>
                  <a:off x="9688103" y="3065320"/>
                  <a:ext cx="13680" cy="1080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0543BC92-C69B-493D-B503-75F88210843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679103" y="3056320"/>
                    <a:ext cx="313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93114B79-3805-4E8D-B304-F62C3DF34642}"/>
                      </a:ext>
                    </a:extLst>
                  </p14:cNvPr>
                  <p14:cNvContentPartPr/>
                  <p14:nvPr/>
                </p14:nvContentPartPr>
                <p14:xfrm>
                  <a:off x="9835703" y="2915200"/>
                  <a:ext cx="141120" cy="10080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93114B79-3805-4E8D-B304-F62C3DF34642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826703" y="2906200"/>
                    <a:ext cx="15876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525CFD70-90A2-43AC-9E01-E886D1739DC3}"/>
                      </a:ext>
                    </a:extLst>
                  </p14:cNvPr>
                  <p14:cNvContentPartPr/>
                  <p14:nvPr/>
                </p14:nvContentPartPr>
                <p14:xfrm>
                  <a:off x="9958103" y="2850040"/>
                  <a:ext cx="102600" cy="16236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525CFD70-90A2-43AC-9E01-E886D1739DC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949103" y="2841400"/>
                    <a:ext cx="1202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F28AEA0F-150B-4503-BCFD-3BC07401FA99}"/>
                      </a:ext>
                    </a:extLst>
                  </p14:cNvPr>
                  <p14:cNvContentPartPr/>
                  <p14:nvPr/>
                </p14:nvContentPartPr>
                <p14:xfrm>
                  <a:off x="10084823" y="2912320"/>
                  <a:ext cx="118440" cy="11520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F28AEA0F-150B-4503-BCFD-3BC07401FA99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0075823" y="2903680"/>
                    <a:ext cx="13608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AADC8D52-2EEB-4DBC-8E7B-31F8D27AA72C}"/>
                      </a:ext>
                    </a:extLst>
                  </p14:cNvPr>
                  <p14:cNvContentPartPr/>
                  <p14:nvPr/>
                </p14:nvContentPartPr>
                <p14:xfrm>
                  <a:off x="10220183" y="2872720"/>
                  <a:ext cx="65160" cy="10476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AADC8D52-2EEB-4DBC-8E7B-31F8D27AA72C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211183" y="2863720"/>
                    <a:ext cx="8280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00B8E098-82CE-4001-97BA-9F5E42D43C59}"/>
                      </a:ext>
                    </a:extLst>
                  </p14:cNvPr>
                  <p14:cNvContentPartPr/>
                  <p14:nvPr/>
                </p14:nvContentPartPr>
                <p14:xfrm>
                  <a:off x="10375343" y="2806840"/>
                  <a:ext cx="124920" cy="19008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00B8E098-82CE-4001-97BA-9F5E42D43C59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366343" y="2797840"/>
                    <a:ext cx="1425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D4133E2D-7D8B-4B62-87CF-85108D7D9BF0}"/>
                      </a:ext>
                    </a:extLst>
                  </p14:cNvPr>
                  <p14:cNvContentPartPr/>
                  <p14:nvPr/>
                </p14:nvContentPartPr>
                <p14:xfrm>
                  <a:off x="10467863" y="2790640"/>
                  <a:ext cx="136080" cy="19404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D4133E2D-7D8B-4B62-87CF-85108D7D9BF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459223" y="2782000"/>
                    <a:ext cx="15372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4CEAD8EF-C8A5-4D98-A421-1E46F03FAB1F}"/>
                      </a:ext>
                    </a:extLst>
                  </p14:cNvPr>
                  <p14:cNvContentPartPr/>
                  <p14:nvPr/>
                </p14:nvContentPartPr>
                <p14:xfrm>
                  <a:off x="9469583" y="3637360"/>
                  <a:ext cx="42120" cy="20124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4CEAD8EF-C8A5-4D98-A421-1E46F03FAB1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9460943" y="3628720"/>
                    <a:ext cx="5976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111D7ADC-21CB-4659-B5DE-EA34752AD5DC}"/>
                      </a:ext>
                    </a:extLst>
                  </p14:cNvPr>
                  <p14:cNvContentPartPr/>
                  <p14:nvPr/>
                </p14:nvContentPartPr>
                <p14:xfrm>
                  <a:off x="9478223" y="3477160"/>
                  <a:ext cx="299520" cy="34560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111D7ADC-21CB-4659-B5DE-EA34752AD5DC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9469223" y="3468160"/>
                    <a:ext cx="317160" cy="36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EA0739EA-F2DA-47F2-A825-EE1667E53546}"/>
                      </a:ext>
                    </a:extLst>
                  </p14:cNvPr>
                  <p14:cNvContentPartPr/>
                  <p14:nvPr/>
                </p14:nvContentPartPr>
                <p14:xfrm>
                  <a:off x="10001303" y="3478960"/>
                  <a:ext cx="46800" cy="28584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EA0739EA-F2DA-47F2-A825-EE1667E53546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9992303" y="3469960"/>
                    <a:ext cx="6444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8E62811C-9C94-47A5-89A9-B4CD49588C4C}"/>
                      </a:ext>
                    </a:extLst>
                  </p14:cNvPr>
                  <p14:cNvContentPartPr/>
                  <p14:nvPr/>
                </p14:nvContentPartPr>
                <p14:xfrm>
                  <a:off x="9993023" y="3413440"/>
                  <a:ext cx="347760" cy="32940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8E62811C-9C94-47A5-89A9-B4CD49588C4C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984383" y="3404440"/>
                    <a:ext cx="36540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2938E8B5-F5E0-489C-ABBF-FD99CBF0C5F5}"/>
                      </a:ext>
                    </a:extLst>
                  </p14:cNvPr>
                  <p14:cNvContentPartPr/>
                  <p14:nvPr/>
                </p14:nvContentPartPr>
                <p14:xfrm>
                  <a:off x="10499903" y="3449440"/>
                  <a:ext cx="42480" cy="26208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2938E8B5-F5E0-489C-ABBF-FD99CBF0C5F5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0490903" y="3440440"/>
                    <a:ext cx="6012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AE09EF5-0A6F-42B9-926E-57231B381FE9}"/>
                      </a:ext>
                    </a:extLst>
                  </p14:cNvPr>
                  <p14:cNvContentPartPr/>
                  <p14:nvPr/>
                </p14:nvContentPartPr>
                <p14:xfrm>
                  <a:off x="10472903" y="3354400"/>
                  <a:ext cx="333720" cy="34956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BAE09EF5-0A6F-42B9-926E-57231B381FE9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0464263" y="3345760"/>
                    <a:ext cx="351360" cy="36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6A1C4355-CD12-417B-9B91-1D70ABDBC8B3}"/>
                      </a:ext>
                    </a:extLst>
                  </p14:cNvPr>
                  <p14:cNvContentPartPr/>
                  <p14:nvPr/>
                </p14:nvContentPartPr>
                <p14:xfrm>
                  <a:off x="9482903" y="3333520"/>
                  <a:ext cx="109440" cy="12204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6A1C4355-CD12-417B-9B91-1D70ABDBC8B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9474263" y="3324880"/>
                    <a:ext cx="12708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4A916310-65DA-43B5-8DA4-CD574A9896BC}"/>
                      </a:ext>
                    </a:extLst>
                  </p14:cNvPr>
                  <p14:cNvContentPartPr/>
                  <p14:nvPr/>
                </p14:nvContentPartPr>
                <p14:xfrm>
                  <a:off x="10103903" y="3230560"/>
                  <a:ext cx="32400" cy="12456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4A916310-65DA-43B5-8DA4-CD574A9896BC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094903" y="3221560"/>
                    <a:ext cx="5004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592710B3-CFC1-41D1-A350-E2FA5A88C4DA}"/>
                      </a:ext>
                    </a:extLst>
                  </p14:cNvPr>
                  <p14:cNvContentPartPr/>
                  <p14:nvPr/>
                </p14:nvContentPartPr>
                <p14:xfrm>
                  <a:off x="10498823" y="3167560"/>
                  <a:ext cx="170640" cy="15912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592710B3-CFC1-41D1-A350-E2FA5A88C4D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490183" y="3158920"/>
                    <a:ext cx="188280" cy="176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8539F5-3DA8-406B-9B66-6D47D2929E08}"/>
              </a:ext>
            </a:extLst>
          </p:cNvPr>
          <p:cNvGrpSpPr/>
          <p:nvPr/>
        </p:nvGrpSpPr>
        <p:grpSpPr>
          <a:xfrm>
            <a:off x="4435338" y="2410120"/>
            <a:ext cx="3817800" cy="3205440"/>
            <a:chOff x="5793623" y="2410120"/>
            <a:chExt cx="3817800" cy="32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4C9AD82-82DB-41C0-8F65-2650F924B9C5}"/>
                    </a:ext>
                  </a:extLst>
                </p14:cNvPr>
                <p14:cNvContentPartPr/>
                <p14:nvPr/>
              </p14:nvContentPartPr>
              <p14:xfrm>
                <a:off x="5799023" y="2587960"/>
                <a:ext cx="3684600" cy="927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4C9AD82-82DB-41C0-8F65-2650F924B9C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90383" y="2579320"/>
                  <a:ext cx="370224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B139B11-30CF-4C23-8B0A-E76EF930013A}"/>
                    </a:ext>
                  </a:extLst>
                </p14:cNvPr>
                <p14:cNvContentPartPr/>
                <p14:nvPr/>
              </p14:nvContentPartPr>
              <p14:xfrm>
                <a:off x="9201383" y="2614240"/>
                <a:ext cx="305640" cy="280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B139B11-30CF-4C23-8B0A-E76EF93001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92383" y="2605240"/>
                  <a:ext cx="32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67F227-C85F-4F5F-945F-BCB7689C44B6}"/>
                    </a:ext>
                  </a:extLst>
                </p14:cNvPr>
                <p14:cNvContentPartPr/>
                <p14:nvPr/>
              </p14:nvContentPartPr>
              <p14:xfrm>
                <a:off x="5793623" y="2561320"/>
                <a:ext cx="64800" cy="79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67F227-C85F-4F5F-945F-BCB7689C44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84983" y="2552320"/>
                  <a:ext cx="82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921085D-9DEA-41B9-9891-D7BEB0F79DFC}"/>
                    </a:ext>
                  </a:extLst>
                </p14:cNvPr>
                <p14:cNvContentPartPr/>
                <p14:nvPr/>
              </p14:nvContentPartPr>
              <p14:xfrm>
                <a:off x="6634583" y="2446120"/>
                <a:ext cx="54720" cy="71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921085D-9DEA-41B9-9891-D7BEB0F79D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25943" y="2437480"/>
                  <a:ext cx="72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2FB943E-817D-441E-B108-85B8BD5D7A0D}"/>
                    </a:ext>
                  </a:extLst>
                </p14:cNvPr>
                <p14:cNvContentPartPr/>
                <p14:nvPr/>
              </p14:nvContentPartPr>
              <p14:xfrm>
                <a:off x="6656543" y="2467360"/>
                <a:ext cx="2874240" cy="1546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2FB943E-817D-441E-B108-85B8BD5D7A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47543" y="2458360"/>
                  <a:ext cx="2891880" cy="15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288EE6-FCF7-4BFB-80C5-4BEBAD0CB4A7}"/>
                    </a:ext>
                  </a:extLst>
                </p14:cNvPr>
                <p14:cNvContentPartPr/>
                <p14:nvPr/>
              </p14:nvContentPartPr>
              <p14:xfrm>
                <a:off x="9220103" y="3782440"/>
                <a:ext cx="357120" cy="399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288EE6-FCF7-4BFB-80C5-4BEBAD0CB4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11103" y="3773800"/>
                  <a:ext cx="374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E3FAB2-C851-463A-B2A6-EDE8B96776A3}"/>
                    </a:ext>
                  </a:extLst>
                </p14:cNvPr>
                <p14:cNvContentPartPr/>
                <p14:nvPr/>
              </p14:nvContentPartPr>
              <p14:xfrm>
                <a:off x="7393103" y="2410120"/>
                <a:ext cx="55800" cy="92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E3FAB2-C851-463A-B2A6-EDE8B96776A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84103" y="2401120"/>
                  <a:ext cx="73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400A3C9-81A0-4797-879B-F9E5540A513B}"/>
                    </a:ext>
                  </a:extLst>
                </p14:cNvPr>
                <p14:cNvContentPartPr/>
                <p14:nvPr/>
              </p14:nvContentPartPr>
              <p14:xfrm>
                <a:off x="7396343" y="2425960"/>
                <a:ext cx="2215080" cy="3102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400A3C9-81A0-4797-879B-F9E5540A513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87703" y="2416960"/>
                  <a:ext cx="2232720" cy="31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10CB64D-943A-4D9E-B9D4-C3449562A821}"/>
                    </a:ext>
                  </a:extLst>
                </p14:cNvPr>
                <p14:cNvContentPartPr/>
                <p14:nvPr/>
              </p14:nvContentPartPr>
              <p14:xfrm>
                <a:off x="9295343" y="5228920"/>
                <a:ext cx="287280" cy="386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10CB64D-943A-4D9E-B9D4-C3449562A8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86343" y="5219920"/>
                  <a:ext cx="30492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472C709-7235-45A8-B569-B194F068B760}"/>
              </a:ext>
            </a:extLst>
          </p:cNvPr>
          <p:cNvGrpSpPr/>
          <p:nvPr/>
        </p:nvGrpSpPr>
        <p:grpSpPr>
          <a:xfrm>
            <a:off x="10118852" y="2290177"/>
            <a:ext cx="668880" cy="385200"/>
            <a:chOff x="8734823" y="2042560"/>
            <a:chExt cx="66888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0C839A9-F25D-4E6C-B910-7B58D7E6659C}"/>
                    </a:ext>
                  </a:extLst>
                </p14:cNvPr>
                <p14:cNvContentPartPr/>
                <p14:nvPr/>
              </p14:nvContentPartPr>
              <p14:xfrm>
                <a:off x="8734823" y="2198800"/>
                <a:ext cx="121320" cy="228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0C839A9-F25D-4E6C-B910-7B58D7E665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26183" y="2189800"/>
                  <a:ext cx="138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2A9D8CD-5F69-4A32-AF15-DB935D33949A}"/>
                    </a:ext>
                  </a:extLst>
                </p14:cNvPr>
                <p14:cNvContentPartPr/>
                <p14:nvPr/>
              </p14:nvContentPartPr>
              <p14:xfrm>
                <a:off x="8848583" y="2257120"/>
                <a:ext cx="82080" cy="167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2A9D8CD-5F69-4A32-AF15-DB935D3394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39583" y="2248120"/>
                  <a:ext cx="99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DAFF480-59F2-43D6-8585-E71264D3798C}"/>
                    </a:ext>
                  </a:extLst>
                </p14:cNvPr>
                <p14:cNvContentPartPr/>
                <p14:nvPr/>
              </p14:nvContentPartPr>
              <p14:xfrm>
                <a:off x="8959823" y="2159200"/>
                <a:ext cx="169920" cy="243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DAFF480-59F2-43D6-8585-E71264D379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50823" y="2150560"/>
                  <a:ext cx="187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BC33750-7AE2-4C77-8931-00B1496579E5}"/>
                    </a:ext>
                  </a:extLst>
                </p14:cNvPr>
                <p14:cNvContentPartPr/>
                <p14:nvPr/>
              </p14:nvContentPartPr>
              <p14:xfrm>
                <a:off x="9249623" y="2042560"/>
                <a:ext cx="154080" cy="255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BC33750-7AE2-4C77-8931-00B1496579E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40983" y="2033560"/>
                  <a:ext cx="17172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3BAB706-84A7-4446-ADB4-05D317124B1B}"/>
              </a:ext>
            </a:extLst>
          </p:cNvPr>
          <p:cNvGrpSpPr/>
          <p:nvPr/>
        </p:nvGrpSpPr>
        <p:grpSpPr>
          <a:xfrm>
            <a:off x="10194618" y="3778002"/>
            <a:ext cx="540720" cy="310680"/>
            <a:chOff x="8864063" y="3333880"/>
            <a:chExt cx="5407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55EBCD4-365E-427B-AD79-6A172E81E830}"/>
                    </a:ext>
                  </a:extLst>
                </p14:cNvPr>
                <p14:cNvContentPartPr/>
                <p14:nvPr/>
              </p14:nvContentPartPr>
              <p14:xfrm>
                <a:off x="8864063" y="3469600"/>
                <a:ext cx="177120" cy="174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55EBCD4-365E-427B-AD79-6A172E81E8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55423" y="3460960"/>
                  <a:ext cx="194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566EE90-2C71-44E5-92F7-DE3E61457568}"/>
                    </a:ext>
                  </a:extLst>
                </p14:cNvPr>
                <p14:cNvContentPartPr/>
                <p14:nvPr/>
              </p14:nvContentPartPr>
              <p14:xfrm>
                <a:off x="9050183" y="3354400"/>
                <a:ext cx="191520" cy="230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566EE90-2C71-44E5-92F7-DE3E614575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41543" y="3345760"/>
                  <a:ext cx="209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0208C46-612F-4A64-A84E-E73DB694DF9B}"/>
                    </a:ext>
                  </a:extLst>
                </p14:cNvPr>
                <p14:cNvContentPartPr/>
                <p14:nvPr/>
              </p14:nvContentPartPr>
              <p14:xfrm>
                <a:off x="9361583" y="3333880"/>
                <a:ext cx="43200" cy="267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0208C46-612F-4A64-A84E-E73DB694DF9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52583" y="3325240"/>
                  <a:ext cx="6084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664339E-446F-4353-8F0B-4580EC164D2C}"/>
              </a:ext>
            </a:extLst>
          </p:cNvPr>
          <p:cNvGrpSpPr/>
          <p:nvPr/>
        </p:nvGrpSpPr>
        <p:grpSpPr>
          <a:xfrm>
            <a:off x="10199598" y="5112288"/>
            <a:ext cx="586080" cy="313200"/>
            <a:chOff x="9018503" y="4722040"/>
            <a:chExt cx="5860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C57542F-79AE-4CC7-8303-B572F33D2A03}"/>
                    </a:ext>
                  </a:extLst>
                </p14:cNvPr>
                <p14:cNvContentPartPr/>
                <p14:nvPr/>
              </p14:nvContentPartPr>
              <p14:xfrm>
                <a:off x="9018503" y="4848400"/>
                <a:ext cx="178920" cy="186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C57542F-79AE-4CC7-8303-B572F33D2A0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09503" y="4839400"/>
                  <a:ext cx="196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78940F-701B-40B4-B324-3933033BB1D7}"/>
                    </a:ext>
                  </a:extLst>
                </p14:cNvPr>
                <p14:cNvContentPartPr/>
                <p14:nvPr/>
              </p14:nvContentPartPr>
              <p14:xfrm>
                <a:off x="9217943" y="4781800"/>
                <a:ext cx="151200" cy="166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78940F-701B-40B4-B324-3933033BB1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09303" y="4773160"/>
                  <a:ext cx="168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E27548-0245-4E88-9738-65BCF4C47100}"/>
                    </a:ext>
                  </a:extLst>
                </p14:cNvPr>
                <p14:cNvContentPartPr/>
                <p14:nvPr/>
              </p14:nvContentPartPr>
              <p14:xfrm>
                <a:off x="9404423" y="4722040"/>
                <a:ext cx="200160" cy="227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E27548-0245-4E88-9738-65BCF4C4710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95423" y="4713040"/>
                  <a:ext cx="2178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D767454-83CC-4C1D-BAA3-42C4E5B19822}"/>
              </a:ext>
            </a:extLst>
          </p:cNvPr>
          <p:cNvGrpSpPr/>
          <p:nvPr/>
        </p:nvGrpSpPr>
        <p:grpSpPr>
          <a:xfrm>
            <a:off x="8195898" y="1050400"/>
            <a:ext cx="304920" cy="370440"/>
            <a:chOff x="9554183" y="1050400"/>
            <a:chExt cx="30492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A1E8A1-4D9B-4447-945A-E9EEA043F517}"/>
                    </a:ext>
                  </a:extLst>
                </p14:cNvPr>
                <p14:cNvContentPartPr/>
                <p14:nvPr/>
              </p14:nvContentPartPr>
              <p14:xfrm>
                <a:off x="9554183" y="1234000"/>
                <a:ext cx="159840" cy="18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A1E8A1-4D9B-4447-945A-E9EEA043F5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45183" y="1225000"/>
                  <a:ext cx="177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174FEE2-8A4A-4FDF-BBA2-A506BCD1B444}"/>
                    </a:ext>
                  </a:extLst>
                </p14:cNvPr>
                <p14:cNvContentPartPr/>
                <p14:nvPr/>
              </p14:nvContentPartPr>
              <p14:xfrm>
                <a:off x="9681263" y="1067680"/>
                <a:ext cx="82440" cy="225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174FEE2-8A4A-4FDF-BBA2-A506BCD1B4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72263" y="1059040"/>
                  <a:ext cx="100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1C0F98-11E8-4E15-A291-D6CE6D48D3B3}"/>
                    </a:ext>
                  </a:extLst>
                </p14:cNvPr>
                <p14:cNvContentPartPr/>
                <p14:nvPr/>
              </p14:nvContentPartPr>
              <p14:xfrm>
                <a:off x="9759023" y="1050400"/>
                <a:ext cx="100080" cy="174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1C0F98-11E8-4E15-A291-D6CE6D48D3B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50383" y="1041400"/>
                  <a:ext cx="1177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156726E-B1DA-4192-BB77-87F91D3CC6CE}"/>
              </a:ext>
            </a:extLst>
          </p:cNvPr>
          <p:cNvGrpSpPr/>
          <p:nvPr/>
        </p:nvGrpSpPr>
        <p:grpSpPr>
          <a:xfrm>
            <a:off x="8812938" y="954280"/>
            <a:ext cx="365760" cy="570960"/>
            <a:chOff x="10171223" y="954280"/>
            <a:chExt cx="36576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1CFD77-7F5D-4618-9CD8-29ACF5FDAA11}"/>
                    </a:ext>
                  </a:extLst>
                </p14:cNvPr>
                <p14:cNvContentPartPr/>
                <p14:nvPr/>
              </p14:nvContentPartPr>
              <p14:xfrm>
                <a:off x="10171223" y="1340920"/>
                <a:ext cx="141120" cy="184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1CFD77-7F5D-4618-9CD8-29ACF5FDAA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62223" y="1331920"/>
                  <a:ext cx="158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6EC56D9-21A5-494F-B7A2-2DB145E95879}"/>
                    </a:ext>
                  </a:extLst>
                </p14:cNvPr>
                <p14:cNvContentPartPr/>
                <p14:nvPr/>
              </p14:nvContentPartPr>
              <p14:xfrm>
                <a:off x="10274903" y="1337320"/>
                <a:ext cx="74520" cy="112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6EC56D9-21A5-494F-B7A2-2DB145E9587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66263" y="1328680"/>
                  <a:ext cx="92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43D65FE-F4B7-4345-94CE-7AC28D50FA9C}"/>
                    </a:ext>
                  </a:extLst>
                </p14:cNvPr>
                <p14:cNvContentPartPr/>
                <p14:nvPr/>
              </p14:nvContentPartPr>
              <p14:xfrm>
                <a:off x="10293623" y="1157680"/>
                <a:ext cx="112680" cy="194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43D65FE-F4B7-4345-94CE-7AC28D50FA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84623" y="1149040"/>
                  <a:ext cx="130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922AB9D-31A6-428A-BD1E-12277F3CE87F}"/>
                    </a:ext>
                  </a:extLst>
                </p14:cNvPr>
                <p14:cNvContentPartPr/>
                <p14:nvPr/>
              </p14:nvContentPartPr>
              <p14:xfrm>
                <a:off x="10348703" y="954280"/>
                <a:ext cx="112680" cy="233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922AB9D-31A6-428A-BD1E-12277F3CE8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40063" y="945280"/>
                  <a:ext cx="130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5EDF07-8EB8-4ADD-83C1-9613C066B3F3}"/>
                    </a:ext>
                  </a:extLst>
                </p14:cNvPr>
                <p14:cNvContentPartPr/>
                <p14:nvPr/>
              </p14:nvContentPartPr>
              <p14:xfrm>
                <a:off x="10333583" y="971200"/>
                <a:ext cx="25560" cy="110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5EDF07-8EB8-4ADD-83C1-9613C066B3F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24943" y="962200"/>
                  <a:ext cx="43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E452679-DD6C-478E-8FB8-20B49D43D0AD}"/>
                    </a:ext>
                  </a:extLst>
                </p14:cNvPr>
                <p14:cNvContentPartPr/>
                <p14:nvPr/>
              </p14:nvContentPartPr>
              <p14:xfrm>
                <a:off x="10427543" y="1119880"/>
                <a:ext cx="109440" cy="89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E452679-DD6C-478E-8FB8-20B49D43D0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18903" y="1110880"/>
                  <a:ext cx="1270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6C0CD5D-67C0-4D76-B874-DCAD96F683FC}"/>
              </a:ext>
            </a:extLst>
          </p:cNvPr>
          <p:cNvGrpSpPr/>
          <p:nvPr/>
        </p:nvGrpSpPr>
        <p:grpSpPr>
          <a:xfrm>
            <a:off x="9366258" y="1004320"/>
            <a:ext cx="378000" cy="549360"/>
            <a:chOff x="10724543" y="1004320"/>
            <a:chExt cx="37800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18F47F4-8240-429A-8D33-C3E2411C95AF}"/>
                    </a:ext>
                  </a:extLst>
                </p14:cNvPr>
                <p14:cNvContentPartPr/>
                <p14:nvPr/>
              </p14:nvContentPartPr>
              <p14:xfrm>
                <a:off x="10724543" y="1383040"/>
                <a:ext cx="153360" cy="170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18F47F4-8240-429A-8D33-C3E2411C95A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15543" y="1374040"/>
                  <a:ext cx="171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EC794B1-8EA1-4C2C-A105-4170FD7108E3}"/>
                    </a:ext>
                  </a:extLst>
                </p14:cNvPr>
                <p14:cNvContentPartPr/>
                <p14:nvPr/>
              </p14:nvContentPartPr>
              <p14:xfrm>
                <a:off x="10781783" y="1154440"/>
                <a:ext cx="132840" cy="225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EC794B1-8EA1-4C2C-A105-4170FD7108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72783" y="1145800"/>
                  <a:ext cx="150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01A4F5-DA93-47F1-A220-627540B62AEA}"/>
                    </a:ext>
                  </a:extLst>
                </p14:cNvPr>
                <p14:cNvContentPartPr/>
                <p14:nvPr/>
              </p14:nvContentPartPr>
              <p14:xfrm>
                <a:off x="10840463" y="1004320"/>
                <a:ext cx="262080" cy="197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01A4F5-DA93-47F1-A220-627540B62A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31463" y="995680"/>
                  <a:ext cx="2797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BECC1D6-E31C-479F-8E47-67C099D47C28}"/>
              </a:ext>
            </a:extLst>
          </p:cNvPr>
          <p:cNvGrpSpPr/>
          <p:nvPr/>
        </p:nvGrpSpPr>
        <p:grpSpPr>
          <a:xfrm>
            <a:off x="8569578" y="2628640"/>
            <a:ext cx="121320" cy="228960"/>
            <a:chOff x="9927863" y="2628640"/>
            <a:chExt cx="12132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CFB5F3-41B1-46BE-A76C-245CD11DF2D9}"/>
                    </a:ext>
                  </a:extLst>
                </p14:cNvPr>
                <p14:cNvContentPartPr/>
                <p14:nvPr/>
              </p14:nvContentPartPr>
              <p14:xfrm>
                <a:off x="9927863" y="2656720"/>
                <a:ext cx="121320" cy="194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CFB5F3-41B1-46BE-A76C-245CD11DF2D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18863" y="2648080"/>
                  <a:ext cx="138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CDBD1C3-34C7-4B38-A571-D7ED1174CFC4}"/>
                    </a:ext>
                  </a:extLst>
                </p14:cNvPr>
                <p14:cNvContentPartPr/>
                <p14:nvPr/>
              </p14:nvContentPartPr>
              <p14:xfrm>
                <a:off x="9947663" y="2628640"/>
                <a:ext cx="65880" cy="228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CDBD1C3-34C7-4B38-A571-D7ED1174CF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39023" y="2619640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8BCD7CF-AEEC-4C9D-AC2D-2422F7C9695E}"/>
                  </a:ext>
                </a:extLst>
              </p14:cNvPr>
              <p14:cNvContentPartPr/>
              <p14:nvPr/>
            </p14:nvContentPartPr>
            <p14:xfrm>
              <a:off x="9188418" y="3953080"/>
              <a:ext cx="120240" cy="1969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8BCD7CF-AEEC-4C9D-AC2D-2422F7C9695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179778" y="3944080"/>
                <a:ext cx="13788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62EAD2F-C612-422E-B2E9-812BBE53C3EC}"/>
              </a:ext>
            </a:extLst>
          </p:cNvPr>
          <p:cNvGrpSpPr/>
          <p:nvPr/>
        </p:nvGrpSpPr>
        <p:grpSpPr>
          <a:xfrm>
            <a:off x="9587658" y="2477080"/>
            <a:ext cx="142920" cy="244080"/>
            <a:chOff x="10945943" y="2477080"/>
            <a:chExt cx="14292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D22C622-68C9-4681-B73D-16750C56D838}"/>
                    </a:ext>
                  </a:extLst>
                </p14:cNvPr>
                <p14:cNvContentPartPr/>
                <p14:nvPr/>
              </p14:nvContentPartPr>
              <p14:xfrm>
                <a:off x="10945943" y="2508040"/>
                <a:ext cx="137880" cy="158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D22C622-68C9-4681-B73D-16750C56D8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37303" y="2499400"/>
                  <a:ext cx="155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4A754E8-5B71-41CA-BE08-75F9636821EE}"/>
                    </a:ext>
                  </a:extLst>
                </p14:cNvPr>
                <p14:cNvContentPartPr/>
                <p14:nvPr/>
              </p14:nvContentPartPr>
              <p14:xfrm>
                <a:off x="10961423" y="2477080"/>
                <a:ext cx="127440" cy="244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4A754E8-5B71-41CA-BE08-75F9636821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52423" y="2468440"/>
                  <a:ext cx="145080" cy="26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F371762-8ADA-477B-A689-A1CC504A9EA5}"/>
                  </a:ext>
                </a:extLst>
              </p14:cNvPr>
              <p14:cNvContentPartPr/>
              <p14:nvPr/>
            </p14:nvContentPartPr>
            <p14:xfrm>
              <a:off x="9151698" y="2640880"/>
              <a:ext cx="18720" cy="38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F371762-8ADA-477B-A689-A1CC504A9EA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142698" y="2632240"/>
                <a:ext cx="363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6CB8041-2203-4640-978D-615F3C8D9B29}"/>
                  </a:ext>
                </a:extLst>
              </p14:cNvPr>
              <p14:cNvContentPartPr/>
              <p14:nvPr/>
            </p14:nvContentPartPr>
            <p14:xfrm>
              <a:off x="8705298" y="4156120"/>
              <a:ext cx="21240" cy="16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6CB8041-2203-4640-978D-615F3C8D9B2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696658" y="4147120"/>
                <a:ext cx="38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24B64A0-7D3D-40B9-B0B4-0CAB351662A4}"/>
                  </a:ext>
                </a:extLst>
              </p14:cNvPr>
              <p14:cNvContentPartPr/>
              <p14:nvPr/>
            </p14:nvContentPartPr>
            <p14:xfrm>
              <a:off x="9699978" y="4000240"/>
              <a:ext cx="32400" cy="46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24B64A0-7D3D-40B9-B0B4-0CAB351662A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691338" y="3991600"/>
                <a:ext cx="500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6C4E359-D6FB-45A5-AEE8-DEBFA38D5EF6}"/>
                  </a:ext>
                </a:extLst>
              </p14:cNvPr>
              <p14:cNvContentPartPr/>
              <p14:nvPr/>
            </p14:nvContentPartPr>
            <p14:xfrm>
              <a:off x="8722218" y="5528800"/>
              <a:ext cx="25560" cy="37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6C4E359-D6FB-45A5-AEE8-DEBFA38D5EF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713218" y="5519800"/>
                <a:ext cx="43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AD6BCF9-BB9F-4338-A7CE-B446267FBA80}"/>
                  </a:ext>
                </a:extLst>
              </p14:cNvPr>
              <p14:cNvContentPartPr/>
              <p14:nvPr/>
            </p14:nvContentPartPr>
            <p14:xfrm>
              <a:off x="9299298" y="5481640"/>
              <a:ext cx="20160" cy="27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AD6BCF9-BB9F-4338-A7CE-B446267FBA8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290658" y="5472640"/>
                <a:ext cx="37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10627C9-1B9B-4B42-B353-165F6F7FE9DB}"/>
                  </a:ext>
                </a:extLst>
              </p14:cNvPr>
              <p14:cNvContentPartPr/>
              <p14:nvPr/>
            </p14:nvContentPartPr>
            <p14:xfrm>
              <a:off x="9751818" y="5411080"/>
              <a:ext cx="14400" cy="30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10627C9-1B9B-4B42-B353-165F6F7FE9D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742818" y="5402080"/>
                <a:ext cx="3204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F3C1AD2-7C8D-4A8E-82EB-259484A87FF6}"/>
              </a:ext>
            </a:extLst>
          </p:cNvPr>
          <p:cNvGrpSpPr/>
          <p:nvPr/>
        </p:nvGrpSpPr>
        <p:grpSpPr>
          <a:xfrm>
            <a:off x="2780058" y="1514080"/>
            <a:ext cx="1069920" cy="533520"/>
            <a:chOff x="4138343" y="1514080"/>
            <a:chExt cx="106992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9AEF657-09EC-43CA-823E-87C64A70D0E7}"/>
                    </a:ext>
                  </a:extLst>
                </p14:cNvPr>
                <p14:cNvContentPartPr/>
                <p14:nvPr/>
              </p14:nvContentPartPr>
              <p14:xfrm>
                <a:off x="4138343" y="1991800"/>
                <a:ext cx="42120" cy="55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9AEF657-09EC-43CA-823E-87C64A70D0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29703" y="1982800"/>
                  <a:ext cx="59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991F909-04ED-4CE8-9272-31166D40206F}"/>
                    </a:ext>
                  </a:extLst>
                </p14:cNvPr>
                <p14:cNvContentPartPr/>
                <p14:nvPr/>
              </p14:nvContentPartPr>
              <p14:xfrm>
                <a:off x="4176863" y="1632160"/>
                <a:ext cx="1019880" cy="381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991F909-04ED-4CE8-9272-31166D4020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68223" y="1623520"/>
                  <a:ext cx="1037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7CE0709-A73D-49AD-87C2-6792E645E5FB}"/>
                    </a:ext>
                  </a:extLst>
                </p14:cNvPr>
                <p14:cNvContentPartPr/>
                <p14:nvPr/>
              </p14:nvContentPartPr>
              <p14:xfrm>
                <a:off x="5012063" y="1514080"/>
                <a:ext cx="196200" cy="298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7CE0709-A73D-49AD-87C2-6792E645E5F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03063" y="1505080"/>
                  <a:ext cx="213840" cy="31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E3DE24E-4FEA-4AA9-9937-D6AEC78EF03D}"/>
              </a:ext>
            </a:extLst>
          </p:cNvPr>
          <p:cNvSpPr txBox="1"/>
          <p:nvPr/>
        </p:nvSpPr>
        <p:spPr>
          <a:xfrm>
            <a:off x="609572" y="4555588"/>
            <a:ext cx="318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Alternative, more abstract view: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AC0F9DB-9371-40F3-96B4-E15E94C515EA}"/>
                  </a:ext>
                </a:extLst>
              </p14:cNvPr>
              <p14:cNvContentPartPr/>
              <p14:nvPr/>
            </p14:nvContentPartPr>
            <p14:xfrm>
              <a:off x="1564343" y="5124520"/>
              <a:ext cx="24840" cy="1159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AC0F9DB-9371-40F3-96B4-E15E94C515E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555343" y="5115880"/>
                <a:ext cx="42480" cy="117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B83562-8CFF-487D-BF44-39C2AA98A49B}"/>
              </a:ext>
            </a:extLst>
          </p:cNvPr>
          <p:cNvGrpSpPr/>
          <p:nvPr/>
        </p:nvGrpSpPr>
        <p:grpSpPr>
          <a:xfrm>
            <a:off x="1570551" y="5119515"/>
            <a:ext cx="1328760" cy="1322640"/>
            <a:chOff x="1570551" y="5119515"/>
            <a:chExt cx="1328760" cy="13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1E8FCF4-7F87-47EC-B775-FD8B0272FE9C}"/>
                    </a:ext>
                  </a:extLst>
                </p14:cNvPr>
                <p14:cNvContentPartPr/>
                <p14:nvPr/>
              </p14:nvContentPartPr>
              <p14:xfrm>
                <a:off x="1583151" y="5119515"/>
                <a:ext cx="1293480" cy="1260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1E8FCF4-7F87-47EC-B775-FD8B0272FE9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74511" y="5110875"/>
                  <a:ext cx="1311120" cy="12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CEA0136-C2C7-4AC1-8026-1190AC3A8C70}"/>
                    </a:ext>
                  </a:extLst>
                </p14:cNvPr>
                <p14:cNvContentPartPr/>
                <p14:nvPr/>
              </p14:nvContentPartPr>
              <p14:xfrm>
                <a:off x="1570551" y="6256395"/>
                <a:ext cx="1328760" cy="185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CEA0136-C2C7-4AC1-8026-1190AC3A8C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61911" y="6247395"/>
                  <a:ext cx="1346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E40FF62-3D64-4D66-BD0F-28EDE3EB3710}"/>
                    </a:ext>
                  </a:extLst>
                </p14:cNvPr>
                <p14:cNvContentPartPr/>
                <p14:nvPr/>
              </p14:nvContentPartPr>
              <p14:xfrm>
                <a:off x="1909671" y="5170275"/>
                <a:ext cx="80640" cy="1113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E40FF62-3D64-4D66-BD0F-28EDE3EB37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00671" y="5161635"/>
                  <a:ext cx="9828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03A760-A97B-4079-9F20-15C3A59DD465}"/>
                    </a:ext>
                  </a:extLst>
                </p14:cNvPr>
                <p14:cNvContentPartPr/>
                <p14:nvPr/>
              </p14:nvContentPartPr>
              <p14:xfrm>
                <a:off x="2346711" y="5190075"/>
                <a:ext cx="45360" cy="1131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03A760-A97B-4079-9F20-15C3A59DD4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37711" y="5181435"/>
                  <a:ext cx="6300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6ACB86F-A5DC-4412-9BBC-40251FA3D6F3}"/>
                    </a:ext>
                  </a:extLst>
                </p14:cNvPr>
                <p14:cNvContentPartPr/>
                <p14:nvPr/>
              </p14:nvContentPartPr>
              <p14:xfrm>
                <a:off x="1603311" y="5508315"/>
                <a:ext cx="1150560" cy="59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6ACB86F-A5DC-4412-9BBC-40251FA3D6F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94311" y="5499675"/>
                  <a:ext cx="1168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1C8C09-F15A-43D9-AD3B-26B797C8E8B4}"/>
                    </a:ext>
                  </a:extLst>
                </p14:cNvPr>
                <p14:cNvContentPartPr/>
                <p14:nvPr/>
              </p14:nvContentPartPr>
              <p14:xfrm>
                <a:off x="1575591" y="5884515"/>
                <a:ext cx="1232280" cy="135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1C8C09-F15A-43D9-AD3B-26B797C8E8B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6591" y="5875515"/>
                  <a:ext cx="12499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07384F8-44A4-4154-8A1A-FADCF147E35E}"/>
                  </a:ext>
                </a:extLst>
              </p14:cNvPr>
              <p14:cNvContentPartPr/>
              <p14:nvPr/>
            </p14:nvContentPartPr>
            <p14:xfrm>
              <a:off x="2063031" y="5350635"/>
              <a:ext cx="19440" cy="205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07384F8-44A4-4154-8A1A-FADCF147E35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054391" y="5341995"/>
                <a:ext cx="37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A200D1D-1FF3-4CE9-87A3-F98C3F92CD28}"/>
                  </a:ext>
                </a:extLst>
              </p14:cNvPr>
              <p14:cNvContentPartPr/>
              <p14:nvPr/>
            </p14:nvContentPartPr>
            <p14:xfrm>
              <a:off x="2476311" y="5307435"/>
              <a:ext cx="129240" cy="132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A200D1D-1FF3-4CE9-87A3-F98C3F92CD2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467671" y="5298795"/>
                <a:ext cx="146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9AE39C7-C32D-4C5A-B5F8-30954545E1A3}"/>
                  </a:ext>
                </a:extLst>
              </p14:cNvPr>
              <p14:cNvContentPartPr/>
              <p14:nvPr/>
            </p14:nvContentPartPr>
            <p14:xfrm>
              <a:off x="2453991" y="5282235"/>
              <a:ext cx="140400" cy="2224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9AE39C7-C32D-4C5A-B5F8-30954545E1A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444991" y="5273235"/>
                <a:ext cx="1580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3516C0A-BB52-4F5B-8523-50978D3AE411}"/>
                  </a:ext>
                </a:extLst>
              </p14:cNvPr>
              <p14:cNvContentPartPr/>
              <p14:nvPr/>
            </p14:nvContentPartPr>
            <p14:xfrm>
              <a:off x="1715271" y="5722155"/>
              <a:ext cx="27360" cy="237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3516C0A-BB52-4F5B-8523-50978D3AE41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706631" y="5713515"/>
                <a:ext cx="4500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F0D8DED-A48A-4637-B322-89FF9FEDFFBC}"/>
              </a:ext>
            </a:extLst>
          </p:cNvPr>
          <p:cNvGrpSpPr/>
          <p:nvPr/>
        </p:nvGrpSpPr>
        <p:grpSpPr>
          <a:xfrm>
            <a:off x="2141871" y="5627475"/>
            <a:ext cx="439200" cy="163080"/>
            <a:chOff x="2141871" y="5627475"/>
            <a:chExt cx="43920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0538E9-C629-42A9-A6A2-D4334FC778F4}"/>
                    </a:ext>
                  </a:extLst>
                </p14:cNvPr>
                <p14:cNvContentPartPr/>
                <p14:nvPr/>
              </p14:nvContentPartPr>
              <p14:xfrm>
                <a:off x="2141871" y="5627475"/>
                <a:ext cx="110520" cy="163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0538E9-C629-42A9-A6A2-D4334FC778F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32871" y="5618835"/>
                  <a:ext cx="128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136B381-A6FB-4F68-A692-CBBCCD43917B}"/>
                    </a:ext>
                  </a:extLst>
                </p14:cNvPr>
                <p14:cNvContentPartPr/>
                <p14:nvPr/>
              </p14:nvContentPartPr>
              <p14:xfrm>
                <a:off x="2565231" y="5761035"/>
                <a:ext cx="15840" cy="27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136B381-A6FB-4F68-A692-CBBCCD43917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56231" y="5752035"/>
                  <a:ext cx="3348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EE1E7BA-EEFF-403E-AE8A-C3CA2D0C5B27}"/>
                  </a:ext>
                </a:extLst>
              </p14:cNvPr>
              <p14:cNvContentPartPr/>
              <p14:nvPr/>
            </p14:nvContentPartPr>
            <p14:xfrm>
              <a:off x="1770711" y="6109515"/>
              <a:ext cx="11520" cy="259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EE1E7BA-EEFF-403E-AE8A-C3CA2D0C5B2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761711" y="6100515"/>
                <a:ext cx="29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B6F9CF5-6854-479F-B73D-4221763BD7C5}"/>
                  </a:ext>
                </a:extLst>
              </p14:cNvPr>
              <p14:cNvContentPartPr/>
              <p14:nvPr/>
            </p14:nvContentPartPr>
            <p14:xfrm>
              <a:off x="2188311" y="6135795"/>
              <a:ext cx="15480" cy="208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B6F9CF5-6854-479F-B73D-4221763BD7C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179311" y="6127155"/>
                <a:ext cx="331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08514E2-79A2-421A-8D42-960511BCB3D2}"/>
                  </a:ext>
                </a:extLst>
              </p14:cNvPr>
              <p14:cNvContentPartPr/>
              <p14:nvPr/>
            </p14:nvContentPartPr>
            <p14:xfrm>
              <a:off x="2584671" y="6183315"/>
              <a:ext cx="13320" cy="295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08514E2-79A2-421A-8D42-960511BCB3D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575671" y="6174675"/>
                <a:ext cx="30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1613083-8EA4-44B0-9FF7-C60DA3169C6E}"/>
                  </a:ext>
                </a:extLst>
              </p14:cNvPr>
              <p14:cNvContentPartPr/>
              <p14:nvPr/>
            </p14:nvContentPartPr>
            <p14:xfrm>
              <a:off x="1740471" y="4927275"/>
              <a:ext cx="57600" cy="1000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1613083-8EA4-44B0-9FF7-C60DA3169C6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731471" y="4918635"/>
                <a:ext cx="752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059CBF9-7A0B-49AC-88B7-6E35040997FB}"/>
                  </a:ext>
                </a:extLst>
              </p14:cNvPr>
              <p14:cNvContentPartPr/>
              <p14:nvPr/>
            </p14:nvContentPartPr>
            <p14:xfrm>
              <a:off x="2087151" y="4951755"/>
              <a:ext cx="15840" cy="115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059CBF9-7A0B-49AC-88B7-6E35040997F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078511" y="4943115"/>
                <a:ext cx="33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4E88D87-747C-43A4-B02A-5A6B5F5E3DA9}"/>
                  </a:ext>
                </a:extLst>
              </p14:cNvPr>
              <p14:cNvContentPartPr/>
              <p14:nvPr/>
            </p14:nvContentPartPr>
            <p14:xfrm>
              <a:off x="2486391" y="4927635"/>
              <a:ext cx="128160" cy="986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4E88D87-747C-43A4-B02A-5A6B5F5E3DA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477751" y="4918995"/>
                <a:ext cx="1458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01F90EF-EFEE-49C4-8CA1-0E9B36C539EB}"/>
                  </a:ext>
                </a:extLst>
              </p14:cNvPr>
              <p14:cNvContentPartPr/>
              <p14:nvPr/>
            </p14:nvContentPartPr>
            <p14:xfrm>
              <a:off x="1349151" y="5284755"/>
              <a:ext cx="80640" cy="878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01F90EF-EFEE-49C4-8CA1-0E9B36C539E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340511" y="5275755"/>
                <a:ext cx="982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0367600-CDF4-412C-B52C-BD0DC1552849}"/>
                  </a:ext>
                </a:extLst>
              </p14:cNvPr>
              <p14:cNvContentPartPr/>
              <p14:nvPr/>
            </p14:nvContentPartPr>
            <p14:xfrm>
              <a:off x="1369311" y="5701995"/>
              <a:ext cx="10800" cy="1436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0367600-CDF4-412C-B52C-BD0DC155284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360671" y="5692995"/>
                <a:ext cx="28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9BBB0CF-D781-49CA-B352-BA540129009E}"/>
                  </a:ext>
                </a:extLst>
              </p14:cNvPr>
              <p14:cNvContentPartPr/>
              <p14:nvPr/>
            </p14:nvContentPartPr>
            <p14:xfrm>
              <a:off x="1341231" y="6127515"/>
              <a:ext cx="118080" cy="1119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9BBB0CF-D781-49CA-B352-BA540129009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332231" y="6118515"/>
                <a:ext cx="13572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76C75BF-FA56-4B5D-8C87-A95B7D691B3E}"/>
              </a:ext>
            </a:extLst>
          </p:cNvPr>
          <p:cNvGrpSpPr/>
          <p:nvPr/>
        </p:nvGrpSpPr>
        <p:grpSpPr>
          <a:xfrm>
            <a:off x="455271" y="2328435"/>
            <a:ext cx="1356480" cy="3401280"/>
            <a:chOff x="455271" y="2328435"/>
            <a:chExt cx="1356480" cy="34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E6366DF-1579-4DBB-B6F3-AFB532640870}"/>
                    </a:ext>
                  </a:extLst>
                </p14:cNvPr>
                <p14:cNvContentPartPr/>
                <p14:nvPr/>
              </p14:nvContentPartPr>
              <p14:xfrm>
                <a:off x="1678191" y="5225715"/>
                <a:ext cx="133560" cy="162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E6366DF-1579-4DBB-B6F3-AFB53264087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69551" y="5217075"/>
                  <a:ext cx="151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F0A4FB5-F3EE-4B6C-91B8-02EBD7C29DCA}"/>
                    </a:ext>
                  </a:extLst>
                </p14:cNvPr>
                <p14:cNvContentPartPr/>
                <p14:nvPr/>
              </p14:nvContentPartPr>
              <p14:xfrm>
                <a:off x="1692951" y="5186835"/>
                <a:ext cx="93960" cy="227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F0A4FB5-F3EE-4B6C-91B8-02EBD7C29DC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683951" y="5178195"/>
                  <a:ext cx="111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3F383DF-0F33-4C99-A2E6-DA5521D85C70}"/>
                    </a:ext>
                  </a:extLst>
                </p14:cNvPr>
                <p14:cNvContentPartPr/>
                <p14:nvPr/>
              </p14:nvContentPartPr>
              <p14:xfrm>
                <a:off x="1493871" y="2328435"/>
                <a:ext cx="79560" cy="171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3F383DF-0F33-4C99-A2E6-DA5521D85C7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85231" y="2319795"/>
                  <a:ext cx="97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FE6ECC3-8824-4CB9-90CC-4CE5E6047041}"/>
                    </a:ext>
                  </a:extLst>
                </p14:cNvPr>
                <p14:cNvContentPartPr/>
                <p14:nvPr/>
              </p14:nvContentPartPr>
              <p14:xfrm>
                <a:off x="1558311" y="2601315"/>
                <a:ext cx="78480" cy="2822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FE6ECC3-8824-4CB9-90CC-4CE5E604704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549671" y="2592315"/>
                  <a:ext cx="961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6D4570-B756-4958-986F-558B58AE2D78}"/>
                    </a:ext>
                  </a:extLst>
                </p14:cNvPr>
                <p14:cNvContentPartPr/>
                <p14:nvPr/>
              </p14:nvContentPartPr>
              <p14:xfrm>
                <a:off x="1604751" y="3014955"/>
                <a:ext cx="69120" cy="291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6D4570-B756-4958-986F-558B58AE2D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595751" y="3006315"/>
                  <a:ext cx="86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2BED54A-5CE6-4CCE-96DD-A2DB49A58F77}"/>
                    </a:ext>
                  </a:extLst>
                </p14:cNvPr>
                <p14:cNvContentPartPr/>
                <p14:nvPr/>
              </p14:nvContentPartPr>
              <p14:xfrm>
                <a:off x="1604751" y="3425715"/>
                <a:ext cx="41040" cy="320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2BED54A-5CE6-4CCE-96DD-A2DB49A58F7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595751" y="3417075"/>
                  <a:ext cx="58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86E7B71-E3BA-436A-9ED2-9C54711E0F39}"/>
                    </a:ext>
                  </a:extLst>
                </p14:cNvPr>
                <p14:cNvContentPartPr/>
                <p14:nvPr/>
              </p14:nvContentPartPr>
              <p14:xfrm>
                <a:off x="1162671" y="3795075"/>
                <a:ext cx="364680" cy="172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86E7B71-E3BA-436A-9ED2-9C54711E0F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53671" y="3786435"/>
                  <a:ext cx="382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CBE63AB-7951-4712-9AE3-1BA217AC3154}"/>
                    </a:ext>
                  </a:extLst>
                </p14:cNvPr>
                <p14:cNvContentPartPr/>
                <p14:nvPr/>
              </p14:nvContentPartPr>
              <p14:xfrm>
                <a:off x="766311" y="3970395"/>
                <a:ext cx="325800" cy="123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CBE63AB-7951-4712-9AE3-1BA217AC315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7671" y="3961755"/>
                  <a:ext cx="343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457F7EA-BE6B-430D-8D45-4D4FBAA21BF3}"/>
                    </a:ext>
                  </a:extLst>
                </p14:cNvPr>
                <p14:cNvContentPartPr/>
                <p14:nvPr/>
              </p14:nvContentPartPr>
              <p14:xfrm>
                <a:off x="498471" y="4117275"/>
                <a:ext cx="205920" cy="188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457F7EA-BE6B-430D-8D45-4D4FBAA21BF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9831" y="4108275"/>
                  <a:ext cx="223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6A66041-1EA4-46F0-90EE-0A1C179DCA33}"/>
                    </a:ext>
                  </a:extLst>
                </p14:cNvPr>
                <p14:cNvContentPartPr/>
                <p14:nvPr/>
              </p14:nvContentPartPr>
              <p14:xfrm>
                <a:off x="455271" y="4403115"/>
                <a:ext cx="28440" cy="305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6A66041-1EA4-46F0-90EE-0A1C179DCA3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46631" y="4394115"/>
                  <a:ext cx="46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1A2C397-843C-4210-8864-6DD137DAF2B8}"/>
                    </a:ext>
                  </a:extLst>
                </p14:cNvPr>
                <p14:cNvContentPartPr/>
                <p14:nvPr/>
              </p14:nvContentPartPr>
              <p14:xfrm>
                <a:off x="462831" y="4755555"/>
                <a:ext cx="173160" cy="334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1A2C397-843C-4210-8864-6DD137DAF2B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4191" y="4746555"/>
                  <a:ext cx="190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FB07B36-84E0-4501-A292-88EAFB41E768}"/>
                    </a:ext>
                  </a:extLst>
                </p14:cNvPr>
                <p14:cNvContentPartPr/>
                <p14:nvPr/>
              </p14:nvContentPartPr>
              <p14:xfrm>
                <a:off x="643551" y="5168835"/>
                <a:ext cx="199440" cy="250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FB07B36-84E0-4501-A292-88EAFB41E7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4911" y="5160195"/>
                  <a:ext cx="217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72ED7A0-0FE4-43F1-BA26-896C2CB0E549}"/>
                    </a:ext>
                  </a:extLst>
                </p14:cNvPr>
                <p14:cNvContentPartPr/>
                <p14:nvPr/>
              </p14:nvContentPartPr>
              <p14:xfrm>
                <a:off x="913551" y="5511915"/>
                <a:ext cx="146160" cy="1029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72ED7A0-0FE4-43F1-BA26-896C2CB0E54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4551" y="5502915"/>
                  <a:ext cx="163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DABE6E3-46F7-4101-B150-A74DFAAABEAA}"/>
                    </a:ext>
                  </a:extLst>
                </p14:cNvPr>
                <p14:cNvContentPartPr/>
                <p14:nvPr/>
              </p14:nvContentPartPr>
              <p14:xfrm>
                <a:off x="950631" y="5521275"/>
                <a:ext cx="191160" cy="208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DABE6E3-46F7-4101-B150-A74DFAAABEA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1991" y="5512635"/>
                  <a:ext cx="208800" cy="22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44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E6500D-1205-4F6E-B010-973368139DCF}"/>
              </a:ext>
            </a:extLst>
          </p:cNvPr>
          <p:cNvGrpSpPr/>
          <p:nvPr/>
        </p:nvGrpSpPr>
        <p:grpSpPr>
          <a:xfrm>
            <a:off x="1237823" y="716320"/>
            <a:ext cx="1446840" cy="847080"/>
            <a:chOff x="1237823" y="716320"/>
            <a:chExt cx="1446840" cy="84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9F2FA03-112F-4C45-BCF3-2A1B63B49347}"/>
                    </a:ext>
                  </a:extLst>
                </p14:cNvPr>
                <p14:cNvContentPartPr/>
                <p14:nvPr/>
              </p14:nvContentPartPr>
              <p14:xfrm>
                <a:off x="1304423" y="933400"/>
                <a:ext cx="79920" cy="545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9F2FA03-112F-4C45-BCF3-2A1B63B493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5783" y="924760"/>
                  <a:ext cx="975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4CA41A-6CD7-4997-95EA-2081744F697A}"/>
                    </a:ext>
                  </a:extLst>
                </p14:cNvPr>
                <p14:cNvContentPartPr/>
                <p14:nvPr/>
              </p14:nvContentPartPr>
              <p14:xfrm>
                <a:off x="1237823" y="716320"/>
                <a:ext cx="1446840" cy="847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4CA41A-6CD7-4997-95EA-2081744F69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9183" y="707320"/>
                  <a:ext cx="146448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B2948E-5EC1-4FBD-9E66-A0F76DA6D2EF}"/>
                    </a:ext>
                  </a:extLst>
                </p14:cNvPr>
                <p14:cNvContentPartPr/>
                <p14:nvPr/>
              </p14:nvContentPartPr>
              <p14:xfrm>
                <a:off x="1373543" y="1176400"/>
                <a:ext cx="147960" cy="16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B2948E-5EC1-4FBD-9E66-A0F76DA6D2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4903" y="1167760"/>
                  <a:ext cx="165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43AFFE-6582-4418-88B2-668F02D8DE1F}"/>
                    </a:ext>
                  </a:extLst>
                </p14:cNvPr>
                <p14:cNvContentPartPr/>
                <p14:nvPr/>
              </p14:nvContentPartPr>
              <p14:xfrm>
                <a:off x="1486943" y="1167400"/>
                <a:ext cx="130320" cy="11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43AFFE-6582-4418-88B2-668F02D8DE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8303" y="1158760"/>
                  <a:ext cx="147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7F8CB0-6166-43A4-956A-B87549FD75E1}"/>
                    </a:ext>
                  </a:extLst>
                </p14:cNvPr>
                <p14:cNvContentPartPr/>
                <p14:nvPr/>
              </p14:nvContentPartPr>
              <p14:xfrm>
                <a:off x="1563263" y="1132120"/>
                <a:ext cx="159840" cy="259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7F8CB0-6166-43A4-956A-B87549FD75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4623" y="1123480"/>
                  <a:ext cx="177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328C6-0A28-4D5B-8C82-E1FC988822D6}"/>
                    </a:ext>
                  </a:extLst>
                </p14:cNvPr>
                <p14:cNvContentPartPr/>
                <p14:nvPr/>
              </p14:nvContentPartPr>
              <p14:xfrm>
                <a:off x="1790063" y="952840"/>
                <a:ext cx="186480" cy="327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328C6-0A28-4D5B-8C82-E1FC988822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1063" y="943840"/>
                  <a:ext cx="204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B295A5-E68D-40F8-82F7-18ACC4D5323A}"/>
                    </a:ext>
                  </a:extLst>
                </p14:cNvPr>
                <p14:cNvContentPartPr/>
                <p14:nvPr/>
              </p14:nvContentPartPr>
              <p14:xfrm>
                <a:off x="1809143" y="1119880"/>
                <a:ext cx="146880" cy="6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B295A5-E68D-40F8-82F7-18ACC4D532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00503" y="1110880"/>
                  <a:ext cx="164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064D3B-D41C-41B1-9727-C231FE82338C}"/>
                    </a:ext>
                  </a:extLst>
                </p14:cNvPr>
                <p14:cNvContentPartPr/>
                <p14:nvPr/>
              </p14:nvContentPartPr>
              <p14:xfrm>
                <a:off x="2002823" y="1060840"/>
                <a:ext cx="111240" cy="14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064D3B-D41C-41B1-9727-C231FE8233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3823" y="1052200"/>
                  <a:ext cx="128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59B13D-37DA-454B-B83F-57E91742150D}"/>
                    </a:ext>
                  </a:extLst>
                </p14:cNvPr>
                <p14:cNvContentPartPr/>
                <p14:nvPr/>
              </p14:nvContentPartPr>
              <p14:xfrm>
                <a:off x="2112983" y="1017280"/>
                <a:ext cx="286200" cy="33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59B13D-37DA-454B-B83F-57E9174215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3983" y="1008640"/>
                  <a:ext cx="30384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EED8E5B-E5DA-4A7C-AABB-093C3FE73F9A}"/>
                  </a:ext>
                </a:extLst>
              </p14:cNvPr>
              <p14:cNvContentPartPr/>
              <p14:nvPr/>
            </p14:nvContentPartPr>
            <p14:xfrm>
              <a:off x="5777423" y="487360"/>
              <a:ext cx="158040" cy="341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EED8E5B-E5DA-4A7C-AABB-093C3FE73F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423" y="478360"/>
                <a:ext cx="175680" cy="35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D1D0995-3D53-4F55-8CA8-C33F34103949}"/>
              </a:ext>
            </a:extLst>
          </p:cNvPr>
          <p:cNvGrpSpPr/>
          <p:nvPr/>
        </p:nvGrpSpPr>
        <p:grpSpPr>
          <a:xfrm>
            <a:off x="3758543" y="276040"/>
            <a:ext cx="2545920" cy="1836000"/>
            <a:chOff x="3758543" y="276040"/>
            <a:chExt cx="2545920" cy="183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2CD96E-6716-444F-9E24-EDCE84BF83BA}"/>
                    </a:ext>
                  </a:extLst>
                </p14:cNvPr>
                <p14:cNvContentPartPr/>
                <p14:nvPr/>
              </p14:nvContentPartPr>
              <p14:xfrm>
                <a:off x="4810823" y="770320"/>
                <a:ext cx="24120" cy="2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2CD96E-6716-444F-9E24-EDCE84BF83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01823" y="761680"/>
                  <a:ext cx="41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9E71B0-B61B-4964-854A-8BD307608692}"/>
                    </a:ext>
                  </a:extLst>
                </p14:cNvPr>
                <p14:cNvContentPartPr/>
                <p14:nvPr/>
              </p14:nvContentPartPr>
              <p14:xfrm>
                <a:off x="4817663" y="882640"/>
                <a:ext cx="17280" cy="2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9E71B0-B61B-4964-854A-8BD3076086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08663" y="874000"/>
                  <a:ext cx="34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1BB032-12DA-4170-AC9C-37DE1CD30C6F}"/>
                    </a:ext>
                  </a:extLst>
                </p14:cNvPr>
                <p14:cNvContentPartPr/>
                <p14:nvPr/>
              </p14:nvContentPartPr>
              <p14:xfrm>
                <a:off x="4939343" y="768160"/>
                <a:ext cx="16200" cy="15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1BB032-12DA-4170-AC9C-37DE1CD30C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0703" y="759160"/>
                  <a:ext cx="33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82942F-22C6-4EFC-8BAF-027E132254A2}"/>
                    </a:ext>
                  </a:extLst>
                </p14:cNvPr>
                <p14:cNvContentPartPr/>
                <p14:nvPr/>
              </p14:nvContentPartPr>
              <p14:xfrm>
                <a:off x="4945463" y="628480"/>
                <a:ext cx="20520" cy="3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82942F-22C6-4EFC-8BAF-027E132254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36463" y="61948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81D63E-625D-4369-B3AC-5F24638AFE73}"/>
                    </a:ext>
                  </a:extLst>
                </p14:cNvPr>
                <p14:cNvContentPartPr/>
                <p14:nvPr/>
              </p14:nvContentPartPr>
              <p14:xfrm>
                <a:off x="4990823" y="793720"/>
                <a:ext cx="100800" cy="11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81D63E-625D-4369-B3AC-5F24638AFE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82183" y="785080"/>
                  <a:ext cx="118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C425BF-7C02-4DA3-9CAD-2DEABFF31A64}"/>
                    </a:ext>
                  </a:extLst>
                </p14:cNvPr>
                <p14:cNvContentPartPr/>
                <p14:nvPr/>
              </p14:nvContentPartPr>
              <p14:xfrm>
                <a:off x="5131223" y="653680"/>
                <a:ext cx="37800" cy="230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C425BF-7C02-4DA3-9CAD-2DEABFF31A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22223" y="644680"/>
                  <a:ext cx="55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1B7649-0B10-42D9-B3D4-AF3DB22F198E}"/>
                    </a:ext>
                  </a:extLst>
                </p14:cNvPr>
                <p14:cNvContentPartPr/>
                <p14:nvPr/>
              </p14:nvContentPartPr>
              <p14:xfrm>
                <a:off x="5032583" y="773200"/>
                <a:ext cx="167040" cy="36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1B7649-0B10-42D9-B3D4-AF3DB22F19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23583" y="764560"/>
                  <a:ext cx="184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4775D4-75FC-4894-B88A-36D7838F8ECE}"/>
                    </a:ext>
                  </a:extLst>
                </p14:cNvPr>
                <p14:cNvContentPartPr/>
                <p14:nvPr/>
              </p14:nvContentPartPr>
              <p14:xfrm>
                <a:off x="5250023" y="568720"/>
                <a:ext cx="146880" cy="33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4775D4-75FC-4894-B88A-36D7838F8E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41023" y="559720"/>
                  <a:ext cx="164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769D4A-8D5D-4C1E-8F5F-22F22BB2EB0E}"/>
                    </a:ext>
                  </a:extLst>
                </p14:cNvPr>
                <p14:cNvContentPartPr/>
                <p14:nvPr/>
              </p14:nvContentPartPr>
              <p14:xfrm>
                <a:off x="5373143" y="511840"/>
                <a:ext cx="132840" cy="348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769D4A-8D5D-4C1E-8F5F-22F22BB2EB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4143" y="503200"/>
                  <a:ext cx="1504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ED305F-5F2F-4E88-AACD-C7EE9D905F34}"/>
                    </a:ext>
                  </a:extLst>
                </p14:cNvPr>
                <p14:cNvContentPartPr/>
                <p14:nvPr/>
              </p14:nvContentPartPr>
              <p14:xfrm>
                <a:off x="5621183" y="493120"/>
                <a:ext cx="138240" cy="345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ED305F-5F2F-4E88-AACD-C7EE9D905F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12183" y="484480"/>
                  <a:ext cx="155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1292D6-41E1-4291-BB0E-3CEB2132E82F}"/>
                    </a:ext>
                  </a:extLst>
                </p14:cNvPr>
                <p14:cNvContentPartPr/>
                <p14:nvPr/>
              </p14:nvContentPartPr>
              <p14:xfrm>
                <a:off x="3758543" y="276040"/>
                <a:ext cx="2545920" cy="183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1292D6-41E1-4291-BB0E-3CEB2132E8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49543" y="267400"/>
                  <a:ext cx="2563560" cy="18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3AEA60-0455-458C-A904-08048C73D4FD}"/>
                    </a:ext>
                  </a:extLst>
                </p14:cNvPr>
                <p14:cNvContentPartPr/>
                <p14:nvPr/>
              </p14:nvContentPartPr>
              <p14:xfrm>
                <a:off x="3821183" y="899560"/>
                <a:ext cx="2357280" cy="14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3AEA60-0455-458C-A904-08048C73D4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12543" y="890560"/>
                  <a:ext cx="2374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C35027-64A1-4A59-B12B-B9B164785BF6}"/>
                    </a:ext>
                  </a:extLst>
                </p14:cNvPr>
                <p14:cNvContentPartPr/>
                <p14:nvPr/>
              </p14:nvContentPartPr>
              <p14:xfrm>
                <a:off x="4062743" y="1505080"/>
                <a:ext cx="30600" cy="32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C35027-64A1-4A59-B12B-B9B164785B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4103" y="1496440"/>
                  <a:ext cx="48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02907C-AD94-4A34-89B5-38536EFA4E0B}"/>
                    </a:ext>
                  </a:extLst>
                </p14:cNvPr>
                <p14:cNvContentPartPr/>
                <p14:nvPr/>
              </p14:nvContentPartPr>
              <p14:xfrm>
                <a:off x="4053743" y="1346320"/>
                <a:ext cx="416880" cy="449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02907C-AD94-4A34-89B5-38536EFA4E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45103" y="1337320"/>
                  <a:ext cx="4345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C1AD6E-C299-473E-86A4-8C6E67C3DB8C}"/>
                    </a:ext>
                  </a:extLst>
                </p14:cNvPr>
                <p14:cNvContentPartPr/>
                <p14:nvPr/>
              </p14:nvContentPartPr>
              <p14:xfrm>
                <a:off x="4886783" y="1325800"/>
                <a:ext cx="32400" cy="361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C1AD6E-C299-473E-86A4-8C6E67C3DB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8143" y="1317160"/>
                  <a:ext cx="500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AF9526-6996-4246-BF23-3C17708976F8}"/>
                    </a:ext>
                  </a:extLst>
                </p14:cNvPr>
                <p14:cNvContentPartPr/>
                <p14:nvPr/>
              </p14:nvContentPartPr>
              <p14:xfrm>
                <a:off x="4867343" y="1256680"/>
                <a:ext cx="475920" cy="402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AF9526-6996-4246-BF23-3C17708976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58703" y="1248040"/>
                  <a:ext cx="493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D9D40C4-B2B7-47EA-86DC-648C50444786}"/>
                    </a:ext>
                  </a:extLst>
                </p14:cNvPr>
                <p14:cNvContentPartPr/>
                <p14:nvPr/>
              </p14:nvContentPartPr>
              <p14:xfrm>
                <a:off x="5572943" y="1269280"/>
                <a:ext cx="45360" cy="31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9D40C4-B2B7-47EA-86DC-648C504447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63943" y="1260640"/>
                  <a:ext cx="63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40BC5B-8820-4F9B-9B8A-882B0A1A4B42}"/>
                    </a:ext>
                  </a:extLst>
                </p14:cNvPr>
                <p14:cNvContentPartPr/>
                <p14:nvPr/>
              </p14:nvContentPartPr>
              <p14:xfrm>
                <a:off x="5517143" y="1173520"/>
                <a:ext cx="499320" cy="43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40BC5B-8820-4F9B-9B8A-882B0A1A4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8503" y="1164880"/>
                  <a:ext cx="516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47C482-DA61-4D93-B71E-B056C9C48CA5}"/>
                    </a:ext>
                  </a:extLst>
                </p14:cNvPr>
                <p14:cNvContentPartPr/>
                <p14:nvPr/>
              </p14:nvContentPartPr>
              <p14:xfrm>
                <a:off x="4175063" y="1158040"/>
                <a:ext cx="87840" cy="122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47C482-DA61-4D93-B71E-B056C9C48C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423" y="1149040"/>
                  <a:ext cx="105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B8C315-1B8F-4B26-9204-B6535431D8D5}"/>
                    </a:ext>
                  </a:extLst>
                </p14:cNvPr>
                <p14:cNvContentPartPr/>
                <p14:nvPr/>
              </p14:nvContentPartPr>
              <p14:xfrm>
                <a:off x="4975343" y="1034560"/>
                <a:ext cx="17280" cy="122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B8C315-1B8F-4B26-9204-B6535431D8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66343" y="1025560"/>
                  <a:ext cx="34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031226-49BE-41BC-B2E8-3C3BD7AEC1F9}"/>
                    </a:ext>
                  </a:extLst>
                </p14:cNvPr>
                <p14:cNvContentPartPr/>
                <p14:nvPr/>
              </p14:nvContentPartPr>
              <p14:xfrm>
                <a:off x="5656463" y="984160"/>
                <a:ext cx="126360" cy="133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031226-49BE-41BC-B2E8-3C3BD7AEC1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47823" y="975160"/>
                  <a:ext cx="1440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F4B7DA-1194-4446-86E2-3CE6C0295003}"/>
              </a:ext>
            </a:extLst>
          </p:cNvPr>
          <p:cNvGrpSpPr/>
          <p:nvPr/>
        </p:nvGrpSpPr>
        <p:grpSpPr>
          <a:xfrm>
            <a:off x="8661383" y="1228960"/>
            <a:ext cx="1901160" cy="1188720"/>
            <a:chOff x="8661383" y="1228960"/>
            <a:chExt cx="1901160" cy="11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518460-50CC-4DB3-AEE4-8197F83A333C}"/>
                    </a:ext>
                  </a:extLst>
                </p14:cNvPr>
                <p14:cNvContentPartPr/>
                <p14:nvPr/>
              </p14:nvContentPartPr>
              <p14:xfrm>
                <a:off x="8682623" y="1707760"/>
                <a:ext cx="29160" cy="70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518460-50CC-4DB3-AEE4-8197F83A33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73623" y="1699120"/>
                  <a:ext cx="4680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189060-1F54-4E7B-A225-8751B7BC11B5}"/>
                    </a:ext>
                  </a:extLst>
                </p14:cNvPr>
                <p14:cNvContentPartPr/>
                <p14:nvPr/>
              </p14:nvContentPartPr>
              <p14:xfrm>
                <a:off x="8661383" y="1228960"/>
                <a:ext cx="1901160" cy="1137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189060-1F54-4E7B-A225-8751B7BC11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52743" y="1220320"/>
                  <a:ext cx="1918800" cy="11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B8FBBB-65E7-44EA-A160-379AC92D9424}"/>
                    </a:ext>
                  </a:extLst>
                </p14:cNvPr>
                <p14:cNvContentPartPr/>
                <p14:nvPr/>
              </p14:nvContentPartPr>
              <p14:xfrm>
                <a:off x="8711423" y="1620280"/>
                <a:ext cx="1779840" cy="12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B8FBBB-65E7-44EA-A160-379AC92D94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02783" y="1611640"/>
                  <a:ext cx="1797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F3AAA2-93C5-4301-926E-48454A13D8AE}"/>
                    </a:ext>
                  </a:extLst>
                </p14:cNvPr>
                <p14:cNvContentPartPr/>
                <p14:nvPr/>
              </p14:nvContentPartPr>
              <p14:xfrm>
                <a:off x="9287063" y="1410760"/>
                <a:ext cx="7200" cy="11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F3AAA2-93C5-4301-926E-48454A13D8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8063" y="1401760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A40B34-466C-469B-BD45-1A5A8B6858CD}"/>
                    </a:ext>
                  </a:extLst>
                </p14:cNvPr>
                <p14:cNvContentPartPr/>
                <p14:nvPr/>
              </p14:nvContentPartPr>
              <p14:xfrm>
                <a:off x="9292103" y="1478440"/>
                <a:ext cx="7200" cy="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A40B34-466C-469B-BD45-1A5A8B6858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3103" y="1469440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355C82-4DB2-4846-856E-C1E1153BF379}"/>
                    </a:ext>
                  </a:extLst>
                </p14:cNvPr>
                <p14:cNvContentPartPr/>
                <p14:nvPr/>
              </p14:nvContentPartPr>
              <p14:xfrm>
                <a:off x="9432503" y="1447120"/>
                <a:ext cx="5760" cy="75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355C82-4DB2-4846-856E-C1E1153BF3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3503" y="1438480"/>
                  <a:ext cx="23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5A0866-EE25-4CEF-9097-03B416282946}"/>
                    </a:ext>
                  </a:extLst>
                </p14:cNvPr>
                <p14:cNvContentPartPr/>
                <p14:nvPr/>
              </p14:nvContentPartPr>
              <p14:xfrm>
                <a:off x="9407663" y="1331920"/>
                <a:ext cx="18720" cy="31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5A0866-EE25-4CEF-9097-03B4162829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99023" y="1323280"/>
                  <a:ext cx="3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42CE61-2BCA-4CEF-8F97-71FE38A3304D}"/>
                    </a:ext>
                  </a:extLst>
                </p14:cNvPr>
                <p14:cNvContentPartPr/>
                <p14:nvPr/>
              </p14:nvContentPartPr>
              <p14:xfrm>
                <a:off x="9478223" y="1416520"/>
                <a:ext cx="92520" cy="79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42CE61-2BCA-4CEF-8F97-71FE38A330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69223" y="1407520"/>
                  <a:ext cx="110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67EA48-E626-4566-BC8D-9F8D0944A5F5}"/>
                    </a:ext>
                  </a:extLst>
                </p14:cNvPr>
                <p14:cNvContentPartPr/>
                <p14:nvPr/>
              </p14:nvContentPartPr>
              <p14:xfrm>
                <a:off x="9555263" y="1306720"/>
                <a:ext cx="18720" cy="192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67EA48-E626-4566-BC8D-9F8D0944A5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46623" y="1297720"/>
                  <a:ext cx="36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59E7EE-FF04-4CC7-AA79-3873AECB3348}"/>
                    </a:ext>
                  </a:extLst>
                </p14:cNvPr>
                <p14:cNvContentPartPr/>
                <p14:nvPr/>
              </p14:nvContentPartPr>
              <p14:xfrm>
                <a:off x="9486503" y="1397080"/>
                <a:ext cx="149760" cy="34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59E7EE-FF04-4CC7-AA79-3873AECB334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77863" y="1388080"/>
                  <a:ext cx="167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1CC78C-BB6F-48FD-A8D4-D17774C0488E}"/>
                    </a:ext>
                  </a:extLst>
                </p14:cNvPr>
                <p14:cNvContentPartPr/>
                <p14:nvPr/>
              </p14:nvContentPartPr>
              <p14:xfrm>
                <a:off x="9644183" y="1307800"/>
                <a:ext cx="124560" cy="249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1CC78C-BB6F-48FD-A8D4-D17774C048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35543" y="1299160"/>
                  <a:ext cx="142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74D49B-CBCD-4933-8506-74F366D55487}"/>
                    </a:ext>
                  </a:extLst>
                </p14:cNvPr>
                <p14:cNvContentPartPr/>
                <p14:nvPr/>
              </p14:nvContentPartPr>
              <p14:xfrm>
                <a:off x="9800063" y="1314640"/>
                <a:ext cx="153000" cy="249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74D49B-CBCD-4933-8506-74F366D554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91423" y="1305640"/>
                  <a:ext cx="170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20FFD8-FAF0-40D5-83EC-F19FF4520A6A}"/>
                    </a:ext>
                  </a:extLst>
                </p14:cNvPr>
                <p14:cNvContentPartPr/>
                <p14:nvPr/>
              </p14:nvContentPartPr>
              <p14:xfrm>
                <a:off x="9140183" y="1940680"/>
                <a:ext cx="19440" cy="246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20FFD8-FAF0-40D5-83EC-F19FF4520A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31543" y="1931680"/>
                  <a:ext cx="37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B6C015-1BD2-489A-8948-74FAED9F62DE}"/>
                    </a:ext>
                  </a:extLst>
                </p14:cNvPr>
                <p14:cNvContentPartPr/>
                <p14:nvPr/>
              </p14:nvContentPartPr>
              <p14:xfrm>
                <a:off x="9122543" y="1907200"/>
                <a:ext cx="370800" cy="262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B6C015-1BD2-489A-8948-74FAED9F62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13543" y="1898560"/>
                  <a:ext cx="388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44C95D-AEFB-4525-A4C2-289BF538B337}"/>
                    </a:ext>
                  </a:extLst>
                </p14:cNvPr>
                <p14:cNvContentPartPr/>
                <p14:nvPr/>
              </p14:nvContentPartPr>
              <p14:xfrm>
                <a:off x="9927503" y="1911880"/>
                <a:ext cx="17280" cy="21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44C95D-AEFB-4525-A4C2-289BF538B3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18863" y="1902880"/>
                  <a:ext cx="34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851121-A4DB-4554-B1A4-6DAD2E1FC759}"/>
                    </a:ext>
                  </a:extLst>
                </p14:cNvPr>
                <p14:cNvContentPartPr/>
                <p14:nvPr/>
              </p14:nvContentPartPr>
              <p14:xfrm>
                <a:off x="9856583" y="1859680"/>
                <a:ext cx="406800" cy="279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851121-A4DB-4554-B1A4-6DAD2E1FC7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47943" y="1850680"/>
                  <a:ext cx="424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C2F0A2-6BFA-4E85-980E-B00C4CBEC8CB}"/>
                    </a:ext>
                  </a:extLst>
                </p14:cNvPr>
                <p14:cNvContentPartPr/>
                <p14:nvPr/>
              </p14:nvContentPartPr>
              <p14:xfrm>
                <a:off x="9249983" y="1771840"/>
                <a:ext cx="86040" cy="95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C2F0A2-6BFA-4E85-980E-B00C4CBEC8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40983" y="1762840"/>
                  <a:ext cx="103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ABE44E3-0CCD-4378-A971-B44C9CFE3866}"/>
                    </a:ext>
                  </a:extLst>
                </p14:cNvPr>
                <p14:cNvContentPartPr/>
                <p14:nvPr/>
              </p14:nvContentPartPr>
              <p14:xfrm>
                <a:off x="10050263" y="1748080"/>
                <a:ext cx="14400" cy="97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ABE44E3-0CCD-4378-A971-B44C9CFE386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41263" y="1739440"/>
                  <a:ext cx="3204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350FF8F-D5E3-44DE-84FD-47C7CABEA950}"/>
              </a:ext>
            </a:extLst>
          </p:cNvPr>
          <p:cNvGrpSpPr/>
          <p:nvPr/>
        </p:nvGrpSpPr>
        <p:grpSpPr>
          <a:xfrm>
            <a:off x="8656343" y="2793520"/>
            <a:ext cx="2980440" cy="1240200"/>
            <a:chOff x="8656343" y="2793520"/>
            <a:chExt cx="2980440" cy="12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55B744-5451-4699-8D84-D8C322527D66}"/>
                    </a:ext>
                  </a:extLst>
                </p14:cNvPr>
                <p14:cNvContentPartPr/>
                <p14:nvPr/>
              </p14:nvContentPartPr>
              <p14:xfrm>
                <a:off x="8656343" y="2912320"/>
                <a:ext cx="18720" cy="61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55B744-5451-4699-8D84-D8C322527D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47703" y="2903320"/>
                  <a:ext cx="363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717503-67D1-4D38-8F2F-17575B0CC47B}"/>
                    </a:ext>
                  </a:extLst>
                </p14:cNvPr>
                <p14:cNvContentPartPr/>
                <p14:nvPr/>
              </p14:nvContentPartPr>
              <p14:xfrm>
                <a:off x="8689103" y="2793520"/>
                <a:ext cx="2947680" cy="1171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717503-67D1-4D38-8F2F-17575B0CC4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80463" y="2784520"/>
                  <a:ext cx="2965320" cy="11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C6F876-8310-4156-A997-0E59B24E9E5A}"/>
                    </a:ext>
                  </a:extLst>
                </p14:cNvPr>
                <p14:cNvContentPartPr/>
                <p14:nvPr/>
              </p14:nvContentPartPr>
              <p14:xfrm>
                <a:off x="8656343" y="3457000"/>
                <a:ext cx="2918880" cy="576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C6F876-8310-4156-A997-0E59B24E9E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47703" y="3448000"/>
                  <a:ext cx="293652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28D6DC0-74BC-4B47-A702-6716C0EAE969}"/>
                    </a:ext>
                  </a:extLst>
                </p14:cNvPr>
                <p14:cNvContentPartPr/>
                <p14:nvPr/>
              </p14:nvContentPartPr>
              <p14:xfrm>
                <a:off x="9810143" y="2895400"/>
                <a:ext cx="13680" cy="1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28D6DC0-74BC-4B47-A702-6716C0EAE9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01503" y="2886400"/>
                  <a:ext cx="31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AF7C3A-FD61-4812-88EC-1AFBB16712F0}"/>
                    </a:ext>
                  </a:extLst>
                </p14:cNvPr>
                <p14:cNvContentPartPr/>
                <p14:nvPr/>
              </p14:nvContentPartPr>
              <p14:xfrm>
                <a:off x="9815183" y="2985040"/>
                <a:ext cx="22320" cy="11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AF7C3A-FD61-4812-88EC-1AFBB16712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06543" y="2976400"/>
                  <a:ext cx="39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61026B-BE17-4971-AB61-03BB3FBD1BFB}"/>
                    </a:ext>
                  </a:extLst>
                </p14:cNvPr>
                <p14:cNvContentPartPr/>
                <p14:nvPr/>
              </p14:nvContentPartPr>
              <p14:xfrm>
                <a:off x="9962423" y="2967400"/>
                <a:ext cx="5760" cy="76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61026B-BE17-4971-AB61-03BB3FBD1BF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3783" y="2958400"/>
                  <a:ext cx="23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EAAC04-676A-4792-8A94-C524C30E67A3}"/>
                    </a:ext>
                  </a:extLst>
                </p14:cNvPr>
                <p14:cNvContentPartPr/>
                <p14:nvPr/>
              </p14:nvContentPartPr>
              <p14:xfrm>
                <a:off x="9928943" y="2860120"/>
                <a:ext cx="14400" cy="22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EAAC04-676A-4792-8A94-C524C30E67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19943" y="2851480"/>
                  <a:ext cx="32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55A92C-1867-4517-81E1-4101EDAD3D93}"/>
                    </a:ext>
                  </a:extLst>
                </p14:cNvPr>
                <p14:cNvContentPartPr/>
                <p14:nvPr/>
              </p14:nvContentPartPr>
              <p14:xfrm>
                <a:off x="9992663" y="2920240"/>
                <a:ext cx="87840" cy="96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255A92C-1867-4517-81E1-4101EDAD3D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84023" y="2911600"/>
                  <a:ext cx="105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CF5FD9-564F-45B9-B55D-8D65E91020A9}"/>
                    </a:ext>
                  </a:extLst>
                </p14:cNvPr>
                <p14:cNvContentPartPr/>
                <p14:nvPr/>
              </p14:nvContentPartPr>
              <p14:xfrm>
                <a:off x="10119743" y="2823760"/>
                <a:ext cx="16560" cy="19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CF5FD9-564F-45B9-B55D-8D65E91020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10743" y="2814760"/>
                  <a:ext cx="34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1081DB-3F40-41A3-9C75-776C9C2D6E05}"/>
                    </a:ext>
                  </a:extLst>
                </p14:cNvPr>
                <p14:cNvContentPartPr/>
                <p14:nvPr/>
              </p14:nvContentPartPr>
              <p14:xfrm>
                <a:off x="10041983" y="2914840"/>
                <a:ext cx="136440" cy="31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1081DB-3F40-41A3-9C75-776C9C2D6E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32983" y="2905840"/>
                  <a:ext cx="154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C67A665-A922-4D23-80AD-2ABE13EF9060}"/>
                    </a:ext>
                  </a:extLst>
                </p14:cNvPr>
                <p14:cNvContentPartPr/>
                <p14:nvPr/>
              </p14:nvContentPartPr>
              <p14:xfrm>
                <a:off x="10243223" y="2864440"/>
                <a:ext cx="89280" cy="19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C67A665-A922-4D23-80AD-2ABE13EF906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34583" y="2855440"/>
                  <a:ext cx="106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46A20C-EAB7-40C2-965D-FC8E77645630}"/>
                    </a:ext>
                  </a:extLst>
                </p14:cNvPr>
                <p14:cNvContentPartPr/>
                <p14:nvPr/>
              </p14:nvContentPartPr>
              <p14:xfrm>
                <a:off x="10323503" y="2857600"/>
                <a:ext cx="124560" cy="164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46A20C-EAB7-40C2-965D-FC8E776456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14863" y="2848960"/>
                  <a:ext cx="142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55103A4-091A-43C7-BBC7-46181589A8F0}"/>
                    </a:ext>
                  </a:extLst>
                </p14:cNvPr>
                <p14:cNvContentPartPr/>
                <p14:nvPr/>
              </p14:nvContentPartPr>
              <p14:xfrm>
                <a:off x="8689823" y="3171520"/>
                <a:ext cx="2929320" cy="132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55103A4-091A-43C7-BBC7-46181589A8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80823" y="3162880"/>
                  <a:ext cx="2946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DA8A00C-69CF-475B-9611-D96E75BF1CBC}"/>
                    </a:ext>
                  </a:extLst>
                </p14:cNvPr>
                <p14:cNvContentPartPr/>
                <p14:nvPr/>
              </p14:nvContentPartPr>
              <p14:xfrm>
                <a:off x="8820503" y="3538360"/>
                <a:ext cx="30600" cy="172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DA8A00C-69CF-475B-9611-D96E75BF1CB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11863" y="3529720"/>
                  <a:ext cx="48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17823F-7532-4832-944C-BD5A2F1AB55F}"/>
                    </a:ext>
                  </a:extLst>
                </p14:cNvPr>
                <p14:cNvContentPartPr/>
                <p14:nvPr/>
              </p14:nvContentPartPr>
              <p14:xfrm>
                <a:off x="8832383" y="3459520"/>
                <a:ext cx="384480" cy="246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17823F-7532-4832-944C-BD5A2F1AB5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23383" y="3450520"/>
                  <a:ext cx="402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5D2775-38C1-4CF0-A7A6-C703A1F625D2}"/>
                    </a:ext>
                  </a:extLst>
                </p14:cNvPr>
                <p14:cNvContentPartPr/>
                <p14:nvPr/>
              </p14:nvContentPartPr>
              <p14:xfrm>
                <a:off x="9554903" y="3552760"/>
                <a:ext cx="37800" cy="207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5D2775-38C1-4CF0-A7A6-C703A1F625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45903" y="3544120"/>
                  <a:ext cx="55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DC55C2-6BD4-44F6-9E43-A81E3B9B672D}"/>
                    </a:ext>
                  </a:extLst>
                </p14:cNvPr>
                <p14:cNvContentPartPr/>
                <p14:nvPr/>
              </p14:nvContentPartPr>
              <p14:xfrm>
                <a:off x="9541943" y="3450160"/>
                <a:ext cx="487080" cy="28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DC55C2-6BD4-44F6-9E43-A81E3B9B67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32943" y="3441520"/>
                  <a:ext cx="504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054645-C47E-46DC-90DF-BFACD47B656C}"/>
                    </a:ext>
                  </a:extLst>
                </p14:cNvPr>
                <p14:cNvContentPartPr/>
                <p14:nvPr/>
              </p14:nvContentPartPr>
              <p14:xfrm>
                <a:off x="10342223" y="3534040"/>
                <a:ext cx="23760" cy="232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054645-C47E-46DC-90DF-BFACD47B65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33223" y="3525040"/>
                  <a:ext cx="41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AD2CEE-E768-4476-A8A9-4330BADE8DBA}"/>
                    </a:ext>
                  </a:extLst>
                </p14:cNvPr>
                <p14:cNvContentPartPr/>
                <p14:nvPr/>
              </p14:nvContentPartPr>
              <p14:xfrm>
                <a:off x="10332143" y="3467080"/>
                <a:ext cx="460800" cy="299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AD2CEE-E768-4476-A8A9-4330BADE8D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23143" y="3458440"/>
                  <a:ext cx="4784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B69E588-9E9E-42C0-BD7B-5F754C266417}"/>
                    </a:ext>
                  </a:extLst>
                </p14:cNvPr>
                <p14:cNvContentPartPr/>
                <p14:nvPr/>
              </p14:nvContentPartPr>
              <p14:xfrm>
                <a:off x="11048903" y="3545200"/>
                <a:ext cx="20160" cy="232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B69E588-9E9E-42C0-BD7B-5F754C2664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39903" y="3536560"/>
                  <a:ext cx="37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D1D3D1-4823-4E16-A9A5-15230FF09C25}"/>
                    </a:ext>
                  </a:extLst>
                </p14:cNvPr>
                <p14:cNvContentPartPr/>
                <p14:nvPr/>
              </p14:nvContentPartPr>
              <p14:xfrm>
                <a:off x="10945943" y="3525760"/>
                <a:ext cx="478440" cy="29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D1D3D1-4823-4E16-A9A5-15230FF09C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37303" y="3516760"/>
                  <a:ext cx="496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E9F59F7-85B8-4D06-8285-43339462D9EA}"/>
                    </a:ext>
                  </a:extLst>
                </p14:cNvPr>
                <p14:cNvContentPartPr/>
                <p14:nvPr/>
              </p14:nvContentPartPr>
              <p14:xfrm>
                <a:off x="8864783" y="3323440"/>
                <a:ext cx="100080" cy="111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E9F59F7-85B8-4D06-8285-43339462D9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55783" y="3314800"/>
                  <a:ext cx="117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4E6B9F-373F-4754-BC68-74FC6FD205B4}"/>
                    </a:ext>
                  </a:extLst>
                </p14:cNvPr>
                <p14:cNvContentPartPr/>
                <p14:nvPr/>
              </p14:nvContentPartPr>
              <p14:xfrm>
                <a:off x="9768023" y="3312280"/>
                <a:ext cx="10800" cy="100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4E6B9F-373F-4754-BC68-74FC6FD205B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59023" y="3303280"/>
                  <a:ext cx="28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ADA4A3-D2DF-47D2-8F78-70500588EC33}"/>
                    </a:ext>
                  </a:extLst>
                </p14:cNvPr>
                <p14:cNvContentPartPr/>
                <p14:nvPr/>
              </p14:nvContentPartPr>
              <p14:xfrm>
                <a:off x="10449503" y="3340000"/>
                <a:ext cx="163080" cy="99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ADA4A3-D2DF-47D2-8F78-70500588EC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40503" y="3331360"/>
                  <a:ext cx="180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A7A3D9-B4B7-495E-9C4E-61173CF6E76C}"/>
                    </a:ext>
                  </a:extLst>
                </p14:cNvPr>
                <p14:cNvContentPartPr/>
                <p14:nvPr/>
              </p14:nvContentPartPr>
              <p14:xfrm>
                <a:off x="11137463" y="3358720"/>
                <a:ext cx="96480" cy="12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A7A3D9-B4B7-495E-9C4E-61173CF6E7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8823" y="3349720"/>
                  <a:ext cx="1141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7153C8A-D78C-40CD-9ED6-E0D8CFCBAF1E}"/>
              </a:ext>
            </a:extLst>
          </p:cNvPr>
          <p:cNvGrpSpPr/>
          <p:nvPr/>
        </p:nvGrpSpPr>
        <p:grpSpPr>
          <a:xfrm>
            <a:off x="8663183" y="4609720"/>
            <a:ext cx="2340720" cy="1171440"/>
            <a:chOff x="8663183" y="4609720"/>
            <a:chExt cx="2340720" cy="11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D5B1C17-B2E8-4DBC-9333-1A9BE2AFB659}"/>
                    </a:ext>
                  </a:extLst>
                </p14:cNvPr>
                <p14:cNvContentPartPr/>
                <p14:nvPr/>
              </p14:nvContentPartPr>
              <p14:xfrm>
                <a:off x="8663183" y="5019040"/>
                <a:ext cx="41760" cy="695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D5B1C17-B2E8-4DBC-9333-1A9BE2AFB65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54543" y="5010400"/>
                  <a:ext cx="594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AE3B4C-C745-4F41-BFD2-8070BF1CB412}"/>
                    </a:ext>
                  </a:extLst>
                </p14:cNvPr>
                <p14:cNvContentPartPr/>
                <p14:nvPr/>
              </p14:nvContentPartPr>
              <p14:xfrm>
                <a:off x="8694863" y="4609720"/>
                <a:ext cx="2268360" cy="916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AE3B4C-C745-4F41-BFD2-8070BF1CB41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85863" y="4600720"/>
                  <a:ext cx="228600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D420D6B-580F-48E3-B88F-21BAEADB7BFA}"/>
                    </a:ext>
                  </a:extLst>
                </p14:cNvPr>
                <p14:cNvContentPartPr/>
                <p14:nvPr/>
              </p14:nvContentPartPr>
              <p14:xfrm>
                <a:off x="8677943" y="5397760"/>
                <a:ext cx="2325960" cy="383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D420D6B-580F-48E3-B88F-21BAEADB7B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8943" y="5389120"/>
                  <a:ext cx="2343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BDD386-B071-4DE0-977E-528C5858B217}"/>
                    </a:ext>
                  </a:extLst>
                </p14:cNvPr>
                <p14:cNvContentPartPr/>
                <p14:nvPr/>
              </p14:nvContentPartPr>
              <p14:xfrm>
                <a:off x="8675063" y="5013640"/>
                <a:ext cx="2235960" cy="99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BDD386-B071-4DE0-977E-528C5858B2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66423" y="5004640"/>
                  <a:ext cx="2253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8F69B39-B8E8-4CCD-9F4C-47AD2C2A60B4}"/>
                    </a:ext>
                  </a:extLst>
                </p14:cNvPr>
                <p14:cNvContentPartPr/>
                <p14:nvPr/>
              </p14:nvContentPartPr>
              <p14:xfrm>
                <a:off x="9561023" y="4746880"/>
                <a:ext cx="23040" cy="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8F69B39-B8E8-4CCD-9F4C-47AD2C2A60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52383" y="4738240"/>
                  <a:ext cx="40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E24C80E-AF35-41F0-9B68-DFDC9D6F437F}"/>
                    </a:ext>
                  </a:extLst>
                </p14:cNvPr>
                <p14:cNvContentPartPr/>
                <p14:nvPr/>
              </p14:nvContentPartPr>
              <p14:xfrm>
                <a:off x="9590183" y="4803040"/>
                <a:ext cx="10800" cy="7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E24C80E-AF35-41F0-9B68-DFDC9D6F43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81543" y="4794040"/>
                  <a:ext cx="2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525DBC-5BA1-4C0A-B198-5321DB3AD671}"/>
                    </a:ext>
                  </a:extLst>
                </p14:cNvPr>
                <p14:cNvContentPartPr/>
                <p14:nvPr/>
              </p14:nvContentPartPr>
              <p14:xfrm>
                <a:off x="9738143" y="4772800"/>
                <a:ext cx="23760" cy="97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525DBC-5BA1-4C0A-B198-5321DB3AD6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29503" y="4763800"/>
                  <a:ext cx="41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B360186-8D8A-4BDC-A8E8-5EFE80FC2BAE}"/>
                    </a:ext>
                  </a:extLst>
                </p14:cNvPr>
                <p14:cNvContentPartPr/>
                <p14:nvPr/>
              </p14:nvContentPartPr>
              <p14:xfrm>
                <a:off x="9748223" y="4672360"/>
                <a:ext cx="28800" cy="21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B360186-8D8A-4BDC-A8E8-5EFE80FC2BA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39583" y="4663720"/>
                  <a:ext cx="46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B24A148-4E76-41B9-B07F-7B5BBAE1ACBB}"/>
                    </a:ext>
                  </a:extLst>
                </p14:cNvPr>
                <p14:cNvContentPartPr/>
                <p14:nvPr/>
              </p14:nvContentPartPr>
              <p14:xfrm>
                <a:off x="9795023" y="4643920"/>
                <a:ext cx="143280" cy="211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B24A148-4E76-41B9-B07F-7B5BBAE1ACB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86383" y="4635280"/>
                  <a:ext cx="160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67B0F5-9184-449A-979E-A305BDA6D1E6}"/>
                    </a:ext>
                  </a:extLst>
                </p14:cNvPr>
                <p14:cNvContentPartPr/>
                <p14:nvPr/>
              </p14:nvContentPartPr>
              <p14:xfrm>
                <a:off x="9842183" y="4738240"/>
                <a:ext cx="137520" cy="23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67B0F5-9184-449A-979E-A305BDA6D1E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33183" y="4729240"/>
                  <a:ext cx="155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C2D54B-ED54-4BD1-89D2-2E2BD6A183B0}"/>
                    </a:ext>
                  </a:extLst>
                </p14:cNvPr>
                <p14:cNvContentPartPr/>
                <p14:nvPr/>
              </p14:nvContentPartPr>
              <p14:xfrm>
                <a:off x="10031903" y="4657240"/>
                <a:ext cx="107640" cy="246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C2D54B-ED54-4BD1-89D2-2E2BD6A183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22903" y="4648600"/>
                  <a:ext cx="125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0735BE-FED9-4536-AB91-76F15E627683}"/>
                    </a:ext>
                  </a:extLst>
                </p14:cNvPr>
                <p14:cNvContentPartPr/>
                <p14:nvPr/>
              </p14:nvContentPartPr>
              <p14:xfrm>
                <a:off x="10190663" y="4662280"/>
                <a:ext cx="149400" cy="21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0735BE-FED9-4536-AB91-76F15E62768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82023" y="4653640"/>
                  <a:ext cx="167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8B2E76-F8BD-4F43-BD9E-978E939D025F}"/>
                    </a:ext>
                  </a:extLst>
                </p14:cNvPr>
                <p14:cNvContentPartPr/>
                <p14:nvPr/>
              </p14:nvContentPartPr>
              <p14:xfrm>
                <a:off x="8909423" y="5269600"/>
                <a:ext cx="25560" cy="244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8B2E76-F8BD-4F43-BD9E-978E939D02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00783" y="5260600"/>
                  <a:ext cx="432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2E8D5FF-A4E5-4F01-96FD-D134462FFAA6}"/>
                    </a:ext>
                  </a:extLst>
                </p14:cNvPr>
                <p14:cNvContentPartPr/>
                <p14:nvPr/>
              </p14:nvContentPartPr>
              <p14:xfrm>
                <a:off x="8916263" y="5231800"/>
                <a:ext cx="370440" cy="269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2E8D5FF-A4E5-4F01-96FD-D134462FFA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07263" y="5223160"/>
                  <a:ext cx="388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1F265D1-29D1-42BA-8986-5FA1D6F96F80}"/>
                    </a:ext>
                  </a:extLst>
                </p14:cNvPr>
                <p14:cNvContentPartPr/>
                <p14:nvPr/>
              </p14:nvContentPartPr>
              <p14:xfrm>
                <a:off x="9711503" y="5321080"/>
                <a:ext cx="13320" cy="190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1F265D1-29D1-42BA-8986-5FA1D6F96F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02863" y="5312440"/>
                  <a:ext cx="30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0AA49EE-24BD-4151-B04D-157B6202716B}"/>
                    </a:ext>
                  </a:extLst>
                </p14:cNvPr>
                <p14:cNvContentPartPr/>
                <p14:nvPr/>
              </p14:nvContentPartPr>
              <p14:xfrm>
                <a:off x="9712943" y="5280040"/>
                <a:ext cx="398160" cy="272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0AA49EE-24BD-4151-B04D-157B6202716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04303" y="5271400"/>
                  <a:ext cx="415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BF67E67-7CE9-4F21-B2AD-9236D356AD90}"/>
                    </a:ext>
                  </a:extLst>
                </p14:cNvPr>
                <p14:cNvContentPartPr/>
                <p14:nvPr/>
              </p14:nvContentPartPr>
              <p14:xfrm>
                <a:off x="10450583" y="5305240"/>
                <a:ext cx="37800" cy="202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BF67E67-7CE9-4F21-B2AD-9236D356AD9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441943" y="5296240"/>
                  <a:ext cx="55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3FC3B3-7FAE-4599-AEE2-FDBFC8B28EC3}"/>
                    </a:ext>
                  </a:extLst>
                </p14:cNvPr>
                <p14:cNvContentPartPr/>
                <p14:nvPr/>
              </p14:nvContentPartPr>
              <p14:xfrm>
                <a:off x="10367423" y="5242240"/>
                <a:ext cx="396720" cy="253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3FC3B3-7FAE-4599-AEE2-FDBFC8B28EC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58423" y="5233600"/>
                  <a:ext cx="414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B2B407-618F-426A-9BDE-2DA579F20CEC}"/>
                    </a:ext>
                  </a:extLst>
                </p14:cNvPr>
                <p14:cNvContentPartPr/>
                <p14:nvPr/>
              </p14:nvContentPartPr>
              <p14:xfrm>
                <a:off x="8967023" y="5081680"/>
                <a:ext cx="104400" cy="109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B2B407-618F-426A-9BDE-2DA579F20CE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58023" y="5072680"/>
                  <a:ext cx="122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AD3D27-4340-4AAE-9909-94462E9DBA37}"/>
                    </a:ext>
                  </a:extLst>
                </p14:cNvPr>
                <p14:cNvContentPartPr/>
                <p14:nvPr/>
              </p14:nvContentPartPr>
              <p14:xfrm>
                <a:off x="9783503" y="5124880"/>
                <a:ext cx="25560" cy="96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AD3D27-4340-4AAE-9909-94462E9DBA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74863" y="5116240"/>
                  <a:ext cx="43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0ED21B-2B59-49B5-8413-A835B189A808}"/>
                    </a:ext>
                  </a:extLst>
                </p14:cNvPr>
                <p14:cNvContentPartPr/>
                <p14:nvPr/>
              </p14:nvContentPartPr>
              <p14:xfrm>
                <a:off x="10575143" y="5124520"/>
                <a:ext cx="84240" cy="119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0ED21B-2B59-49B5-8413-A835B189A80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66503" y="5115880"/>
                  <a:ext cx="1018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333A70B-4A36-45D3-A272-8C782075ED02}"/>
              </a:ext>
            </a:extLst>
          </p:cNvPr>
          <p:cNvGrpSpPr/>
          <p:nvPr/>
        </p:nvGrpSpPr>
        <p:grpSpPr>
          <a:xfrm>
            <a:off x="9020303" y="604720"/>
            <a:ext cx="311760" cy="531000"/>
            <a:chOff x="9020303" y="604720"/>
            <a:chExt cx="31176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8CBC9AA-3BCF-4F9C-B82D-9AF62289C64A}"/>
                    </a:ext>
                  </a:extLst>
                </p14:cNvPr>
                <p14:cNvContentPartPr/>
                <p14:nvPr/>
              </p14:nvContentPartPr>
              <p14:xfrm>
                <a:off x="9020303" y="960040"/>
                <a:ext cx="160560" cy="175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8CBC9AA-3BCF-4F9C-B82D-9AF62289C6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11303" y="951040"/>
                  <a:ext cx="178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0D0C509-C0D1-44B9-811A-103C2EB922E6}"/>
                    </a:ext>
                  </a:extLst>
                </p14:cNvPr>
                <p14:cNvContentPartPr/>
                <p14:nvPr/>
              </p14:nvContentPartPr>
              <p14:xfrm>
                <a:off x="9135863" y="726400"/>
                <a:ext cx="84240" cy="189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0D0C509-C0D1-44B9-811A-103C2EB922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27223" y="717760"/>
                  <a:ext cx="101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DAA4EC-987D-4359-B599-A4CD48D9350F}"/>
                    </a:ext>
                  </a:extLst>
                </p14:cNvPr>
                <p14:cNvContentPartPr/>
                <p14:nvPr/>
              </p14:nvContentPartPr>
              <p14:xfrm>
                <a:off x="9211103" y="604720"/>
                <a:ext cx="120960" cy="16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DAA4EC-987D-4359-B599-A4CD48D9350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02463" y="596080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58ECDFE-2466-4F4C-B289-8912881B85C2}"/>
              </a:ext>
            </a:extLst>
          </p:cNvPr>
          <p:cNvGrpSpPr/>
          <p:nvPr/>
        </p:nvGrpSpPr>
        <p:grpSpPr>
          <a:xfrm>
            <a:off x="9900503" y="544240"/>
            <a:ext cx="1457280" cy="580680"/>
            <a:chOff x="9900503" y="544240"/>
            <a:chExt cx="145728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972626-3418-4035-95D1-7F33DC23E1A3}"/>
                    </a:ext>
                  </a:extLst>
                </p14:cNvPr>
                <p14:cNvContentPartPr/>
                <p14:nvPr/>
              </p14:nvContentPartPr>
              <p14:xfrm>
                <a:off x="9900503" y="965080"/>
                <a:ext cx="162360" cy="146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972626-3418-4035-95D1-7F33DC23E1A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91863" y="956440"/>
                  <a:ext cx="180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91BC68-589F-4F9B-9420-36FF47C83B2E}"/>
                    </a:ext>
                  </a:extLst>
                </p14:cNvPr>
                <p14:cNvContentPartPr/>
                <p14:nvPr/>
              </p14:nvContentPartPr>
              <p14:xfrm>
                <a:off x="9981503" y="822160"/>
                <a:ext cx="116280" cy="167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91BC68-589F-4F9B-9420-36FF47C83B2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72503" y="813520"/>
                  <a:ext cx="133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D342532-1EEC-4628-99EC-0CE026FB6E5C}"/>
                    </a:ext>
                  </a:extLst>
                </p14:cNvPr>
                <p14:cNvContentPartPr/>
                <p14:nvPr/>
              </p14:nvContentPartPr>
              <p14:xfrm>
                <a:off x="10025063" y="544240"/>
                <a:ext cx="69120" cy="172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D342532-1EEC-4628-99EC-0CE026FB6E5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16423" y="535600"/>
                  <a:ext cx="86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940D833-CA1C-4582-8969-0D5C916DD261}"/>
                    </a:ext>
                  </a:extLst>
                </p14:cNvPr>
                <p14:cNvContentPartPr/>
                <p14:nvPr/>
              </p14:nvContentPartPr>
              <p14:xfrm>
                <a:off x="10475063" y="910360"/>
                <a:ext cx="134640" cy="169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940D833-CA1C-4582-8969-0D5C916DD2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66063" y="901360"/>
                  <a:ext cx="152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11ED452-2AD6-42E4-A963-AF18C73E7009}"/>
                    </a:ext>
                  </a:extLst>
                </p14:cNvPr>
                <p14:cNvContentPartPr/>
                <p14:nvPr/>
              </p14:nvContentPartPr>
              <p14:xfrm>
                <a:off x="10561463" y="758440"/>
                <a:ext cx="116640" cy="149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11ED452-2AD6-42E4-A963-AF18C73E700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52823" y="749440"/>
                  <a:ext cx="134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E2D55A7-372B-438C-847A-58E21DF48B24}"/>
                    </a:ext>
                  </a:extLst>
                </p14:cNvPr>
                <p14:cNvContentPartPr/>
                <p14:nvPr/>
              </p14:nvContentPartPr>
              <p14:xfrm>
                <a:off x="10679183" y="613000"/>
                <a:ext cx="228600" cy="90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E2D55A7-372B-438C-847A-58E21DF48B2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70543" y="604360"/>
                  <a:ext cx="246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F250F5-F360-4680-BF53-FE40D7C731C7}"/>
                    </a:ext>
                  </a:extLst>
                </p14:cNvPr>
                <p14:cNvContentPartPr/>
                <p14:nvPr/>
              </p14:nvContentPartPr>
              <p14:xfrm>
                <a:off x="11102903" y="973000"/>
                <a:ext cx="150480" cy="151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F250F5-F360-4680-BF53-FE40D7C731C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94263" y="964000"/>
                  <a:ext cx="168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BD3C972-E25B-47DF-908F-BFD7D7184860}"/>
                    </a:ext>
                  </a:extLst>
                </p14:cNvPr>
                <p14:cNvContentPartPr/>
                <p14:nvPr/>
              </p14:nvContentPartPr>
              <p14:xfrm>
                <a:off x="11186063" y="803080"/>
                <a:ext cx="111240" cy="143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BD3C972-E25B-47DF-908F-BFD7D718486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77063" y="794440"/>
                  <a:ext cx="128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A6792DC-F0B1-41A3-91E6-400048546F8B}"/>
                    </a:ext>
                  </a:extLst>
                </p14:cNvPr>
                <p14:cNvContentPartPr/>
                <p14:nvPr/>
              </p14:nvContentPartPr>
              <p14:xfrm>
                <a:off x="11200823" y="570160"/>
                <a:ext cx="156960" cy="176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A6792DC-F0B1-41A3-91E6-400048546F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92183" y="561520"/>
                  <a:ext cx="1746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B01CE2-CF10-4B1D-862C-5ADEDB015AEB}"/>
              </a:ext>
            </a:extLst>
          </p:cNvPr>
          <p:cNvGrpSpPr/>
          <p:nvPr/>
        </p:nvGrpSpPr>
        <p:grpSpPr>
          <a:xfrm>
            <a:off x="11273183" y="1642600"/>
            <a:ext cx="535320" cy="405720"/>
            <a:chOff x="11273183" y="1642600"/>
            <a:chExt cx="53532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7C1B86C-521F-4AA4-AC2D-43E7806E56A3}"/>
                    </a:ext>
                  </a:extLst>
                </p14:cNvPr>
                <p14:cNvContentPartPr/>
                <p14:nvPr/>
              </p14:nvContentPartPr>
              <p14:xfrm>
                <a:off x="11273183" y="1868680"/>
                <a:ext cx="136440" cy="179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7C1B86C-521F-4AA4-AC2D-43E7806E56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64183" y="1860040"/>
                  <a:ext cx="154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9447C80-DF66-4C06-9FB5-906B4B7CD36F}"/>
                    </a:ext>
                  </a:extLst>
                </p14:cNvPr>
                <p14:cNvContentPartPr/>
                <p14:nvPr/>
              </p14:nvContentPartPr>
              <p14:xfrm>
                <a:off x="11422223" y="1773640"/>
                <a:ext cx="174960" cy="169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9447C80-DF66-4C06-9FB5-906B4B7CD36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13223" y="1764640"/>
                  <a:ext cx="192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F3E4D44-363D-47BD-B0DE-07474E18522F}"/>
                    </a:ext>
                  </a:extLst>
                </p14:cNvPr>
                <p14:cNvContentPartPr/>
                <p14:nvPr/>
              </p14:nvContentPartPr>
              <p14:xfrm>
                <a:off x="11719223" y="1642600"/>
                <a:ext cx="89280" cy="156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F3E4D44-363D-47BD-B0DE-07474E1852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10583" y="1633600"/>
                  <a:ext cx="1069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507FB81-9168-4054-8D87-F547377326C3}"/>
              </a:ext>
            </a:extLst>
          </p:cNvPr>
          <p:cNvGrpSpPr/>
          <p:nvPr/>
        </p:nvGrpSpPr>
        <p:grpSpPr>
          <a:xfrm>
            <a:off x="11739383" y="2944000"/>
            <a:ext cx="379800" cy="495720"/>
            <a:chOff x="11739383" y="2944000"/>
            <a:chExt cx="37980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AF09F4D-1D47-4C76-A8D3-0C2022C292AA}"/>
                    </a:ext>
                  </a:extLst>
                </p14:cNvPr>
                <p14:cNvContentPartPr/>
                <p14:nvPr/>
              </p14:nvContentPartPr>
              <p14:xfrm>
                <a:off x="11739383" y="3252880"/>
                <a:ext cx="138240" cy="186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AF09F4D-1D47-4C76-A8D3-0C2022C292A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730383" y="3244240"/>
                  <a:ext cx="155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BFC9D12-3FFA-4853-95CC-F3A03C00F421}"/>
                    </a:ext>
                  </a:extLst>
                </p14:cNvPr>
                <p14:cNvContentPartPr/>
                <p14:nvPr/>
              </p14:nvContentPartPr>
              <p14:xfrm>
                <a:off x="11898863" y="3086200"/>
                <a:ext cx="142920" cy="195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BFC9D12-3FFA-4853-95CC-F3A03C00F4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889863" y="3077560"/>
                  <a:ext cx="160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EE410CC-E91C-498B-88C7-D6F129835B3C}"/>
                    </a:ext>
                  </a:extLst>
                </p14:cNvPr>
                <p14:cNvContentPartPr/>
                <p14:nvPr/>
              </p14:nvContentPartPr>
              <p14:xfrm>
                <a:off x="12090383" y="2944000"/>
                <a:ext cx="28800" cy="267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EE410CC-E91C-498B-88C7-D6F129835B3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081743" y="2935360"/>
                  <a:ext cx="464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1437536-B284-468D-8CAC-AA4B83D10442}"/>
              </a:ext>
            </a:extLst>
          </p:cNvPr>
          <p:cNvGrpSpPr/>
          <p:nvPr/>
        </p:nvGrpSpPr>
        <p:grpSpPr>
          <a:xfrm>
            <a:off x="11496023" y="4881160"/>
            <a:ext cx="596160" cy="357840"/>
            <a:chOff x="11496023" y="4881160"/>
            <a:chExt cx="59616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FB7B5-0F3C-4C6E-8B73-5FAD7826EF36}"/>
                    </a:ext>
                  </a:extLst>
                </p14:cNvPr>
                <p14:cNvContentPartPr/>
                <p14:nvPr/>
              </p14:nvContentPartPr>
              <p14:xfrm>
                <a:off x="11496023" y="5102920"/>
                <a:ext cx="170640" cy="136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FB7B5-0F3C-4C6E-8B73-5FAD7826EF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7023" y="5093920"/>
                  <a:ext cx="188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445613-042A-45C7-BC61-37C577C790CD}"/>
                    </a:ext>
                  </a:extLst>
                </p14:cNvPr>
                <p14:cNvContentPartPr/>
                <p14:nvPr/>
              </p14:nvContentPartPr>
              <p14:xfrm>
                <a:off x="11702663" y="4980520"/>
                <a:ext cx="144720" cy="170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445613-042A-45C7-BC61-37C577C790C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93663" y="4971520"/>
                  <a:ext cx="162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69FADE-C2E2-493E-93E0-EE8772B79048}"/>
                    </a:ext>
                  </a:extLst>
                </p14:cNvPr>
                <p14:cNvContentPartPr/>
                <p14:nvPr/>
              </p14:nvContentPartPr>
              <p14:xfrm>
                <a:off x="11935583" y="4881160"/>
                <a:ext cx="156600" cy="222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69FADE-C2E2-493E-93E0-EE8772B7904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926943" y="4872520"/>
                  <a:ext cx="1742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35FEF71-1518-479D-A4CF-0E036677C2ED}"/>
              </a:ext>
            </a:extLst>
          </p:cNvPr>
          <p:cNvGrpSpPr/>
          <p:nvPr/>
        </p:nvGrpSpPr>
        <p:grpSpPr>
          <a:xfrm>
            <a:off x="2490983" y="717760"/>
            <a:ext cx="1171080" cy="482760"/>
            <a:chOff x="2490983" y="717760"/>
            <a:chExt cx="117108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B6DC943-F639-4AA6-895F-2EE2D8883C39}"/>
                    </a:ext>
                  </a:extLst>
                </p14:cNvPr>
                <p14:cNvContentPartPr/>
                <p14:nvPr/>
              </p14:nvContentPartPr>
              <p14:xfrm>
                <a:off x="2490983" y="1135360"/>
                <a:ext cx="57600" cy="65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B6DC943-F639-4AA6-895F-2EE2D8883C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81983" y="1126720"/>
                  <a:ext cx="75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6CFB10-34D1-483B-B348-00AEA3165476}"/>
                    </a:ext>
                  </a:extLst>
                </p14:cNvPr>
                <p14:cNvContentPartPr/>
                <p14:nvPr/>
              </p14:nvContentPartPr>
              <p14:xfrm>
                <a:off x="2552903" y="727840"/>
                <a:ext cx="1087560" cy="450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6CFB10-34D1-483B-B348-00AEA316547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44263" y="719200"/>
                  <a:ext cx="11052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F8137E-3A24-4101-ABE1-F0408D2316A3}"/>
                    </a:ext>
                  </a:extLst>
                </p14:cNvPr>
                <p14:cNvContentPartPr/>
                <p14:nvPr/>
              </p14:nvContentPartPr>
              <p14:xfrm>
                <a:off x="3426983" y="717760"/>
                <a:ext cx="235080" cy="270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F8137E-3A24-4101-ABE1-F0408D2316A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18343" y="709120"/>
                  <a:ext cx="2527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50ACD51-A677-481B-BF60-7710782F838A}"/>
              </a:ext>
            </a:extLst>
          </p:cNvPr>
          <p:cNvGrpSpPr/>
          <p:nvPr/>
        </p:nvGrpSpPr>
        <p:grpSpPr>
          <a:xfrm>
            <a:off x="4250663" y="1357840"/>
            <a:ext cx="4318200" cy="3503520"/>
            <a:chOff x="4250663" y="1357840"/>
            <a:chExt cx="4318200" cy="35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5ADD26-502A-4A04-B606-D3D2D42E4DA9}"/>
                    </a:ext>
                  </a:extLst>
                </p14:cNvPr>
                <p14:cNvContentPartPr/>
                <p14:nvPr/>
              </p14:nvContentPartPr>
              <p14:xfrm>
                <a:off x="4250663" y="1565560"/>
                <a:ext cx="41040" cy="49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5ADD26-502A-4A04-B606-D3D2D42E4DA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42023" y="1556560"/>
                  <a:ext cx="58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0BA98F-DDCA-47FF-84F0-888A7D8D28FA}"/>
                    </a:ext>
                  </a:extLst>
                </p14:cNvPr>
                <p14:cNvContentPartPr/>
                <p14:nvPr/>
              </p14:nvContentPartPr>
              <p14:xfrm>
                <a:off x="4255703" y="1565920"/>
                <a:ext cx="4287240" cy="1154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0BA98F-DDCA-47FF-84F0-888A7D8D28F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47063" y="1557280"/>
                  <a:ext cx="430488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DD9788B-E222-4D5E-A11F-0B6D3C9B65A6}"/>
                    </a:ext>
                  </a:extLst>
                </p14:cNvPr>
                <p14:cNvContentPartPr/>
                <p14:nvPr/>
              </p14:nvContentPartPr>
              <p14:xfrm>
                <a:off x="8241623" y="1455040"/>
                <a:ext cx="294840" cy="427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DD9788B-E222-4D5E-A11F-0B6D3C9B65A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32623" y="1446040"/>
                  <a:ext cx="312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962EE8D-C5E7-4208-A9C3-C16391E74239}"/>
                    </a:ext>
                  </a:extLst>
                </p14:cNvPr>
                <p14:cNvContentPartPr/>
                <p14:nvPr/>
              </p14:nvContentPartPr>
              <p14:xfrm>
                <a:off x="5056703" y="1433080"/>
                <a:ext cx="35640" cy="66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962EE8D-C5E7-4208-A9C3-C16391E7423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47703" y="1424440"/>
                  <a:ext cx="53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3069574-567A-4F13-AF03-A1CBD8BC850B}"/>
                    </a:ext>
                  </a:extLst>
                </p14:cNvPr>
                <p14:cNvContentPartPr/>
                <p14:nvPr/>
              </p14:nvContentPartPr>
              <p14:xfrm>
                <a:off x="5072903" y="1486000"/>
                <a:ext cx="3402360" cy="1530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3069574-567A-4F13-AF03-A1CBD8BC850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64263" y="1477000"/>
                  <a:ext cx="3420000" cy="15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B151419-4448-4AAB-8D2B-C47BB2D8B2F4}"/>
                    </a:ext>
                  </a:extLst>
                </p14:cNvPr>
                <p14:cNvContentPartPr/>
                <p14:nvPr/>
              </p14:nvContentPartPr>
              <p14:xfrm>
                <a:off x="8153783" y="2814760"/>
                <a:ext cx="341280" cy="403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B151419-4448-4AAB-8D2B-C47BB2D8B2F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45143" y="2806120"/>
                  <a:ext cx="358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18FDE2B-6E65-4660-80E4-4266798291AE}"/>
                    </a:ext>
                  </a:extLst>
                </p14:cNvPr>
                <p14:cNvContentPartPr/>
                <p14:nvPr/>
              </p14:nvContentPartPr>
              <p14:xfrm>
                <a:off x="5721983" y="1357840"/>
                <a:ext cx="37440" cy="56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18FDE2B-6E65-4660-80E4-4266798291A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713343" y="1348840"/>
                  <a:ext cx="55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00935CD-0750-4C7B-8132-E894AE938FD7}"/>
                    </a:ext>
                  </a:extLst>
                </p14:cNvPr>
                <p14:cNvContentPartPr/>
                <p14:nvPr/>
              </p14:nvContentPartPr>
              <p14:xfrm>
                <a:off x="5747183" y="1376560"/>
                <a:ext cx="2786760" cy="3357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00935CD-0750-4C7B-8132-E894AE938FD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38543" y="1367560"/>
                  <a:ext cx="2804400" cy="33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443A47D-23B5-4062-B3B6-FDA842BA6DF8}"/>
                    </a:ext>
                  </a:extLst>
                </p14:cNvPr>
                <p14:cNvContentPartPr/>
                <p14:nvPr/>
              </p14:nvContentPartPr>
              <p14:xfrm>
                <a:off x="8276903" y="4544920"/>
                <a:ext cx="291960" cy="316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443A47D-23B5-4062-B3B6-FDA842BA6DF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68263" y="4535920"/>
                  <a:ext cx="30960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6DFBF04-0279-425F-AA92-61C11685E8B0}"/>
                  </a:ext>
                </a:extLst>
              </p14:cNvPr>
              <p14:cNvContentPartPr/>
              <p14:nvPr/>
            </p14:nvContentPartPr>
            <p14:xfrm>
              <a:off x="9237383" y="1990000"/>
              <a:ext cx="141840" cy="135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6DFBF04-0279-425F-AA92-61C11685E8B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228383" y="1981000"/>
                <a:ext cx="1594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C9C6EDC-88D0-4A80-B5B1-B485753BFAEC}"/>
                  </a:ext>
                </a:extLst>
              </p14:cNvPr>
              <p14:cNvContentPartPr/>
              <p14:nvPr/>
            </p14:nvContentPartPr>
            <p14:xfrm>
              <a:off x="8990063" y="3527560"/>
              <a:ext cx="121680" cy="1483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C9C6EDC-88D0-4A80-B5B1-B485753BFAE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981063" y="3518920"/>
                <a:ext cx="139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FA4B6B2-2174-417C-A841-451473F28DBD}"/>
                  </a:ext>
                </a:extLst>
              </p14:cNvPr>
              <p14:cNvContentPartPr/>
              <p14:nvPr/>
            </p14:nvContentPartPr>
            <p14:xfrm>
              <a:off x="9013103" y="5294080"/>
              <a:ext cx="111240" cy="158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FA4B6B2-2174-417C-A841-451473F28DB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004103" y="5285080"/>
                <a:ext cx="128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ABB5ECA-FC84-48EA-B111-3AD6FFAC5522}"/>
                  </a:ext>
                </a:extLst>
              </p14:cNvPr>
              <p14:cNvContentPartPr/>
              <p14:nvPr/>
            </p14:nvContentPartPr>
            <p14:xfrm>
              <a:off x="10011743" y="1933840"/>
              <a:ext cx="117360" cy="189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ABB5ECA-FC84-48EA-B111-3AD6FFAC552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002743" y="1925200"/>
                <a:ext cx="135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BCA5DF7-B029-4120-8E22-6D81C3C232C4}"/>
                  </a:ext>
                </a:extLst>
              </p14:cNvPr>
              <p14:cNvContentPartPr/>
              <p14:nvPr/>
            </p14:nvContentPartPr>
            <p14:xfrm>
              <a:off x="9760103" y="3549160"/>
              <a:ext cx="13680" cy="159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BCA5DF7-B029-4120-8E22-6D81C3C232C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751103" y="3540160"/>
                <a:ext cx="313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99998EF-9C32-4967-82F5-F2AEED5231CC}"/>
                  </a:ext>
                </a:extLst>
              </p14:cNvPr>
              <p14:cNvContentPartPr/>
              <p14:nvPr/>
            </p14:nvContentPartPr>
            <p14:xfrm>
              <a:off x="9788543" y="5323600"/>
              <a:ext cx="188280" cy="1569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99998EF-9C32-4967-82F5-F2AEED5231C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779543" y="5314600"/>
                <a:ext cx="2059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CA7EAC2-5622-4712-A646-A799D5BEF2FC}"/>
                  </a:ext>
                </a:extLst>
              </p14:cNvPr>
              <p14:cNvContentPartPr/>
              <p14:nvPr/>
            </p14:nvContentPartPr>
            <p14:xfrm>
              <a:off x="10508183" y="3555640"/>
              <a:ext cx="161280" cy="147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CA7EAC2-5622-4712-A646-A799D5BEF2F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499543" y="3547000"/>
                <a:ext cx="178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D056D10-4024-487E-80B7-02F66F9974C2}"/>
                  </a:ext>
                </a:extLst>
              </p14:cNvPr>
              <p14:cNvContentPartPr/>
              <p14:nvPr/>
            </p14:nvContentPartPr>
            <p14:xfrm>
              <a:off x="11101823" y="3585520"/>
              <a:ext cx="139320" cy="169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D056D10-4024-487E-80B7-02F66F9974C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092823" y="3576880"/>
                <a:ext cx="15696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259AB2B-D9DC-43A1-BD2D-975DB75A0160}"/>
              </a:ext>
            </a:extLst>
          </p:cNvPr>
          <p:cNvGrpSpPr/>
          <p:nvPr/>
        </p:nvGrpSpPr>
        <p:grpSpPr>
          <a:xfrm>
            <a:off x="10508903" y="5277160"/>
            <a:ext cx="152280" cy="212400"/>
            <a:chOff x="10508903" y="5277160"/>
            <a:chExt cx="1522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41A6CE-9CD7-428C-9B2E-196ECA91AB96}"/>
                    </a:ext>
                  </a:extLst>
                </p14:cNvPr>
                <p14:cNvContentPartPr/>
                <p14:nvPr/>
              </p14:nvContentPartPr>
              <p14:xfrm>
                <a:off x="10508903" y="5318920"/>
                <a:ext cx="152280" cy="80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41A6CE-9CD7-428C-9B2E-196ECA91AB9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500263" y="5310280"/>
                  <a:ext cx="169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8F5B461-B729-4F28-AC77-70F95361D70F}"/>
                    </a:ext>
                  </a:extLst>
                </p14:cNvPr>
                <p14:cNvContentPartPr/>
                <p14:nvPr/>
              </p14:nvContentPartPr>
              <p14:xfrm>
                <a:off x="10560023" y="5277160"/>
                <a:ext cx="27360" cy="212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8F5B461-B729-4F28-AC77-70F95361D70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51383" y="5268520"/>
                  <a:ext cx="450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2CA7D64-F37D-4881-8464-57180FE02F67}"/>
              </a:ext>
            </a:extLst>
          </p:cNvPr>
          <p:cNvGrpSpPr/>
          <p:nvPr/>
        </p:nvGrpSpPr>
        <p:grpSpPr>
          <a:xfrm>
            <a:off x="1875383" y="5024080"/>
            <a:ext cx="1317240" cy="1049040"/>
            <a:chOff x="1875383" y="5024080"/>
            <a:chExt cx="1317240" cy="10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8364A06-2AC6-417D-B4A0-0AAFFE65C4D9}"/>
                    </a:ext>
                  </a:extLst>
                </p14:cNvPr>
                <p14:cNvContentPartPr/>
                <p14:nvPr/>
              </p14:nvContentPartPr>
              <p14:xfrm>
                <a:off x="1891943" y="5120200"/>
                <a:ext cx="114480" cy="931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8364A06-2AC6-417D-B4A0-0AAFFE65C4D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83303" y="5111560"/>
                  <a:ext cx="13212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22CD98D-6EFF-441B-8C47-ECCC27EE7E7F}"/>
                    </a:ext>
                  </a:extLst>
                </p14:cNvPr>
                <p14:cNvContentPartPr/>
                <p14:nvPr/>
              </p14:nvContentPartPr>
              <p14:xfrm>
                <a:off x="1875383" y="5047120"/>
                <a:ext cx="631080" cy="52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22CD98D-6EFF-441B-8C47-ECCC27EE7E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66383" y="5038480"/>
                  <a:ext cx="648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72441E2-AB24-4E61-8D17-6E99C49B310D}"/>
                    </a:ext>
                  </a:extLst>
                </p14:cNvPr>
                <p14:cNvContentPartPr/>
                <p14:nvPr/>
              </p14:nvContentPartPr>
              <p14:xfrm>
                <a:off x="2494223" y="5024080"/>
                <a:ext cx="30600" cy="392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72441E2-AB24-4E61-8D17-6E99C49B310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85583" y="5015440"/>
                  <a:ext cx="48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67CFA40-C919-486A-99F7-7A42B4AB78F8}"/>
                    </a:ext>
                  </a:extLst>
                </p14:cNvPr>
                <p14:cNvContentPartPr/>
                <p14:nvPr/>
              </p14:nvContentPartPr>
              <p14:xfrm>
                <a:off x="2502863" y="5363920"/>
                <a:ext cx="689760" cy="339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67CFA40-C919-486A-99F7-7A42B4AB78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93863" y="5354920"/>
                  <a:ext cx="7074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98F1EC-C18A-4EC8-B690-A7C2DC275724}"/>
                    </a:ext>
                  </a:extLst>
                </p14:cNvPr>
                <p14:cNvContentPartPr/>
                <p14:nvPr/>
              </p14:nvContentPartPr>
              <p14:xfrm>
                <a:off x="2750903" y="5704840"/>
                <a:ext cx="396720" cy="322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98F1EC-C18A-4EC8-B690-A7C2DC27572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742263" y="5696200"/>
                  <a:ext cx="4143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4D9A04-EB4D-47AA-8119-B7CA6FC3EF63}"/>
                    </a:ext>
                  </a:extLst>
                </p14:cNvPr>
                <p14:cNvContentPartPr/>
                <p14:nvPr/>
              </p14:nvContentPartPr>
              <p14:xfrm>
                <a:off x="1985903" y="6002560"/>
                <a:ext cx="789480" cy="70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4D9A04-EB4D-47AA-8119-B7CA6FC3EF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77263" y="5993560"/>
                  <a:ext cx="807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2DC762-F9CE-484A-8858-9242AA4F9A99}"/>
                    </a:ext>
                  </a:extLst>
                </p14:cNvPr>
                <p14:cNvContentPartPr/>
                <p14:nvPr/>
              </p14:nvContentPartPr>
              <p14:xfrm>
                <a:off x="2172383" y="5085280"/>
                <a:ext cx="77400" cy="902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2DC762-F9CE-484A-8858-9242AA4F9A9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163383" y="5076640"/>
                  <a:ext cx="9504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5CC78BF-977C-403F-8AC7-D348F800B322}"/>
                    </a:ext>
                  </a:extLst>
                </p14:cNvPr>
                <p14:cNvContentPartPr/>
                <p14:nvPr/>
              </p14:nvContentPartPr>
              <p14:xfrm>
                <a:off x="2505743" y="5387680"/>
                <a:ext cx="20880" cy="614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5CC78BF-977C-403F-8AC7-D348F800B32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96743" y="5378680"/>
                  <a:ext cx="385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D72C08-A98F-4C24-828A-E5CC8FFF3941}"/>
                    </a:ext>
                  </a:extLst>
                </p14:cNvPr>
                <p14:cNvContentPartPr/>
                <p14:nvPr/>
              </p14:nvContentPartPr>
              <p14:xfrm>
                <a:off x="2712383" y="5392000"/>
                <a:ext cx="35640" cy="328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D72C08-A98F-4C24-828A-E5CC8FFF394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703743" y="5383360"/>
                  <a:ext cx="532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23F7BCE-CE00-41D3-A329-D677B65C611A}"/>
                    </a:ext>
                  </a:extLst>
                </p14:cNvPr>
                <p14:cNvContentPartPr/>
                <p14:nvPr/>
              </p14:nvContentPartPr>
              <p14:xfrm>
                <a:off x="1914263" y="5396680"/>
                <a:ext cx="624600" cy="86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23F7BCE-CE00-41D3-A329-D677B65C611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05263" y="5387680"/>
                  <a:ext cx="642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EC334EA-EC0A-49A8-872C-14E6F8485AE6}"/>
                    </a:ext>
                  </a:extLst>
                </p14:cNvPr>
                <p14:cNvContentPartPr/>
                <p14:nvPr/>
              </p14:nvContentPartPr>
              <p14:xfrm>
                <a:off x="1956023" y="5707720"/>
                <a:ext cx="798120" cy="56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EC334EA-EC0A-49A8-872C-14E6F8485AE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947383" y="5699080"/>
                  <a:ext cx="81576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05204AB-86BA-4AE4-ABFD-43281E785BC2}"/>
              </a:ext>
            </a:extLst>
          </p:cNvPr>
          <p:cNvGrpSpPr/>
          <p:nvPr/>
        </p:nvGrpSpPr>
        <p:grpSpPr>
          <a:xfrm>
            <a:off x="1997783" y="4641400"/>
            <a:ext cx="1000080" cy="227520"/>
            <a:chOff x="1997783" y="4641400"/>
            <a:chExt cx="100008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E907C42-8999-48FD-87E0-8389AA219F26}"/>
                    </a:ext>
                  </a:extLst>
                </p14:cNvPr>
                <p14:cNvContentPartPr/>
                <p14:nvPr/>
              </p14:nvContentPartPr>
              <p14:xfrm>
                <a:off x="1997783" y="4735000"/>
                <a:ext cx="102960" cy="133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E907C42-8999-48FD-87E0-8389AA219F2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989143" y="4726360"/>
                  <a:ext cx="120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376CAE3-FD25-440F-9A9D-FB642D9AA7A4}"/>
                    </a:ext>
                  </a:extLst>
                </p14:cNvPr>
                <p14:cNvContentPartPr/>
                <p14:nvPr/>
              </p14:nvContentPartPr>
              <p14:xfrm>
                <a:off x="2291183" y="4679200"/>
                <a:ext cx="22320" cy="156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376CAE3-FD25-440F-9A9D-FB642D9AA7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82543" y="4670200"/>
                  <a:ext cx="39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FB92E26-DA2F-4E17-9F35-23B8E0C2BA3A}"/>
                    </a:ext>
                  </a:extLst>
                </p14:cNvPr>
                <p14:cNvContentPartPr/>
                <p14:nvPr/>
              </p14:nvContentPartPr>
              <p14:xfrm>
                <a:off x="2522663" y="4666240"/>
                <a:ext cx="200160" cy="152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FB92E26-DA2F-4E17-9F35-23B8E0C2BA3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513663" y="4657240"/>
                  <a:ext cx="217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03213F5-418D-474D-B5B5-8E98B6028861}"/>
                    </a:ext>
                  </a:extLst>
                </p14:cNvPr>
                <p14:cNvContentPartPr/>
                <p14:nvPr/>
              </p14:nvContentPartPr>
              <p14:xfrm>
                <a:off x="2824703" y="4641400"/>
                <a:ext cx="173160" cy="187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03213F5-418D-474D-B5B5-8E98B602886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816063" y="4632760"/>
                  <a:ext cx="1908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5F74A2B-D8B9-4424-A9BE-AAF656CADC6B}"/>
                  </a:ext>
                </a:extLst>
              </p14:cNvPr>
              <p14:cNvContentPartPr/>
              <p14:nvPr/>
            </p14:nvContentPartPr>
            <p14:xfrm>
              <a:off x="1543103" y="5242240"/>
              <a:ext cx="92520" cy="1278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5F74A2B-D8B9-4424-A9BE-AAF656CADC6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534103" y="5233600"/>
                <a:ext cx="11016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8693736-FB6D-438A-BEE8-24E01F8ACEA3}"/>
              </a:ext>
            </a:extLst>
          </p:cNvPr>
          <p:cNvGrpSpPr/>
          <p:nvPr/>
        </p:nvGrpSpPr>
        <p:grpSpPr>
          <a:xfrm>
            <a:off x="1539503" y="5591080"/>
            <a:ext cx="185400" cy="508320"/>
            <a:chOff x="1539503" y="5591080"/>
            <a:chExt cx="18540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B97D56-609F-4A3B-9E49-D6F882397C17}"/>
                    </a:ext>
                  </a:extLst>
                </p14:cNvPr>
                <p14:cNvContentPartPr/>
                <p14:nvPr/>
              </p14:nvContentPartPr>
              <p14:xfrm>
                <a:off x="1578383" y="5591080"/>
                <a:ext cx="16920" cy="174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B97D56-609F-4A3B-9E49-D6F882397C1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569743" y="5582440"/>
                  <a:ext cx="34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6DE4A93-A172-4C7D-8C7F-8C4C0AF783A3}"/>
                    </a:ext>
                  </a:extLst>
                </p14:cNvPr>
                <p14:cNvContentPartPr/>
                <p14:nvPr/>
              </p14:nvContentPartPr>
              <p14:xfrm>
                <a:off x="1539503" y="5902480"/>
                <a:ext cx="185400" cy="196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6DE4A93-A172-4C7D-8C7F-8C4C0AF783A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530503" y="5893840"/>
                  <a:ext cx="2030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8368B7-06B5-4BEA-B428-42AC55C3C70D}"/>
              </a:ext>
            </a:extLst>
          </p:cNvPr>
          <p:cNvGrpSpPr/>
          <p:nvPr/>
        </p:nvGrpSpPr>
        <p:grpSpPr>
          <a:xfrm>
            <a:off x="508103" y="1487440"/>
            <a:ext cx="996840" cy="1735920"/>
            <a:chOff x="508103" y="1487440"/>
            <a:chExt cx="996840" cy="17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02C235C-9719-4BB2-B272-A9E5737C5DC7}"/>
                    </a:ext>
                  </a:extLst>
                </p14:cNvPr>
                <p14:cNvContentPartPr/>
                <p14:nvPr/>
              </p14:nvContentPartPr>
              <p14:xfrm>
                <a:off x="1464263" y="1487440"/>
                <a:ext cx="40680" cy="206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02C235C-9719-4BB2-B272-A9E5737C5DC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55263" y="1478800"/>
                  <a:ext cx="58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455205E-45B5-434D-9A55-597A75A04FC7}"/>
                    </a:ext>
                  </a:extLst>
                </p14:cNvPr>
                <p14:cNvContentPartPr/>
                <p14:nvPr/>
              </p14:nvContentPartPr>
              <p14:xfrm>
                <a:off x="1445903" y="1836280"/>
                <a:ext cx="24120" cy="220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455205E-45B5-434D-9A55-597A75A04FC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436903" y="1827280"/>
                  <a:ext cx="41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EB86EF6-5188-4DEC-A116-FDCEA57570B3}"/>
                    </a:ext>
                  </a:extLst>
                </p14:cNvPr>
                <p14:cNvContentPartPr/>
                <p14:nvPr/>
              </p14:nvContentPartPr>
              <p14:xfrm>
                <a:off x="1237823" y="2157760"/>
                <a:ext cx="136080" cy="186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EB86EF6-5188-4DEC-A116-FDCEA57570B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229183" y="2149120"/>
                  <a:ext cx="153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3E868CD-0247-42D1-9435-69A3D850FF4F}"/>
                    </a:ext>
                  </a:extLst>
                </p14:cNvPr>
                <p14:cNvContentPartPr/>
                <p14:nvPr/>
              </p14:nvContentPartPr>
              <p14:xfrm>
                <a:off x="940823" y="2494000"/>
                <a:ext cx="140400" cy="158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3E868CD-0247-42D1-9435-69A3D850FF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32183" y="2485360"/>
                  <a:ext cx="158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3E650F1-9CCD-496C-A9BB-2F568E892563}"/>
                    </a:ext>
                  </a:extLst>
                </p14:cNvPr>
                <p14:cNvContentPartPr/>
                <p14:nvPr/>
              </p14:nvContentPartPr>
              <p14:xfrm>
                <a:off x="729503" y="2766160"/>
                <a:ext cx="101160" cy="151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3E650F1-9CCD-496C-A9BB-2F568E89256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20863" y="2757520"/>
                  <a:ext cx="118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1DA878C-6EE8-4597-848F-ADDE14A9908D}"/>
                    </a:ext>
                  </a:extLst>
                </p14:cNvPr>
                <p14:cNvContentPartPr/>
                <p14:nvPr/>
              </p14:nvContentPartPr>
              <p14:xfrm>
                <a:off x="508103" y="3031120"/>
                <a:ext cx="122760" cy="192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1DA878C-6EE8-4597-848F-ADDE14A990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99103" y="3022480"/>
                  <a:ext cx="1404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272EF6D-46C7-45B8-A797-5FDA5E71D339}"/>
              </a:ext>
            </a:extLst>
          </p:cNvPr>
          <p:cNvGrpSpPr/>
          <p:nvPr/>
        </p:nvGrpSpPr>
        <p:grpSpPr>
          <a:xfrm>
            <a:off x="290303" y="3408040"/>
            <a:ext cx="105840" cy="667440"/>
            <a:chOff x="290303" y="3408040"/>
            <a:chExt cx="10584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5EDAD31-7249-454E-ABC3-4F65103551C9}"/>
                    </a:ext>
                  </a:extLst>
                </p14:cNvPr>
                <p14:cNvContentPartPr/>
                <p14:nvPr/>
              </p14:nvContentPartPr>
              <p14:xfrm>
                <a:off x="345743" y="3408040"/>
                <a:ext cx="50400" cy="263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5EDAD31-7249-454E-ABC3-4F65103551C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36743" y="3399040"/>
                  <a:ext cx="68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B75985F-33E0-4BF5-9E96-966E285B79CE}"/>
                    </a:ext>
                  </a:extLst>
                </p14:cNvPr>
                <p14:cNvContentPartPr/>
                <p14:nvPr/>
              </p14:nvContentPartPr>
              <p14:xfrm>
                <a:off x="290303" y="3822400"/>
                <a:ext cx="12240" cy="253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B75985F-33E0-4BF5-9E96-966E285B79C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81303" y="3813400"/>
                  <a:ext cx="2988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F43E1D2-04C2-4426-864A-0A3AF343E60F}"/>
                  </a:ext>
                </a:extLst>
              </p14:cNvPr>
              <p14:cNvContentPartPr/>
              <p14:nvPr/>
            </p14:nvContentPartPr>
            <p14:xfrm>
              <a:off x="305063" y="4378600"/>
              <a:ext cx="22320" cy="264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F43E1D2-04C2-4426-864A-0A3AF343E60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96423" y="4369960"/>
                <a:ext cx="399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D64B95C-2C23-4A2F-BF09-351445E56FCD}"/>
                  </a:ext>
                </a:extLst>
              </p14:cNvPr>
              <p14:cNvContentPartPr/>
              <p14:nvPr/>
            </p14:nvContentPartPr>
            <p14:xfrm>
              <a:off x="350783" y="4880800"/>
              <a:ext cx="24840" cy="2851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D64B95C-2C23-4A2F-BF09-351445E56FC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42143" y="4871800"/>
                <a:ext cx="4248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1E71B25-49C3-40AD-AEEA-651D01BCD8F4}"/>
              </a:ext>
            </a:extLst>
          </p:cNvPr>
          <p:cNvGrpSpPr/>
          <p:nvPr/>
        </p:nvGrpSpPr>
        <p:grpSpPr>
          <a:xfrm>
            <a:off x="427463" y="5412880"/>
            <a:ext cx="951840" cy="405000"/>
            <a:chOff x="427463" y="5412880"/>
            <a:chExt cx="95184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542BFB0-C64C-419E-AD34-6221774AFA8D}"/>
                    </a:ext>
                  </a:extLst>
                </p14:cNvPr>
                <p14:cNvContentPartPr/>
                <p14:nvPr/>
              </p14:nvContentPartPr>
              <p14:xfrm>
                <a:off x="427463" y="5412880"/>
                <a:ext cx="225000" cy="242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542BFB0-C64C-419E-AD34-6221774AFA8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18823" y="5404240"/>
                  <a:ext cx="242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0C29452-F554-4E5D-856F-5F8DFE3BFDD7}"/>
                    </a:ext>
                  </a:extLst>
                </p14:cNvPr>
                <p14:cNvContentPartPr/>
                <p14:nvPr/>
              </p14:nvContentPartPr>
              <p14:xfrm>
                <a:off x="779903" y="5619880"/>
                <a:ext cx="284040" cy="65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0C29452-F554-4E5D-856F-5F8DFE3BFDD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0903" y="5610880"/>
                  <a:ext cx="301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1F6C871-370C-4308-946E-727E351DBE77}"/>
                    </a:ext>
                  </a:extLst>
                </p14:cNvPr>
                <p14:cNvContentPartPr/>
                <p14:nvPr/>
              </p14:nvContentPartPr>
              <p14:xfrm>
                <a:off x="1173743" y="5601520"/>
                <a:ext cx="165240" cy="12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1F6C871-370C-4308-946E-727E351DBE7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65103" y="5592880"/>
                  <a:ext cx="182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7C54302-075B-4B1D-9E6F-F3BBC6E9BAB7}"/>
                    </a:ext>
                  </a:extLst>
                </p14:cNvPr>
                <p14:cNvContentPartPr/>
                <p14:nvPr/>
              </p14:nvContentPartPr>
              <p14:xfrm>
                <a:off x="1115423" y="5477680"/>
                <a:ext cx="263880" cy="340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7C54302-075B-4B1D-9E6F-F3BBC6E9BAB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06423" y="5469040"/>
                  <a:ext cx="28152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6898EBB-8A83-4EED-A50C-C5E4B5491B5C}"/>
              </a:ext>
            </a:extLst>
          </p:cNvPr>
          <p:cNvGrpSpPr/>
          <p:nvPr/>
        </p:nvGrpSpPr>
        <p:grpSpPr>
          <a:xfrm>
            <a:off x="2021183" y="5174920"/>
            <a:ext cx="923760" cy="825840"/>
            <a:chOff x="2021183" y="5174920"/>
            <a:chExt cx="923760" cy="8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2523935-DDAB-442D-B21B-E1E2182D1E38}"/>
                    </a:ext>
                  </a:extLst>
                </p14:cNvPr>
                <p14:cNvContentPartPr/>
                <p14:nvPr/>
              </p14:nvContentPartPr>
              <p14:xfrm>
                <a:off x="2021183" y="5181040"/>
                <a:ext cx="76320" cy="154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2523935-DDAB-442D-B21B-E1E2182D1E3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12543" y="5172400"/>
                  <a:ext cx="93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274C65F-64C2-4285-983B-A9848BD18231}"/>
                    </a:ext>
                  </a:extLst>
                </p14:cNvPr>
                <p14:cNvContentPartPr/>
                <p14:nvPr/>
              </p14:nvContentPartPr>
              <p14:xfrm>
                <a:off x="2244383" y="5174920"/>
                <a:ext cx="91080" cy="117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274C65F-64C2-4285-983B-A9848BD1823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35743" y="5165920"/>
                  <a:ext cx="108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73C9DF6-4139-402F-B587-1C23953E0458}"/>
                    </a:ext>
                  </a:extLst>
                </p14:cNvPr>
                <p14:cNvContentPartPr/>
                <p14:nvPr/>
              </p14:nvContentPartPr>
              <p14:xfrm>
                <a:off x="2024783" y="5531680"/>
                <a:ext cx="85680" cy="104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73C9DF6-4139-402F-B587-1C23953E04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15783" y="5522680"/>
                  <a:ext cx="103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3DDF97A-641C-4737-90B8-AE93E5B86038}"/>
                    </a:ext>
                  </a:extLst>
                </p14:cNvPr>
                <p14:cNvContentPartPr/>
                <p14:nvPr/>
              </p14:nvContentPartPr>
              <p14:xfrm>
                <a:off x="2044583" y="5870080"/>
                <a:ext cx="99720" cy="130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3DDF97A-641C-4737-90B8-AE93E5B8603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035943" y="5861080"/>
                  <a:ext cx="11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8B61EBB-6809-4152-8F62-A522735573DF}"/>
                    </a:ext>
                  </a:extLst>
                </p14:cNvPr>
                <p14:cNvContentPartPr/>
                <p14:nvPr/>
              </p14:nvContentPartPr>
              <p14:xfrm>
                <a:off x="2328263" y="5509720"/>
                <a:ext cx="10440" cy="146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8B61EBB-6809-4152-8F62-A522735573D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19623" y="5500720"/>
                  <a:ext cx="28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2FE34C6-2A1B-4F46-8B44-4A03DDADFFE8}"/>
                    </a:ext>
                  </a:extLst>
                </p14:cNvPr>
                <p14:cNvContentPartPr/>
                <p14:nvPr/>
              </p14:nvContentPartPr>
              <p14:xfrm>
                <a:off x="2294783" y="5772160"/>
                <a:ext cx="149760" cy="160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2FE34C6-2A1B-4F46-8B44-4A03DDADFFE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286143" y="5763160"/>
                  <a:ext cx="167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067AAA2-E841-4AFF-9A81-7AA3800079E4}"/>
                    </a:ext>
                  </a:extLst>
                </p14:cNvPr>
                <p14:cNvContentPartPr/>
                <p14:nvPr/>
              </p14:nvContentPartPr>
              <p14:xfrm>
                <a:off x="2518703" y="5465800"/>
                <a:ext cx="163800" cy="167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067AAA2-E841-4AFF-9A81-7AA3800079E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10063" y="5456800"/>
                  <a:ext cx="181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FCF6CB5-6A18-40FD-BA34-351A661114C8}"/>
                    </a:ext>
                  </a:extLst>
                </p14:cNvPr>
                <p14:cNvContentPartPr/>
                <p14:nvPr/>
              </p14:nvContentPartPr>
              <p14:xfrm>
                <a:off x="2806343" y="5416120"/>
                <a:ext cx="138600" cy="202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FCF6CB5-6A18-40FD-BA34-351A661114C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97703" y="5407480"/>
                  <a:ext cx="156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C7AF51B-77B9-426E-B849-274A7F756237}"/>
                    </a:ext>
                  </a:extLst>
                </p14:cNvPr>
                <p14:cNvContentPartPr/>
                <p14:nvPr/>
              </p14:nvContentPartPr>
              <p14:xfrm>
                <a:off x="2553983" y="5775760"/>
                <a:ext cx="170640" cy="124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C7AF51B-77B9-426E-B849-274A7F75623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545343" y="5766760"/>
                  <a:ext cx="188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5EDC623-F052-43F5-8A47-5C1E2650DB0D}"/>
                    </a:ext>
                  </a:extLst>
                </p14:cNvPr>
                <p14:cNvContentPartPr/>
                <p14:nvPr/>
              </p14:nvContentPartPr>
              <p14:xfrm>
                <a:off x="2588543" y="5767840"/>
                <a:ext cx="15480" cy="206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5EDC623-F052-43F5-8A47-5C1E2650DB0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579543" y="5758840"/>
                  <a:ext cx="33120" cy="22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B318FE3C-EBBB-497F-853B-64F9ACF90AE5}"/>
              </a:ext>
            </a:extLst>
          </p:cNvPr>
          <p:cNvSpPr txBox="1"/>
          <p:nvPr/>
        </p:nvSpPr>
        <p:spPr>
          <a:xfrm>
            <a:off x="370943" y="4298163"/>
            <a:ext cx="318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Alternative, more abstract view:</a:t>
            </a:r>
          </a:p>
        </p:txBody>
      </p:sp>
    </p:spTree>
    <p:extLst>
      <p:ext uri="{BB962C8B-B14F-4D97-AF65-F5344CB8AC3E}">
        <p14:creationId xmlns:p14="http://schemas.microsoft.com/office/powerpoint/2010/main" val="347730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4</cp:revision>
  <dcterms:created xsi:type="dcterms:W3CDTF">2020-09-15T16:02:01Z</dcterms:created>
  <dcterms:modified xsi:type="dcterms:W3CDTF">2020-09-16T00:53:17Z</dcterms:modified>
</cp:coreProperties>
</file>