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689F-BC75-411F-9CA7-884DFF83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D201D-1F49-4478-B9CA-E776D8FE0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C69E-9DE4-4BAE-83EA-227F13EC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663F-B3C4-4FC0-9611-BC5AE9EE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8712-A78F-4A42-8CDD-56FD8CF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7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013B-4E5B-4DC4-ADCD-78FC1B15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2E198-AB2A-4C58-9302-D18DE8323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75D5-0C9C-4AC5-8948-7C8DED4A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A4E1E-66ED-4B78-9C05-3DEF6B4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AB8C-E8EA-499A-A5C8-5F265072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3DA85-8733-46DA-B994-F02759EE1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09B7A-95A4-4F1F-BADE-549BF04B8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3222-93DF-48BE-AC86-4DE5C51A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A0160-EFD0-43E9-86C9-63496B3D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1CB2A-A133-4419-BC48-531C80C4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2C88-07DD-4FB8-A4EF-363C0B7F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3D72-B20A-486C-A46B-24C73071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A78F2-F9AD-4BE5-968E-6729601D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8B21-EE70-48FE-B713-905DD4A1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EFB2-1F38-4A55-B6BC-9537C3FD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9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4BD9-A364-499B-9DD2-BDCEFD36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DCB4-2A66-444A-A348-F8C4D0832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0FAC0-1A32-4077-86C5-B194EAFC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4D57-FE24-40EE-86FF-038FD329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84256-9A94-4689-B200-209715BD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E7DA-DA66-4705-835F-3C41B261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7497-3A00-4667-8D71-952317197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5D356-89C6-417F-B8D4-3BA9E2B0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6D974-C9AA-43DC-9514-CD04926A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5C55A-0B40-43C2-9FB4-DF3DF815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A6FA2-424F-4790-A6D6-9A1FCB1D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3A16-EBA3-4D8D-9369-00CD340C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E2A35-4007-4693-89D1-9C38055C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D04BA-5FFF-42BF-8F6C-6F80FF889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F3FDC-6EFF-496A-9CBC-721D7D5B6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96DD5-DD39-4085-9DAE-647BC7D27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042D3-E7D5-4939-8870-DE60BFDD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0FC37-55A8-47EF-BEB5-D71EB1C1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40EB0-3179-401F-8C9B-2D672C9F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DD4F-C346-409C-AE14-A6355B1B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4971B-B3BC-4CB8-8913-65B90911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8132-28E2-43C4-9D0B-C1677685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A856-9431-4765-B3DF-13E1A61A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08E15-F212-4D0B-9830-CB97D577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30F00-4F5E-4486-BE84-9B7345FB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52CDB-B05E-43D6-9B16-4BA3C152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9417-9639-4C2F-BC9B-3F977EE6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5E8D-41E5-4316-A0F1-EE27079F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BE158-DDDA-4C0D-B649-6C45CB909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C432D-6957-4EC7-A86D-3847BBCC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C905C-F077-4943-9ADB-0976CBC3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3F82-AB31-40AA-9D36-AF4106EA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1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871D-66EF-45F1-8B52-55FC4320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0BC66-1326-4B95-823D-5E3F55841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D5DF1-F746-4A21-A523-0C34805EA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8610-8243-4924-AF6D-14213DA4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18A1E-B639-4DE0-8C66-669B321C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54539-9CD1-44AA-A070-790509AA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5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092DB-B749-4B91-A281-8C886B6C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C9856-7F75-4F53-BF01-450C7742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0599-1A2D-4380-A937-EF2C20AC1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A641-47B3-4F53-9484-7CDB640F9D6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97CC-105B-4B00-9CD0-7500C58CE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402C-84BF-4EB1-9345-1AC784196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4EC9-9103-4AEF-8406-603830B2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0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DA28-581E-4EA3-ABE6-1754EE4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wrong with this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CE9D-CA4D-4C8A-9078-C9F1C021EB56}"/>
              </a:ext>
            </a:extLst>
          </p:cNvPr>
          <p:cNvSpPr txBox="1"/>
          <p:nvPr/>
        </p:nvSpPr>
        <p:spPr>
          <a:xfrm>
            <a:off x="4828712" y="4421080"/>
            <a:ext cx="6525088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Duck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MakesSound 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makeSound()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"Quack, Quack"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049B-BC76-44EF-9B7F-FD6509E6D4CC}"/>
              </a:ext>
            </a:extLst>
          </p:cNvPr>
          <p:cNvSpPr txBox="1"/>
          <p:nvPr/>
        </p:nvSpPr>
        <p:spPr>
          <a:xfrm>
            <a:off x="985422" y="2228671"/>
            <a:ext cx="452761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MakesSound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makeSound();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howLoud();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0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1937-3CDF-48F8-8273-A550AC2D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A9EC-0315-4B70-B783-602C1CBD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method </a:t>
            </a:r>
            <a:r>
              <a:rPr lang="en-US" dirty="0" err="1"/>
              <a:t>SoundStartsWithB</a:t>
            </a:r>
            <a:r>
              <a:rPr lang="en-US" dirty="0"/>
              <a:t> that has a single parameter which should be an object that implements the MakesSound interface. It returns true if the object makes a sound that starts with the letter ‘B’ and false otherwise.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method </a:t>
            </a:r>
            <a:r>
              <a:rPr lang="en-US" dirty="0" err="1"/>
              <a:t>SameSound</a:t>
            </a:r>
            <a:r>
              <a:rPr lang="en-US" dirty="0"/>
              <a:t> which has two parameters. Both parameters are objects that implement the MakesSound interface. The method returns true if the objects make the same sound, and false otherwise.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5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Review: What is wrong with this code?</vt:lpstr>
      <vt:lpstr>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2020-09-23T20:30:19Z</dcterms:created>
  <dcterms:modified xsi:type="dcterms:W3CDTF">2020-09-23T20:44:11Z</dcterms:modified>
</cp:coreProperties>
</file>