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0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1 488 0 0,'8'8'962'0'0,"0"-1"-1"0"0,0 1 1 0 0,0-1 0 0 0,1-1-1 0 0,0 0 1 0 0,5 3-962 0 0,16 11 2442 0 0,-11-9-1212 0 0,-18-11-1150 0 0,0 0 0 0 0,0 1 0 0 0,0-1 1 0 0,1 1-1 0 0,-1-1 0 0 0,0 1 0 0 0,0-1 0 0 0,0 1 0 0 0,0 0 0 0 0,0-1 0 0 0,0 1 0 0 0,0 0 0 0 0,0 0 0 0 0,-1 0 0 0 0,1 0 0 0 0,0 0 0 0 0,0 0 0 0 0,-1 0 0 0 0,1 0 0 0 0,-1 0 0 0 0,1 0 0 0 0,-1 1 0 0 0,1-1 1 0 0,-1 0-1 0 0,0 0 0 0 0,1 0 0 0 0,-1 1 0 0 0,0-1 0 0 0,0 1-80 0 0,-5 2 691 0 0,4-4-599 0 0,0 0 0 0 0,1 1-1 0 0,-1-1 1 0 0,1 0 0 0 0,-1 0 0 0 0,1 0 0 0 0,-1 0-1 0 0,1 1 1 0 0,-1-1 0 0 0,1 0 0 0 0,-1 1 0 0 0,1-1 0 0 0,0 0-1 0 0,-1 1 1 0 0,1-1 0 0 0,-1 0 0 0 0,1 1 0 0 0,0-1-1 0 0,-1 1 1 0 0,1-1 0 0 0,0 1 0 0 0,0-1 0 0 0,-1 1-1 0 0,1-1 1 0 0,0 1 0 0 0,0-1 0 0 0,0 1 0 0 0,0-1-1 0 0,-1 1 1 0 0,1-1 0 0 0,0 1 0 0 0,0 0-92 0 0,-8 18 1431 0 0,1 13-863 0 0,1 1 0 0 0,1 0 0 0 0,1 24-568 0 0,1 53 110 0 0,-4 59-24 0 0,-8 13-86 0 0,-4 81 2 0 0,9-74 4 0 0,-12 96 6 0 0,-15 384 121 0 0,35-502-46 0 0,3 139 61 0 0,7 99-3 0 0,-6-321-121 0 0,-6 47-24 0 0,-1 10-12 0 0,-12 0-3 0 0,14-134 15 0 0,3-7 0 0 0,-1 0 0 0 0,1 1 0 0 0,-1-1 0 0 0,1 1 0 0 0,-1-1-1 0 0,1 1 1 0 0,0-1 0 0 0,-1 1 0 0 0,1-1 0 0 0,0 1 0 0 0,-1-1 0 0 0,1 1 0 0 0,0-1 0 0 0,0 1 0 0 0,0-1 0 0 0,-1 1 0 0 0,1-1 0 0 0,0 1 0 0 0,0 0-1 0 0,0-1 1 0 0,0 1 0 0 0,0-1 0 0 0,0 1 0 0 0,0 0 0 0 0,0-1 0 0 0,0 1 0 0 0,0-1 0 0 0,1 1 0 0 0,-1 0 0 0 0,0 0-11 0 0,0-1-7 0 0,4-3-640 0 0,0 1 0 0 0,-1-1 0 0 0,1 0 0 0 0,-1 0 0 0 0,1 0 0 0 0,-1-1 0 0 0,0 1 0 0 0,0-1-1 0 0,0 0 1 0 0,-1 1 0 0 0,0-1 0 0 0,1 0 0 0 0,0-3 658 0 0,2-2-1450 0 0,-1 4 588 0 0,0-2 1 0 0,-1 1-1 0 0,0 0 0 0 0,0-1 0 0 0,0 1 0 0 0,-1-1 0 0 0,0 0 0 0 0,0 0 1 0 0,0-7 861 0 0,5-15-1742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7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4 548 0 0,'2'-4'3249'0'0,"4"13"-2018"0"0,4 14-602 0 0,22 150 1592 0 0,-7-34-708 0 0,-20-112-1175 0 0,-1 0-1 0 0,0 20-337 0 0,-3-21 115 0 0,2 0 0 0 0,1 0 1 0 0,1 1-116 0 0,12 98 170 0 0,-14-110-158 0 0,-1 0 0 0 0,0 0 0 0 0,-1 0 0 0 0,0 0 0 0 0,-2 1-12 0 0,1 1 13 0 0,1 1 0 0 0,0-1-1 0 0,4 14-12 0 0,-2 49-9 0 0,-4-50 33 0 0,1-28 54 0 0,-1-15 66 0 0,-7-90-78 0 0,5 57-43 0 0,2 35-10 0 0,0 1 0 0 0,0-1 0 0 0,1 0 1 0 0,0 1-1 0 0,1-1 0 0 0,1 1 0 0 0,0-2-13 0 0,1-18 108 0 0,2-4 262 0 0,-1 22-94 0 0,-4 12-256 0 0,0-1 1 0 0,0 0-1 0 0,1 0 1 0 0,-1 0-1 0 0,0 1 1 0 0,1-1-1 0 0,-1 0 1 0 0,0 1-1 0 0,1-1 1 0 0,-1 0-1 0 0,1 1 1 0 0,-1-1-1 0 0,1 0 1 0 0,-1 1-1 0 0,1-1 1 0 0,-1 1-1 0 0,1-1 1 0 0,0 1-1 0 0,-1-1 1 0 0,1 1-1 0 0,0 0 1 0 0,-1-1-1 0 0,1 1 1 0 0,0 0-1 0 0,0-1-20 0 0,14 1 474 0 0,8 20-218 0 0,12 32-629 0 0,-24-33 57 0 0,3 4-288 0 0,-11-16 162 0 0,1-1 1 0 0,-1 0-1 0 0,1 0 1 0 0,0 0-1 0 0,1 0 1 0 0,-1 0-1 0 0,1-1 1 0 0,0 0-1 0 0,1 0 1 0 0,-1-1-1 0 0,2 1 442 0 0,-7-4-120 0 0,1-1 0 0 0,0 0 0 0 0,-1 0-1 0 0,1 0 1 0 0,0 0 0 0 0,-1 1 0 0 0,1-1 0 0 0,0 0 0 0 0,-1 0 0 0 0,1-1-1 0 0,0 1 1 0 0,0 0 0 0 0,-1 0 0 0 0,1 0 0 0 0,-1 0 0 0 0,1 0 0 0 0,0-1-1 0 0,-1 1 1 0 0,1 0 0 0 0,0-1 0 0 0,-1 1 0 0 0,1 0 0 0 0,-1-1 0 0 0,1 1-1 0 0,-1-1 1 0 0,1 1 0 0 0,-1-1 0 0 0,1 1 0 0 0,-1-1 0 0 0,1 0 120 0 0,13-25-1672 0 0,2-32 848 0 0,-10 23 750 0 0,-2-18 560 0 0,-4 31 371 0 0,0 21-766 0 0,-1 0 1 0 0,1 0-1 0 0,0 1 1 0 0,0-1-1 0 0,0 0 1 0 0,0 0-1 0 0,0 0 1 0 0,0 1-1 0 0,0-1 1 0 0,1 0-1 0 0,-1 0 1 0 0,0 1-1 0 0,0-1 1 0 0,1 0-1 0 0,-1 0 1 0 0,0 1-1 0 0,1-1 1 0 0,-1 0-1 0 0,0 1 1 0 0,1-1-1 0 0,-1 0 1 0 0,1 1-1 0 0,-1-1 1 0 0,1 1-1 0 0,0-1-91 0 0,13 8 1700 0 0,16 32-534 0 0,-28-36-1259 0 0,14 25 120 0 0,-1 0-1 0 0,-2 1 0 0 0,0 1 0 0 0,-2 0 1 0 0,4 17-27 0 0,6 4-1258 0 0,-17-45-3078 0 0,-4-16 3101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7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2 148 532 0 0,'-1'-3'325'0'0,"1"0"0"0"0,0 0-1 0 0,0 0 1 0 0,0-1 0 0 0,0 1-1 0 0,1 0 1 0 0,-1 0 0 0 0,1 0 0 0 0,0 0-1 0 0,0 0 1 0 0,0 0 0 0 0,0 0 0 0 0,1 0-1 0 0,-1 0 1 0 0,1 0 0 0 0,0 1 0 0 0,1-3-325 0 0,-3 5 42 0 0,14-20 1009 0 0,-12 17-1041 0 0,-1 1 0 0 0,1-1 0 0 0,-1 1 0 0 0,0-1 0 0 0,1 0 0 0 0,-1 1 0 0 0,-1-1 0 0 0,1 0 0 0 0,0 0-1 0 0,-1 0 1 0 0,1 0-10 0 0,-1 1-169 0 0,1 0-1 0 0,0 0 0 0 0,0-1 1 0 0,0 1-1 0 0,0 0 0 0 0,0 0 1 0 0,1 1-1 0 0,-1-1 0 0 0,1 0 1 0 0,-1 0-1 0 0,1 1 1 0 0,0-1-1 0 0,-1 1 0 0 0,1-1 1 0 0,0 1-1 0 0,0 0 0 0 0,0-1 1 0 0,0 1-1 0 0,0 0 0 0 0,0 0 1 0 0,1 1-1 0 0,-1-1 0 0 0,0 0 1 0 0,0 1-1 0 0,0-1 0 0 0,1 1 1 0 0,-1 0-1 0 0,0 0 0 0 0,1 0 1 0 0,-1 0-1 0 0,1 0 170 0 0,7 3-1104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7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1 188 0 0,'1'12'481'0'0,"0"-1"-1"0"0,1 1 1 0 0,0-1 0 0 0,1 0-1 0 0,1 0 1 0 0,0 0 0 0 0,1 2-481 0 0,16 57 1122 0 0,4 39-43 0 0,-2-13-453 0 0,-15-62-449 0 0,0-2-7 0 0,-6-11-7 0 0,-2-21-158 0 0,0 0 0 0 0,0-1 0 0 0,0 1-1 0 0,0 0 1 0 0,0 0 0 0 0,0 0 0 0 0,0 0 0 0 0,0-1 0 0 0,0 1-1 0 0,0 0 1 0 0,1 0 0 0 0,-1 0 0 0 0,0-1 0 0 0,0 1 0 0 0,0 0 0 0 0,0 0-1 0 0,0 0 1 0 0,0 0 0 0 0,1 0 0 0 0,-1-1 0 0 0,0 1 0 0 0,0 0-1 0 0,0 0 1 0 0,0 0 0 0 0,1 0 0 0 0,-1 0 0 0 0,0 0 0 0 0,0 0 0 0 0,0 0-1 0 0,1 0 1 0 0,-1 0 0 0 0,0 0 0 0 0,0 0 0 0 0,0 0 0 0 0,0 0-1 0 0,1 0 1 0 0,-1 0 0 0 0,0 0 0 0 0,0 0 0 0 0,0 0 0 0 0,1 0 0 0 0,-1 0-1 0 0,0 0 1 0 0,0 0 0 0 0,0 0 0 0 0,1 0 0 0 0,-1 0 0 0 0,0 0-5 0 0,-15-76 82 0 0,10 57-86 0 0,1 1 0 0 0,2-1 0 0 0,0 0 0 0 0,0-10 4 0 0,-7-55 159 0 0,8 81-108 0 0,1-1 0 0 0,0 1-1 0 0,0 0 1 0 0,0 0 0 0 0,0 0 0 0 0,0 0 0 0 0,1 0-1 0 0,-1-1 1 0 0,1 1 0 0 0,1-2-51 0 0,2-18 899 0 0,-4 22-841 0 0,-1 0-1 0 0,1 1 0 0 0,0-1 0 0 0,0 1 0 0 0,0-1 1 0 0,0 0-1 0 0,0 1 0 0 0,1-1 0 0 0,-1 1 0 0 0,0-1 0 0 0,0 0 1 0 0,0 1-1 0 0,0-1 0 0 0,1 1 0 0 0,-1-1 0 0 0,0 0 0 0 0,0 1 1 0 0,1-1-1 0 0,-1 1 0 0 0,1-1 0 0 0,-1 1 0 0 0,0-1 1 0 0,1 1-1 0 0,-1 0 0 0 0,1-1 0 0 0,-1 1 0 0 0,1-1 0 0 0,-1 1 1 0 0,1 0-1 0 0,-1 0 0 0 0,1-1 0 0 0,0 1 0 0 0,-1 0 0 0 0,1 0-57 0 0,23 6 929 0 0,18 23-406 0 0,-28-15-446 0 0,0 2 0 0 0,-1-1 0 0 0,6 11-77 0 0,-8-10-810 0 0,2-1-1 0 0,-1 0 0 0 0,9 7 811 0 0,-20-22-87 0 0,-1 1 1 0 0,1-1 0 0 0,-1 1 0 0 0,0-1 0 0 0,1 1 0 0 0,-1-1 0 0 0,1 1 0 0 0,-1-1-1 0 0,1 0 1 0 0,-1 1 0 0 0,1-1 0 0 0,-1 0 0 0 0,1 1 0 0 0,0-1 0 0 0,-1 0 0 0 0,1 0-1 0 0,-1 0 1 0 0,1 1 0 0 0,0-1 0 0 0,-1 0 0 0 0,1 0 0 0 0,0 0 0 0 0,-1 0 0 0 0,1 0-1 0 0,-1 0 1 0 0,1 0 0 0 0,0 0 0 0 0,-1-1 0 0 0,1 1 0 0 0,0 0 0 0 0,-1 0 0 0 0,1 0-1 0 0,-1-1 1 0 0,1 1 0 0 0,-1 0 0 0 0,1-1 0 0 0,-1 1 0 0 0,1 0 0 0 0,-1-1 0 0 0,1 0 86 0 0,10-21-4019 0 0,-10 17 2928 0 0,7-7-272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1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38 276 0 0,'-1'-9'1548'0'0,"2"-13"1955"0"0,6 15 4755 0 0,-6 7-7012 0 0,2 43 4247 0 0,-13 28-4765 0 0,2-21-392 0 0,4 24-195 0 0,4 0-1 0 0,5 35-140 0 0,1 47-30 0 0,2 108-834 0 0,-7-241 160 0 0,0 1 0 0 0,1-1 0 0 0,2 0 0 0 0,4 17 704 0 0,-7-33-1077 0 0,0 0 0 0 0,0 0 0 0 0,-1 0 0 0 0,0 1 0 0 0,0-1 0 0 0,-1 1 1077 0 0,0 14-6688 0 0,8-15 3835 0 0,-5-4 1701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1 544 304 0 0,'0'2'498'0'0,"0"1"-1"0"0,0 0 1 0 0,0-1-1 0 0,1 1 1 0 0,0 0-1 0 0,-1-1 1 0 0,1 1-1 0 0,0-1 1 0 0,0 0-1 0 0,0 1 1 0 0,0-1-1 0 0,1 0 1 0 0,-1 1-1 0 0,1-1 1 0 0,1 2-498 0 0,-1-4 491 0 0,-2 1-379 0 0,0-1 0 0 0,0 1 0 0 0,0-1 0 0 0,1 1 0 0 0,-1-1 0 0 0,0 1 0 0 0,1-1 0 0 0,-1 1 0 0 0,1-1 0 0 0,-1 0 0 0 0,0 1 1 0 0,1-1-1 0 0,-1 0 0 0 0,1 1 0 0 0,-1-1 0 0 0,1 0 0 0 0,-1 0 0 0 0,1 0 0 0 0,-1 1 0 0 0,1-1 0 0 0,-1 0 0 0 0,1 0 0 0 0,-1 0 0 0 0,1 0 0 0 0,-1 0 0 0 0,1 0 0 0 0,-1 0 0 0 0,1 0 0 0 0,-1 0 0 0 0,1 0 0 0 0,0 0 0 0 0,-1 0 0 0 0,1 0 0 0 0,-1 0 0 0 0,1-1 0 0 0,-1 1 0 0 0,1 0 0 0 0,-1 0 0 0 0,1-1-112 0 0,26-7 2074 0 0,-23 7-2142 0 0,4-3 133 0 0,0 0-1 0 0,0 0 1 0 0,0-1 0 0 0,0 0 0 0 0,-1 0 0 0 0,1-1 0 0 0,5-6-65 0 0,11-8 21 0 0,-11 9-22 0 0,0-1 1 0 0,-1 0-1 0 0,-1-1 0 0 0,0 0 0 0 0,-1-1 0 0 0,0 0 1 0 0,4-10 0 0 0,5-1-6 0 0,-16 22 6 0 0,0 0 0 0 0,-1 0 0 0 0,1 0 0 0 0,-1 0 0 0 0,0-1 0 0 0,0 1 0 0 0,0-1 0 0 0,1-2 0 0 0,14-38-5 0 0,-14 38 3 0 0,0-1 0 0 0,-1 0 1 0 0,1 1-1 0 0,-1-1 0 0 0,-1 0 0 0 0,1 0 0 0 0,-1 0 1 0 0,-1 0-1 0 0,1 0 0 0 0,-1-3 2 0 0,0 0-10 0 0,0 0 1 0 0,0 0-1 0 0,-1 0 1 0 0,-1 1-1 0 0,0-1 1 0 0,0 0-1 0 0,-1 1 0 0 0,-1-3 10 0 0,-8-20-53 0 0,-15-33-13 0 0,26 62 57 0 0,-1 1 0 0 0,1-1 1 0 0,-1 1-1 0 0,0-1 0 0 0,0 1 0 0 0,0-1 0 0 0,0 1 0 0 0,0 0 0 0 0,0 0 1 0 0,0 0-1 0 0,-1 1 0 0 0,1-1 0 0 0,-1 0 0 0 0,0 1 0 0 0,1 0 1 0 0,-1-1-1 0 0,0 1 0 0 0,0 0 0 0 0,-2 0 9 0 0,4 1-4 0 0,-1 0 0 0 0,0 0 0 0 0,0 1 0 0 0,1-1 0 0 0,-1 0 0 0 0,0 1-1 0 0,0 0 1 0 0,1-1 0 0 0,-1 1 0 0 0,1 0 0 0 0,-1 0 0 0 0,0-1 0 0 0,1 1 0 0 0,-1 1 0 0 0,1-1 0 0 0,0 0 0 0 0,-1 0 0 0 0,1 0-1 0 0,0 1 1 0 0,0-1 0 0 0,0 1 0 0 0,0-1 0 0 0,0 1 0 0 0,0-1 0 0 0,0 1 0 0 0,1-1 0 0 0,-1 1 0 0 0,0 0 0 0 0,1 1 4 0 0,-18 58-6 0 0,15-49 4 0 0,-12 49 27 0 0,2 0 1 0 0,4 0-1 0 0,2 1 0 0 0,1 48-25 0 0,6-98 3 0 0,-1 27 64 0 0,3 0-1 0 0,1 0 1 0 0,3 9-67 0 0,-5-38 59 0 0,1-1 0 0 0,0 1 0 0 0,1-1 1 0 0,0 1-1 0 0,1-1 0 0 0,0 0 0 0 0,0-1 0 0 0,1 1 1 0 0,0-1-1 0 0,0 1 0 0 0,1-2 0 0 0,0 1 1 0 0,0-1-1 0 0,1 1 0 0 0,4 2-59 0 0,-8-8 9 0 0,0 0 0 0 0,0 0 1 0 0,0-1-1 0 0,0 1 0 0 0,0-1 0 0 0,0 0 0 0 0,1 0 1 0 0,-1 0-1 0 0,1 0 0 0 0,-1 0 0 0 0,0-1 0 0 0,1 1 0 0 0,-1-1 1 0 0,1 0-1 0 0,-1 0 0 0 0,1-1 0 0 0,-1 1 0 0 0,1-1 1 0 0,-1 1-1 0 0,1-1 0 0 0,-1 0 0 0 0,0 0 0 0 0,1-1 0 0 0,-1 1 1 0 0,0-1-1 0 0,0 1 0 0 0,0-1 0 0 0,0 0 0 0 0,0 0 1 0 0,0-1-1 0 0,-1 1 0 0 0,1-1-9 0 0,14-12-225 0 0,-2 0 0 0 0,0-2 0 0 0,0 1 0 0 0,10-18 225 0 0,-9 13-485 0 0,7-10-1577 0 0,-2-1 0 0 0,0 0 0 0 0,-3-2 0 0 0,8-20 2062 0 0,-21 39-703 0 0,-1-1 0 0 0,0 1 0 0 0,-1-1-1 0 0,-1 0 1 0 0,-1 0 0 0 0,0 0 0 0 0,-1 0 0 0 0,-1-4 703 0 0,1 3-379 0 0,0-8 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3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70 232 0 0,'0'-69'4900'0'0,"1"96"-2821"0"0,1 1 0 0 0,1-1 0 0 0,6 20-2079 0 0,11 34 1223 0 0,16 33-1223 0 0,-6-18 427 0 0,-26-84-410 0 0,-3-6 7 0 0,0-1 0 0 0,1 1 1 0 0,0-1-1 0 0,1 1 0 0 0,-1-1 1 0 0,1 0-1 0 0,2 3-24 0 0,0 2 136 0 0,4 2 125 0 0,-9-13-250 0 0,1 1 0 0 0,0 0 0 0 0,-1 0 0 0 0,1 0-1 0 0,0-1 1 0 0,-1 1 0 0 0,1 0 0 0 0,0-1 0 0 0,-1 1 0 0 0,1 0-1 0 0,0-1 1 0 0,-1 1 0 0 0,1-1 0 0 0,-1 1 0 0 0,1-1 0 0 0,-1 1-1 0 0,1-1 1 0 0,-1 1 0 0 0,1-1 0 0 0,-1 0 0 0 0,0 1-1 0 0,1-1 1 0 0,-1 0 0 0 0,0 1 0 0 0,1-2-11 0 0,8-16 42 0 0,-1-1 1 0 0,0 0-1 0 0,-2-1 1 0 0,0 1-1 0 0,-1-1 1 0 0,-1-1-1 0 0,-1 0-42 0 0,4-12 52 0 0,-1 2 17 0 0,-3 15 33 0 0,0 0 1 0 0,1 0-1 0 0,1 1 0 0 0,1-1-102 0 0,1-3 189 0 0,-4 10-18 0 0,0 1 1 0 0,1 1-1 0 0,-1-1 1 0 0,1 0-1 0 0,1 1 1 0 0,-1 0 0 0 0,5-4-172 0 0,-7 9 33 0 0,0 0 0 0 0,0 0 0 0 0,0 0 0 0 0,1 1 0 0 0,-1-1 0 0 0,1 1 0 0 0,-1 0 0 0 0,1 0 0 0 0,0 0 0 0 0,-1 0 0 0 0,1 0 0 0 0,0 0 0 0 0,-1 1 0 0 0,1-1 0 0 0,0 1 0 0 0,0 0 0 0 0,0 0 0 0 0,0 0 0 0 0,-1 0 0 0 0,1 0 0 0 0,0 1 0 0 0,0-1 0 0 0,0 1 0 0 0,-1 0 0 0 0,3 0-33 0 0,5 3-121 0 0,0-1 0 0 0,0 2 0 0 0,0-1 0 0 0,-1 2 0 0 0,0-1 0 0 0,0 1 0 0 0,0 0 0 0 0,3 4 121 0 0,67 65-3193 0 0,-29-26-595 0 0,-48-48 3703 0 0,-1 0 0 0 0,1 0 0 0 0,0 0 0 0 0,0 0 0 0 0,-1 0 1 0 0,1 0-1 0 0,0 0 0 0 0,0-1 0 0 0,0 1 0 0 0,0-1 0 0 0,0 1 0 0 0,0-1 0 0 0,0 0 1 0 0,0 1-1 0 0,0-1 0 0 0,0 0 0 0 0,-1-1 0 0 0,1 1 0 0 0,0 0 0 0 0,0 0 1 0 0,0-1-1 0 0,0 1 0 0 0,0-1 0 0 0,0 0 0 0 0,0 1 0 0 0,0-1 0 0 0,-1 0 0 0 0,1 0 1 0 0,0 0-1 0 0,0-1 85 0 0,8-5 28 0 0,-1 0 0 0 0,0-1 0 0 0,0 0 1 0 0,6-8-29 0 0,0 1 119 0 0,-10 10-35 0 0,-1-1 0 0 0,0 0 0 0 0,0 0 0 0 0,0 0 0 0 0,-1-1 0 0 0,0 1 0 0 0,-1-1 0 0 0,1 0 1 0 0,-1 1-1 0 0,0-1 0 0 0,-1-1-84 0 0,4-9 79 0 0,-4 15-70 0 0,-1 0-1 0 0,0 0 0 0 0,1 0 1 0 0,-1 0-1 0 0,0 0 0 0 0,-1 0 1 0 0,1 0-1 0 0,0 0 1 0 0,0 0-1 0 0,-1 0 0 0 0,1 0 1 0 0,-1 0-1 0 0,0 0 0 0 0,0 0 1 0 0,0 0-1 0 0,1 0 0 0 0,-2 1 1 0 0,1-1-1 0 0,0 0 0 0 0,0 1 1 0 0,0-1-1 0 0,-1 1 1 0 0,-1-2-9 0 0,1 0 18 0 0,-1 1 1 0 0,0-1-1 0 0,0 1 1 0 0,0 0 0 0 0,-1-1-1 0 0,1 2 1 0 0,0-1 0 0 0,-1 0-1 0 0,1 1 1 0 0,-1-1 0 0 0,0 1-1 0 0,-1 0-18 0 0,-1 0 50 0 0,-1 0-1 0 0,1 0 1 0 0,-1 1-1 0 0,1 0 0 0 0,-1 0 1 0 0,1 1-1 0 0,-1 0 1 0 0,1 0-1 0 0,-1 0 1 0 0,1 1-1 0 0,0 0 0 0 0,0 0 1 0 0,0 1-1 0 0,0-1 1 0 0,0 1-1 0 0,0 1 0 0 0,1-1 1 0 0,-1 1-1 0 0,1 0 1 0 0,0 0-1 0 0,0 1 1 0 0,1-1-1 0 0,-1 1 0 0 0,1 0 1 0 0,0 0-1 0 0,-2 4-49 0 0,2-2 40 0 0,0 1 0 0 0,0-1 0 0 0,0 1-1 0 0,1 0 1 0 0,1 0 0 0 0,-1 0 0 0 0,1 0 0 0 0,0 1-1 0 0,1-1 1 0 0,0 0 0 0 0,0 1 0 0 0,1-1 0 0 0,0 1-1 0 0,1-1 1 0 0,-1 1 0 0 0,2-1 0 0 0,-1 1 0 0 0,1-1-1 0 0,0 0 1 0 0,3 6-40 0 0,0-1 12 0 0,1 1 0 0 0,0-2 0 0 0,1 1 0 0 0,0-1 1 0 0,1 0-1 0 0,0 0 0 0 0,6 5-12 0 0,-12-14-3 0 0,0-1 0 0 0,0 0 0 0 0,0 0 0 0 0,1 0 0 0 0,-1 0 1 0 0,1 0-1 0 0,-1-1 0 0 0,1 1 0 0 0,0-1 0 0 0,-1 1 0 0 0,1-1 0 0 0,0 0 1 0 0,0 0-1 0 0,0-1 0 0 0,0 1 0 0 0,0 0 0 0 0,0-1 0 0 0,0 0 0 0 0,0 0 1 0 0,0 0-1 0 0,0 0 0 0 0,0 0 0 0 0,0 0 0 0 0,0-1 0 0 0,0 0 0 0 0,0 1 1 0 0,0-1-1 0 0,0 0 0 0 0,0-1 0 0 0,0 1 0 0 0,-1 0 0 0 0,1-1 0 0 0,0 1 1 0 0,-1-1-1 0 0,1 0 0 0 0,-1 0 0 0 0,2-2 3 0 0,7-7-18 0 0,-1 0-1 0 0,0 0 1 0 0,-1-1 0 0 0,-1-1 0 0 0,1 0-1 0 0,-2 0 1 0 0,0 0 0 0 0,-1-1 0 0 0,0 0-1 0 0,-1 0 1 0 0,2-9 18 0 0,-1 8-22 0 0,5-4 35 0 0,-9 19 193 0 0,-7 12 247 0 0,3-1-180 0 0,0 0-1 0 0,1 0 1 0 0,0 1 0 0 0,1-1 0 0 0,0 1 0 0 0,1-1 0 0 0,0 0 0 0 0,0 1 0 0 0,2 2-273 0 0,0 9 250 0 0,8 50 575 0 0,13 41-825 0 0,7 40 90 0 0,9 50-86 0 0,-39-197-19 0 0,0 0 1 0 0,-1 1-1 0 0,0-1 1 0 0,0 0-1 0 0,0 0 1 0 0,-1 0-1 0 0,0 0 1 0 0,0 1-1 0 0,-1-1 1 0 0,0-1-1 0 0,0 1 0 0 0,-1 0 1 0 0,1 0-1 0 0,-2-1 1 0 0,0 3 14 0 0,2-6-54 0 0,0 0-1 0 0,0 1 1 0 0,-1-1 0 0 0,1 0-1 0 0,-1 0 1 0 0,0-1-1 0 0,0 1 1 0 0,0 0 0 0 0,0-1-1 0 0,0 0 1 0 0,0 0 0 0 0,-1 0-1 0 0,1 0 1 0 0,-1 0 0 0 0,1-1-1 0 0,-1 1 1 0 0,0-1-1 0 0,0 0 1 0 0,1 0 0 0 0,-1 0-1 0 0,0-1 1 0 0,0 1 0 0 0,0-1-1 0 0,0 0 1 0 0,0 0 0 0 0,0-1-1 0 0,-3 0 55 0 0,-1-1-256 0 0,-1 0 0 0 0,1-1 0 0 0,-1 0 1 0 0,1 0-1 0 0,0-1 0 0 0,0 0 0 0 0,1-1 0 0 0,-1 0 0 0 0,1 0 0 0 0,0 0 0 0 0,0-1 0 0 0,1 0 0 0 0,0-1 1 0 0,0 1-1 0 0,0-1 0 0 0,1 0 0 0 0,0 0 0 0 0,0-1 0 0 0,1 0 0 0 0,0 0 0 0 0,-1-1 256 0 0,-6-18-1144 0 0,0-1 1 0 0,1 0-1 0 0,2-1 0 0 0,1 0 0 0 0,-2-20 1144 0 0,1 0-1164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47 312 0 0,'3'-4'426'0'0,"-1"-1"73"0"0,1 0 0 0 0,-1 1 0 0 0,1-1 0 0 0,0 1 1 0 0,1 0-1 0 0,-1 0 0 0 0,4-3-499 0 0,-6 6 76 0 0,0 1 0 0 0,0-1 1 0 0,0 1-1 0 0,0-1 0 0 0,0 1 1 0 0,0 0-1 0 0,0-1 0 0 0,0 1 1 0 0,0 0-1 0 0,0 0 0 0 0,0 0 0 0 0,0 0 1 0 0,0 0-1 0 0,0 0 0 0 0,0 0 1 0 0,0 0-1 0 0,0 0 0 0 0,0 0 1 0 0,1 0-1 0 0,-1 1 0 0 0,0-1 1 0 0,0 0-1 0 0,0 1 0 0 0,0-1 1 0 0,0 1-1 0 0,-1-1 0 0 0,1 1 1 0 0,0 0-1 0 0,0-1 0 0 0,0 1 0 0 0,0 0 1 0 0,-1 0-1 0 0,1-1 0 0 0,0 1 1 0 0,-1 0-1 0 0,1 0 0 0 0,0 0 1 0 0,-1 0-1 0 0,1 0 0 0 0,-1 0 1 0 0,1 0-77 0 0,5 10 129 0 0,-1-1 1 0 0,0 1-1 0 0,0 1 1 0 0,-1-1-1 0 0,-1 0 1 0 0,0 1-1 0 0,0 0 1 0 0,-1 0-1 0 0,-1 0 1 0 0,0 8-130 0 0,5 25 148 0 0,32 182 31 0 0,-11-44-344 0 0,-20-118-1640 0 0,3 0 0 0 0,3-1 0 0 0,8 20 1805 0 0,-13-62-1380 0 0,0-5 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4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515 145 380 0 0,'3'-8'724'0'0,"0"0"1"0"0,0 0-1 0 0,-1 0 0 0 0,0 0 0 0 0,-1-1 1 0 0,0 1-1 0 0,0-1 0 0 0,0 1 1 0 0,-1-8-725 0 0,-2 14 27 0 0,1 1 0 0 0,0 0 0 0 0,0 0 0 0 0,0 0 0 0 0,-1 0 1 0 0,1 1-1 0 0,0-1 0 0 0,-1 0 0 0 0,1 0 0 0 0,0 1 0 0 0,-1-1 1 0 0,1 1-1 0 0,-1 0 0 0 0,1-1 0 0 0,-1 1 0 0 0,1 0 0 0 0,-1 0 1 0 0,0 0-1 0 0,1 0 0 0 0,-2 0-27 0 0,-34-3 259 0 0,-8 5-54 0 0,0 3-1 0 0,0 1 1 0 0,-26 9-205 0 0,26-6-333 0 0,1-1 0 0 0,-2-2 1 0 0,-27-1 332 0 0,71-5-115 0 0,0 0 0 0 0,-1 0 1 0 0,1 0-1 0 0,0 0 0 0 0,-1 0 0 0 0,1 0 1 0 0,0 0-1 0 0,0-1 0 0 0,-1 1 1 0 0,1-1-1 0 0,0 0 0 0 0,0 0 0 0 0,0 0 1 0 0,0 0-1 0 0,0 0 0 0 0,0 0 1 0 0,0 0-1 0 0,0-1 0 0 0,0 1 0 0 0,0 0 1 0 0,1-1 114 0 0,0-1-155 0 0,0 1 0 0 0,1 0 1 0 0,-1-1-1 0 0,1 1 0 0 0,0 0 1 0 0,-1-1-1 0 0,1 1 0 0 0,1-1 1 0 0,-1 1-1 0 0,0 0 0 0 0,0-1 1 0 0,1 1-1 0 0,-1-1 0 0 0,1 1 1 0 0,0 0-1 0 0,0 0 0 0 0,0-1 1 0 0,0 1-1 0 0,0 0 0 0 0,0 0 0 0 0,1 0 155 0 0,13-27-1079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80 392 0 0,'3'-5'315'0'0,"0"0"0"0"0,-1 0 0 0 0,1 0 0 0 0,-1 0 0 0 0,0-1 0 0 0,0 1 0 0 0,0-3-315 0 0,11-27 2633 0 0,-24 77 1629 0 0,-9 122-1767 0 0,15-28-1186 0 0,7 23-1309 0 0,0-24 157 0 0,7 11-76 0 0,0-50-54 0 0,3 33 29 0 0,10 28-56 0 0,-6-49 8 0 0,-15-104-9 0 0,-1 0 0 0 0,1 0 1 0 0,0 0-1 0 0,0 0 1 0 0,0 0-1 0 0,0 0 0 0 0,1 0 1 0 0,0 0-1 0 0,1 3 1 0 0,-2-6 0 0 0,-1-1-1 0 0,0 0 1 0 0,0 0 0 0 0,1 1-1 0 0,-1-1 1 0 0,0 0-1 0 0,1 0 1 0 0,-1 1-1 0 0,0-1 1 0 0,1 0 0 0 0,-1 0-1 0 0,0 0 1 0 0,1 0-1 0 0,-1 1 1 0 0,0-1 0 0 0,1 0-1 0 0,-1 0 1 0 0,1 0-1 0 0,-1 0 1 0 0,0 0-1 0 0,1 0 1 0 0,-1 0 0 0 0,1 0-1 0 0,-1 0 1 0 0,0 0-1 0 0,1 0 1 0 0,-1-1 0 0 0,0 1-1 0 0,1 0 1 0 0,-1 0-1 0 0,1 0 1 0 0,-1 0 0 0 0,0-1-1 0 0,17-18-20 0 0,-8 1 16 0 0,-1-1 1 0 0,-1 0-1 0 0,-1 0 1 0 0,0 0-1 0 0,-1-4 5 0 0,4-9 9 0 0,18-48 161 0 0,-25 74-104 0 0,1 0 0 0 0,-1 1-1 0 0,1 0 1 0 0,1-1-1 0 0,-1 1 1 0 0,1 0 0 0 0,-1 1-1 0 0,2-1 1 0 0,-1 1 0 0 0,0-1-1 0 0,1 1 1 0 0,0 0-66 0 0,-3 3 36 0 0,0 0-1 0 0,1 0 1 0 0,-1 0-1 0 0,0 0 1 0 0,1 1 0 0 0,-1-1-1 0 0,1 1 1 0 0,-1-1-1 0 0,1 1 1 0 0,-1 0 0 0 0,1 0-1 0 0,-1 0 1 0 0,1 0-1 0 0,-1 1 1 0 0,1-1 0 0 0,-1 1-1 0 0,0-1 1 0 0,1 1-1 0 0,-1 0 1 0 0,1 0 0 0 0,-1 0-1 0 0,0 0 1 0 0,0 0-1 0 0,0 1 1 0 0,0-1 0 0 0,0 1-1 0 0,0-1 1 0 0,0 1-1 0 0,1 1-35 0 0,7 7 29 0 0,0 0-1 0 0,-1 1 0 0 0,-1 0 0 0 0,7 11-28 0 0,-8-12-20 0 0,27 48-509 0 0,-28-44-118 0 0,1-1 0 0 0,1 0 0 0 0,0 0 0 0 0,1-1 0 0 0,0 0 0 0 0,1-1 0 0 0,0 0 0 0 0,7 6 647 0 0,-16-17-159 0 0,0 1 0 0 0,0 0 0 0 0,0-1 0 0 0,0 1 0 0 0,0-1-1 0 0,0 1 1 0 0,0-1 0 0 0,0 0 0 0 0,0 1 0 0 0,1-1 0 0 0,-1 0 0 0 0,0 0-1 0 0,0 0 1 0 0,0 0 0 0 0,0 0 0 0 0,1 0 0 0 0,-1 0 0 0 0,0 0 0 0 0,0 0 0 0 0,0 0-1 0 0,0-1 1 0 0,0 1 0 0 0,1-1 0 0 0,-1 1 0 0 0,0 0 0 0 0,0-1 0 0 0,0 0-1 0 0,0 1 1 0 0,0-1 159 0 0,2-1-329 0 0,-1 0 0 0 0,0 0-1 0 0,1-1 1 0 0,-1 1 0 0 0,0-1-1 0 0,0 1 1 0 0,0-1 0 0 0,0 0-1 0 0,-1 1 1 0 0,1-1 0 0 0,-1-1 329 0 0,8-18-1299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4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85 860 0 0,'-9'-76'7817'0'0,"14"68"-6955"0"0,11 8-3673 0 0,-14 0 2453 0 0,1 1 0 0 0,-1-1 0 0 0,0 1 0 0 0,0 0 1 0 0,0 0-1 0 0,0 0 0 0 0,0 0 0 0 0,0 0 1 0 0,0 0-1 0 0,0 1 0 0 0,0-1 0 0 0,0 1 358 0 0,1 12-1434 0 0</inkml:trace>
  <inkml:trace contextRef="#ctx0" brushRef="#br0" timeOffset="1">68 320 992 0 0,'-1'9'1413'0'0,"1"-9"-1166"0"0,0 1 0 0 0,-1 0-1 0 0,1 0 1 0 0,0 0 0 0 0,0-1 0 0 0,-1 1-1 0 0,1 0 1 0 0,0 0 0 0 0,0 0 0 0 0,0 0-1 0 0,0 0 1 0 0,0-1 0 0 0,1 1 0 0 0,-1 0-1 0 0,0 0 1 0 0,0 0 0 0 0,0 0 0 0 0,1-1-1 0 0,-1 1 1 0 0,0 0 0 0 0,1 0 0 0 0,-1 0-1 0 0,1-1 1 0 0,-1 1 0 0 0,1 0-1 0 0,-1-1 1 0 0,1 1 0 0 0,0 0 0 0 0,-1-1-1 0 0,1 1 1 0 0,0-1 0 0 0,0 1-247 0 0,0-1 1029 0 0,-1 0-99 0 0,8-8 1475 0 0,25-19-8027 0 0,-17 5 1367 0 0,-4 4 1627 0 0,3 6 868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163 914 980 0 0,'-1'1'206'0'0,"1"0"1"0"0,-1 0-1 0 0,0 0 1 0 0,0 0-1 0 0,1 0 1 0 0,-1 0-1 0 0,0 0 0 0 0,1 0 1 0 0,-1 0-1 0 0,1 0 1 0 0,0 0-1 0 0,-1 0 0 0 0,1 0 1 0 0,0 1-1 0 0,-1-1 1 0 0,1 0-1 0 0,0 0 0 0 0,0 0 1 0 0,0 1-1 0 0,0-1 1 0 0,0 0-1 0 0,1 0 0 0 0,-1 0 1 0 0,0 0-1 0 0,0 1 1 0 0,1-1-1 0 0,-1 0 1 0 0,1 0-1 0 0,-1 0 0 0 0,1 0 1 0 0,0 0-1 0 0,-1 0 1 0 0,1 0-1 0 0,0 0 0 0 0,0 0-206 0 0,26 40 4776 0 0,-24-37-4508 0 0,2-1 0 0 0,-1 0 0 0 0,0 0-1 0 0,1 0 1 0 0,-1-1 0 0 0,1 1 0 0 0,0-1 0 0 0,0 0 0 0 0,0-1 0 0 0,0 1 0 0 0,0-1-1 0 0,0 0 1 0 0,0 0 0 0 0,0-1 0 0 0,1 1 0 0 0,-1-1 0 0 0,0 0 0 0 0,5-1-268 0 0,13-1 412 0 0,0-1-1 0 0,-1-1 1 0 0,17-4-412 0 0,1-4 186 0 0,-1-1 0 0 0,0-2 0 0 0,-1-1 0 0 0,8-7-186 0 0,147-87 275 0 0,-76 41-123 0 0,99-50 127 0 0,111-47 77 0 0,-105 66-190 0 0,-68 40-74 0 0,37-5-92 0 0,28 3-26 0 0,2 9-1 0 0,117-9 27 0 0,-139 37-8 0 0,-144 19 8 0 0,130-12-56 0 0,82 5 56 0 0,-16 20-171 0 0,-250-6 165 0 0,-1-1 0 0 0,1 0 0 0 0,0 1 0 0 0,-1-1 0 0 0,1 0 0 0 0,-1 1 0 0 0,1-1 0 0 0,-1 1 0 0 0,1-1 0 0 0,-1 0 0 0 0,1 1 0 0 0,-1-1 0 0 0,1 1 0 0 0,-1 0 0 0 0,1-1 0 0 0,-1 1 0 0 0,0-1 0 0 0,1 1 0 0 0,-1 0 0 0 0,0-1 0 0 0,0 1 0 0 0,0 0 0 0 0,1-1 0 0 0,-1 1 0 0 0,0 0 0 0 0,0-1 0 0 0,0 1 0 0 0,0 0 0 0 0,0 0 0 0 0,0-1 0 0 0,0 2 6 0 0,-1 28-106 0 0,1-21 113 0 0,3 67-45 0 0,8 39 38 0 0,-1-21 3 0 0,13 147 11 0 0,31 120 56 0 0,22-17 25 0 0,65 166-34 0 0,-119-430-52 0 0,-1 14-9 0 0,5 21-5 0 0,110 540-100 0 0,6 24 74 0 0,-68-346-37 0 0,-72-303 26 0 0,-3-27 35 0 0,1-1 1 0 0,0 1-1 0 0,0 0 0 0 0,0 0 1 0 0,0 0-1 0 0,1 0 1 0 0,-1 0-1 0 0,1-1 0 0 0,-1 1 1 0 0,1 0-1 0 0,0 0 1 0 0,0-1-1 0 0,0 1 1 0 0,1 0 6 0 0,-1-1-3 0 0,-1 0 1 0 0,1 0-1 0 0,-1 0 1 0 0,1 0-1 0 0,-1 0 1 0 0,0 0-1 0 0,0 0 1 0 0,0 1-1 0 0,0-1 1 0 0,0 0 0 0 0,0 0-1 0 0,0 0 1 0 0,-1 0-1 0 0,1 0 1 0 0,-1 0-1 0 0,0 0 1 0 0,0 0-1 0 0,1 0 1 0 0,-2 1 2 0 0,-2 12-5 0 0,3-13 4 0 0,0 0 0 0 0,0 0 0 0 0,0 0 0 0 0,0 0 0 0 0,-1 0 0 0 0,1 0 0 0 0,-1-1 0 0 0,1 1 0 0 0,-1 0 0 0 0,0-1 0 0 0,1 0 0 0 0,-1 1 0 0 0,0-1 0 0 0,0 0 0 0 0,0 0 0 0 0,0 0 0 0 0,0 0 0 0 0,-2 0 1 0 0,-41 20-3 0 0,-128 37 67 0 0,-85 14-64 0 0,108-31 41 0 0,-316 71-142 0 0,-5-19 0 0 0,-115-8 101 0 0,69-31-30 0 0,133-17 96 0 0,208-23 110 0 0,-94-8-176 0 0,223-3 127 0 0,0 2 0 0 0,1 2 0 0 0,-1 2-1 0 0,2 2 1 0 0,-9 5-127 0 0,8-3 56 0 0,1-1 0 0 0,-1-3 0 0 0,-1-1 0 0 0,1-3 0 0 0,-11-1-56 0 0,-2-1 351 0 0,-33 6-351 0 0,54-4 17 0 0,-1-2 0 0 0,1-1-1 0 0,-1-1 1 0 0,-33-6-17 0 0,70 5-106 0 0,1-1 1 0 0,0 1 0 0 0,0-1 0 0 0,0 1 0 0 0,0-1-1 0 0,-1 0 1 0 0,1 1 0 0 0,0-1 0 0 0,0 0-1 0 0,1 0 1 0 0,-1 0 0 0 0,0 0 0 0 0,0 0-1 0 0,0 0 1 0 0,1 0 0 0 0,-1 0 0 0 0,0 0 0 0 0,1 0-1 0 0,-1-1 1 0 0,1 1 0 0 0,-1 0 0 0 0,1 0-1 0 0,0 0 1 0 0,-1-1 0 0 0,1 1 0 0 0,0 0 0 0 0,0-1-1 0 0,0 1 1 0 0,0 0 0 0 0,0 0 0 0 0,0-1-1 0 0,0 1 1 0 0,1 0 0 0 0,-1 0 0 0 0,0-1-1 0 0,1 1 1 0 0,-1-1 105 0 0,16-54-5053 0 0,-13 50 4328 0 0,46-107-7586 0 0,-41 95 7443 0 0,17-40-1310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34 784 0 0,'-5'-24'5256'0'0,"2"14"-465"0"0,2 11 2000 0 0,8 178-2589 0 0,5-49-4029 0 0,6 0 0 0 0,11 25-173 0 0,-1 22-1569 0 0,-28-175 1392 0 0,0 0 0 0 0,0 0 1 0 0,1-1-1 0 0,-1 1 1 0 0,0 0-1 0 0,1 0 0 0 0,-1-1 1 0 0,1 1-1 0 0,0 0 1 0 0,0-1-1 0 0,-1 1 0 0 0,1 0 1 0 0,0-1-1 0 0,0 1 0 0 0,1-1 1 0 0,-1 0-1 0 0,0 1 1 0 0,0-1-1 0 0,1 0 0 0 0,0 1 177 0 0,-1-2-199 0 0,1 0-1 0 0,-1 0 0 0 0,0 0 1 0 0,0-1-1 0 0,0 1 0 0 0,0 0 0 0 0,0-1 1 0 0,0 1-1 0 0,0-1 0 0 0,0 1 0 0 0,0-1 1 0 0,0 0-1 0 0,0 1 0 0 0,0-1 1 0 0,0 0-1 0 0,0 0 0 0 0,0 1 0 0 0,-1-1 1 0 0,1 0-1 0 0,0 0 0 0 0,-1 0 1 0 0,1 0-1 0 0,0 0 0 0 0,-1 0 0 0 0,1 0 1 0 0,-1 0-1 0 0,0 0 0 0 0,1-1 0 0 0,-1 1 1 0 0,0 0-1 0 0,0 0 200 0 0,5-14-1285 0 0,0-1 1 0 0,-1 1-1 0 0,-1-1 0 0 0,-1 0 1 0 0,0 1-1 0 0,-1-6 1285 0 0,0 15-254 0 0,0-43-1633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0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68 159 616 0 0,'0'0'771'0'0,"-49"-4"5025"0"0,46 5-5594 0 0,3-1-106 0 0,0 0 0 0 0,-1 0 0 0 0,1 0 0 0 0,-1 0 0 0 0,1 1 0 0 0,-1-1 0 0 0,1 0 0 0 0,-1 0 0 0 0,1 0 0 0 0,0 0 0 0 0,-1 0 0 0 0,1 0 0 0 0,-1 0-1 0 0,1 0 1 0 0,-1 0 0 0 0,1 0 0 0 0,-1-1 0 0 0,1 1 0 0 0,0 0 0 0 0,-1 0 0 0 0,1 0 0 0 0,-1 0 0 0 0,1-1 0 0 0,-1 1 0 0 0,1 0 0 0 0,0 0 0 0 0,-1-1 0 0 0,1 1 0 0 0,0 0 0 0 0,-1-1 0 0 0,1 1 0 0 0,0 0 0 0 0,0-1 0 0 0,-1 1 0 0 0,1 0 0 0 0,0-1 0 0 0,0 1 0 0 0,-1-1 0 0 0,1 1-1 0 0,0-1 1 0 0,0 1 0 0 0,0 0 0 0 0,0-1 0 0 0,0 1 0 0 0,0-1 0 0 0,0 1 0 0 0,0-1 0 0 0,0 1 0 0 0,0-1 0 0 0,0 1-96 0 0,0-1 850 0 0,0 1-93 0 0,0 0-98 0 0,0 0-116 0 0,0 0-106 0 0,0-9 976 0 0,1-13-782 0 0,6 12-492 0 0,-6 9-124 0 0,0-1-1 0 0,0 1 1 0 0,-1-1-1 0 0,1 1 0 0 0,0 0 1 0 0,0-1-1 0 0,-1 0 1 0 0,1 1-1 0 0,-1-1 1 0 0,1 1-1 0 0,-1-1 0 0 0,0 0 1 0 0,1 1-1 0 0,-1-2-14 0 0,0-1 8 0 0,0 1-1 0 0,1-1 1 0 0,0 1 0 0 0,0-1-1 0 0,0 1 1 0 0,0 0-1 0 0,0-1 1 0 0,1 1-1 0 0,-1 0 1 0 0,1 0-1 0 0,0 0 1 0 0,0 0-1 0 0,0 0 1 0 0,1 0 0 0 0,-1 0-1 0 0,1 1 1 0 0,-1-1-1 0 0,1 1 1 0 0,0 0-1 0 0,1-1-7 0 0,-2 1 4 0 0,1 0 0 0 0,-1 1-1 0 0,1-1 1 0 0,-1 1 0 0 0,1 0 0 0 0,-1 0-1 0 0,1 0 1 0 0,0 0 0 0 0,-1 0 0 0 0,1 1-1 0 0,0-1 1 0 0,0 1 0 0 0,0 0-1 0 0,-1-1 1 0 0,1 1 0 0 0,0 1 0 0 0,0-1-1 0 0,0 0 1 0 0,-1 1 0 0 0,1-1-1 0 0,0 1 1 0 0,0 0 0 0 0,-1 0 0 0 0,1 0-1 0 0,1 1-3 0 0,5 4 7 0 0,0 0 0 0 0,0 1-1 0 0,0 0 1 0 0,-1 1 0 0 0,0 0 0 0 0,0 0-1 0 0,-1 1 1 0 0,0 0 0 0 0,-1 0-1 0 0,0 1 1 0 0,0 0 0 0 0,-1 0-1 0 0,0 0 1 0 0,-1 0 0 0 0,0 1-1 0 0,-1 0 1 0 0,0 0 0 0 0,0 0 0 0 0,-1 0-1 0 0,-1 0-6 0 0,3 31 23 0 0,-3 0-1 0 0,-1-1 0 0 0,-1 1 1 0 0,-7 32-23 0 0,2-12 14 0 0,-6 26 3 0 0,-3-1-1 0 0,-5-1 1 0 0,-3 0-17 0 0,16-58 14 0 0,1-5-13 0 0,-2 0 0 0 0,0 0 1 0 0,-4 6-2 0 0,-29 36-2 0 0,38-58-1 0 0,-19 16 4 0 0,10-13 428 0 0,21-20 944 0 0,-1 6-1269 0 0,0 0 0 0 0,0 0 0 0 0,0 1 0 0 0,1 0-1 0 0,-1 0 1 0 0,1 1 0 0 0,0 0 0 0 0,0 0 0 0 0,-1 1 0 0 0,8 0-104 0 0,21-5 166 0 0,33-10-115 0 0,0 4 1 0 0,2 2-1 0 0,-1 4 0 0 0,9 2-51 0 0,-31 3-30 0 0,-30-1 13 0 0,1 2 0 0 0,-1 0 0 0 0,0 1 0 0 0,0 1 0 0 0,1 1 0 0 0,6 2 17 0 0,-17-2-122 0 0,0-1 0 0 0,1 0 0 0 0,-1 0-1 0 0,1-1 1 0 0,2 0 122 0 0,-11-1-566 0 0,-1 0-518 0 0,4-10-3178 0 0,-4 9 4096 0 0,1 0 1 0 0,-1 0 0 0 0,1 1 0 0 0,-1-1 0 0 0,0 0 0 0 0,1 0-1 0 0,-1 1 1 0 0,0-1 0 0 0,0 0 0 0 0,1 0 0 0 0,-1 0-1 0 0,0 1 1 0 0,0-1 0 0 0,0 0 0 0 0,0 0 0 0 0,0 0 0 0 0,0 1-1 0 0,0-1 1 0 0,-1 0 0 0 0,1 0 165 0 0,-8-70-9071 0 0,1 44 6949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76 175 60 0 0,'-8'-15'120'0'0,"-1"-4"-60"0"0,1 0-20 0 0,0 0-20 0 0,8 0-16 0 0,-17 0-8 0 0,17 4 4 0 0,-9 0-16 0 0,1 7 4 0 0,8 1 4 0 0,0-1-8 0 0,-9 0-8 0 0,9 8-32 0 0,0-3-40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1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39 356 0 0,'-5'-18'1649'0'0,"2"7"-127"0"0,2 3 476 0 0,1 7-1516 0 0,-1 34 3195 0 0,-2 16-1388 0 0,-2 27-2328 0 0,7-25 521 0 0,5 51-196 0 0,-3 51-28 0 0,2 23-34 0 0,-3-119-141 0 0,10 275 378 0 0,-14-226-140 0 0,-6 9-321 0 0,-2 123 620 0 0,9-237-646 0 0,0-1-7 0 0,0 0-8 0 0,18-27-3438 0 0,-9 2 467 0 0,-6 19 2328 0 0,-1-1-1 0 0,0 1 1 0 0,0-1-1 0 0,0 1 0 0 0,-1-1 1 0 0,0 0-1 0 0,0 0 1 0 0,0-2 684 0 0,-1-21-1746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9 690 232 0 0,'-7'6'1567'0'0,"5"7"7225"0"0,11-10-4506 0 0,-9-3-3415 0 0,0 0-81 0 0,0 0-94 0 0,5 1 178 0 0,1-2 98 0 0,83-22-274 0 0,44-17 0 0 0,-2-6-322 0 0,65-29-177 0 0,170-59 147 0 0,-212 86-132 0 0,1 8 0 0 0,2 5 1 0 0,1 8-1 0 0,36 3-214 0 0,-191 24 2 0 0,111-7-33 0 0,-1-6 0 0 0,0-4 0 0 0,99-30 31 0 0,-69-1-79 0 0,40-12 18 0 0,-153 52 48 0 0,1 1 0 0 0,0 2 0 0 0,0 1 0 0 0,0 1 0 0 0,1 2 13 0 0,-8 1-29 0 0,0 2 0 0 0,-1 0 0 0 0,1 1 1 0 0,-1 2-1 0 0,1 0 0 0 0,-1 2 0 0 0,6 2 29 0 0,-28-8-3 0 0,0 0-1 0 0,1 0 1 0 0,-1 0-1 0 0,0 0 1 0 0,0 0-1 0 0,1 0 1 0 0,-1 0-1 0 0,0 0 1 0 0,0 0-1 0 0,0 1 1 0 0,0-1-1 0 0,-1 0 1 0 0,1 1-1 0 0,0-1 1 0 0,0 1-1 0 0,-1-1 1 0 0,1 1-1 0 0,-1-1 1 0 0,1 1 0 0 0,-1-1-1 0 0,0 1 1 0 0,0-1-1 0 0,0 1 1 0 0,0-1-1 0 0,0 2 4 0 0,-5 48 53 0 0,0-13-29 0 0,-3 181 59 0 0,8-89-54 0 0,15 633 30 0 0,4-213-111 0 0,-21-531 29 0 0,0 0 0 0 0,-2 0 0 0 0,0 0 0 0 0,-3 6 23 0 0,6-21-5 0 0,-1 0 1 0 0,0 0 0 0 0,0 0-1 0 0,-1 0 1 0 0,1-1-1 0 0,-1 1 1 0 0,0-1 0 0 0,0 1-1 0 0,0-1 1 0 0,0 0 0 0 0,-1 0-1 0 0,1 0 1 0 0,-1-1 0 0 0,0 1-1 0 0,1-1 1 0 0,-1 0-1 0 0,-4 1 5 0 0,-11 6 3 0 0,-1-1 0 0 0,0-1 0 0 0,-4 0-3 0 0,13-4 4 0 0,-85 20 33 0 0,-1-4-1 0 0,0-4 1 0 0,-19-3-37 0 0,-7 2 17 0 0,-280 45-50 0 0,-93 11-188 0 0,345-56 300 0 0,-1-6-1 0 0,-43-8-78 0 0,123-4 28 0 0,1-4 0 0 0,0-3 0 0 0,0-3 0 0 0,1-3 0 0 0,-56-23-28 0 0,104 32 12 0 0,-1 1 1 0 0,1 0-1 0 0,-1 2 0 0 0,0 1 1 0 0,-1 0-1 0 0,1 2 1 0 0,-1 1-1 0 0,0 0 0 0 0,1 2 1 0 0,-1 1-1 0 0,-16 3-12 0 0,4-3 14 0 0,35-2-15 0 0,0 0 1 0 0,0 0-1 0 0,0 0 1 0 0,0 0-1 0 0,0 0 1 0 0,0 0-1 0 0,1-1 1 0 0,-1 1-1 0 0,0 0 1 0 0,0 0-1 0 0,0-1 1 0 0,0 1-1 0 0,0 0 0 0 0,0-1 1 0 0,0 1-1 0 0,1-1 1 0 0,-1 1-1 0 0,0-1 1 0 0,0 0-1 0 0,1 1 1 0 0,-1-1-1 0 0,0 0 1 0 0,1 1-1 0 0,-1-1 1 0 0,0 0-1 0 0,1 0 1 0 0,-1 0 0 0 0,1 1-13 0 0,0 0-10 0 0,0 1-270 0 0,0-1 0 0 0,1 1 0 0 0,-1 0 0 0 0,0 0 0 0 0,0 0 0 0 0,1 0 0 0 0,-1 0 0 0 0,0 0 0 0 0,1 0 0 0 0,-1 0 0 0 0,1-1 0 0 0,-1 1 0 0 0,1 0 0 0 0,-1 0 0 0 0,1-1 0 0 0,0 1 0 0 0,-1 0 0 0 0,1-1 0 0 0,0 1 0 0 0,-1 0 0 0 0,1-1 0 0 0,1 1 293 0 0,35 4-12013 0 0,-35-2 9735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0 796 0 0,'2'1'334'0'0,"0"1"0"0"0,0-1 0 0 0,0 1-1 0 0,0 0 1 0 0,0-1 0 0 0,0 1 0 0 0,-1 0 0 0 0,1 0 0 0 0,0 0-1 0 0,-1 0 1 0 0,0 0 0 0 0,1 1 0 0 0,-1-1 0 0 0,0 0 0 0 0,0 0 0 0 0,-1 1-1 0 0,1-1 1 0 0,0 1 0 0 0,-1-1 0 0 0,1 1-334 0 0,4 53 2657 0 0,-5-14-1361 0 0,-1 32 2287 0 0,9 57-3583 0 0,18 73 1288 0 0,32 132-865 0 0,-50-289-432 0 0,-7-31-22 0 0,-7-26-23 0 0,0-37 79 0 0,2 4-9 0 0,-1 20-10 0 0,1 1 1 0 0,1-1-1 0 0,0-19-6 0 0,-7-53 0 0 0,5 64 5 0 0,1-1 0 0 0,2 0-1 0 0,1 1 1 0 0,3-19-5 0 0,-1-9-5 0 0,1 16 75 0 0,1 1-1 0 0,2 0 1 0 0,2 0-1 0 0,2 0 1 0 0,2 1 0 0 0,11-27-70 0 0,-19 60 107 0 0,-1 0 0 0 0,2 1 0 0 0,-1 0 0 0 0,1 0 0 0 0,0 0 0 0 0,0 0 0 0 0,5-5-107 0 0,-8 11 18 0 0,0 0-1 0 0,0 0 1 0 0,0 0-1 0 0,0 0 0 0 0,1 0 1 0 0,-1 0-1 0 0,0 1 1 0 0,0-1-1 0 0,0 1 1 0 0,1-1-1 0 0,-1 1 0 0 0,0-1 1 0 0,0 1-1 0 0,1 0 1 0 0,-1-1-1 0 0,1 1 0 0 0,-1 0 1 0 0,0 0-1 0 0,2 0-17 0 0,-1 1 8 0 0,0-1-1 0 0,1 1 1 0 0,-1 0-1 0 0,0 0 1 0 0,0 0-1 0 0,0 0 1 0 0,0 0-1 0 0,0 0 1 0 0,0 0-1 0 0,0 1 1 0 0,0-1-1 0 0,0 1 1 0 0,0 0-1 0 0,-1-1 1 0 0,1 2-8 0 0,6 7 6 0 0,0 1 1 0 0,-1 0-1 0 0,-1 1 1 0 0,0 0-1 0 0,0 0 0 0 0,-1 0 1 0 0,-1 0-1 0 0,0 1 1 0 0,-1 0-7 0 0,11 27 8 0 0,-6-18-7 0 0,0 0-1 0 0,-2 0 1 0 0,0 0-1 0 0,-1 1 1 0 0,-2 0-1 0 0,1 14 0 0 0,13 102-83 0 0,-20-132 64 0 0,-2-20-10 0 0,-4-22-10 0 0,12-8 32 0 0,2 0 0 0 0,1 0 1 0 0,4-5 6 0 0,-8 40 5 0 0,0 0 0 0 0,1 0 1 0 0,0 0-1 0 0,0 0 1 0 0,4-5-6 0 0,-7 12 2 0 0,1-1 0 0 0,0 0 1 0 0,-1 1-1 0 0,1-1 0 0 0,0 1 1 0 0,0 0-1 0 0,0-1 1 0 0,0 1-1 0 0,0 0 0 0 0,1-1 1 0 0,-1 1-1 0 0,0 0 0 0 0,1 0 1 0 0,-1 0-1 0 0,0 0 0 0 0,1 0 1 0 0,-1 0-1 0 0,1 1 0 0 0,0-1 1 0 0,-1 0-1 0 0,1 1 1 0 0,0 0-1 0 0,-1-1 0 0 0,1 1 1 0 0,0 0-1 0 0,-1-1 0 0 0,3 1-2 0 0,1 3 2 0 0,-1 0 0 0 0,1 0 0 0 0,0 1 0 0 0,-1-1 0 0 0,0 1-1 0 0,0 0 1 0 0,0 0 0 0 0,0 1 0 0 0,0 0-2 0 0,11 19-1 0 0,-1 1-1 0 0,-1 0 1 0 0,-1 1 0 0 0,-1 0-1 0 0,5 21 2 0 0,-4-11-629 0 0,2-2 0 0 0,14 26 629 0 0,-24-52-292 0 0,21 37-4255 0 0,-25-44 4373 0 0,0 0-1 0 0,1-1 1 0 0,-1 1-1 0 0,0 0 1 0 0,0-1-1 0 0,1 1 1 0 0,-1-1-1 0 0,0 1 1 0 0,1 0 0 0 0,-1-1-1 0 0,1 1 1 0 0,-1-1-1 0 0,1 1 1 0 0,-1-1-1 0 0,1 1 1 0 0,-1-1-1 0 0,1 0 1 0 0,-1 1-1 0 0,1-1 1 0 0,0 0-1 0 0,-1 1 1 0 0,1-1-1 0 0,0 0 1 0 0,-1 0-1 0 0,1 0 1 0 0,0 1 0 0 0,-1-1-1 0 0,1 0 1 0 0,0 0-1 0 0,-1 0 1 0 0,1 0-1 0 0,0 0 1 0 0,-1 0-1 0 0,1 0 1 0 0,0-1-1 0 0,-1 1 1 0 0,1 0-1 0 0,0 0 1 0 0,-1 0-1 0 0,1-1 1 0 0,0 1-1 0 0,-1 0 1 0 0,1-1 0 0 0,-1 1-1 0 0,1 0 1 0 0,0-1-1 0 0,-1 1 1 0 0,1-1-1 0 0,-1 1 1 0 0,1-1-1 0 0,-1 1 1 0 0,0-1-1 0 0,1 1 1 0 0,-1-1-1 0 0,0 0 1 0 0,1 1 174 0 0,0-8-1755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5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167 239 92 0 0,'6'-13'771'0'0,"0"-1"0"0"0,-1 0 0 0 0,-1 0 0 0 0,0 0 0 0 0,-1 0-1 0 0,1-15-770 0 0,5-18 1378 0 0,-7-10 1321 0 0,-3 35 142 0 0,-24 45-1390 0 0,-27 42-1140 0 0,42-53-312 0 0,0-1 0 0 0,0 1 0 0 0,1 1 0 0 0,1 0-1 0 0,0 0 1 0 0,0 1 0 0 0,-3 11 1 0 0,-11 18-13 0 0,18-37 14 0 0,0 1-1 0 0,1-1 1 0 0,0 0 0 0 0,0 1-1 0 0,0 0 1 0 0,1 0 0 0 0,0 0-1 0 0,0 0 1 0 0,1 0 0 0 0,-1 3-1 0 0,-1 9 14 0 0,2-18-12 0 0,1 0 0 0 0,-1 0 0 0 0,1 0 0 0 0,0 0 0 0 0,-1 0 1 0 0,1 0-1 0 0,0 1 0 0 0,0-1 0 0 0,0 0 0 0 0,0 0 1 0 0,0 0-1 0 0,0 0 0 0 0,0 0 0 0 0,0 0 0 0 0,1 0 1 0 0,-1 0-1 0 0,0 0 0 0 0,1 0 0 0 0,-1 0 0 0 0,0 0 1 0 0,1 0-1 0 0,-1 0 0 0 0,1 0 0 0 0,0 0-2 0 0,2 3 10 0 0,0-1 0 0 0,0 0 0 0 0,0 0 0 0 0,1 0 0 0 0,0-1 0 0 0,-1 1 0 0 0,1-1 0 0 0,0 0 0 0 0,0 0 0 0 0,0 0-1 0 0,1 0 1 0 0,1 0-10 0 0,62 15 258 0 0,-8-2 123 0 0,-32-5-131 0 0,-1 2 1 0 0,0 1-1 0 0,-1 1 0 0 0,-1 2 0 0 0,6 4-250 0 0,-17-9 62 0 0,-1 0 1 0 0,0 0-1 0 0,0 1 1 0 0,-2 1-1 0 0,1 0 1 0 0,-2 0-1 0 0,1 1 1 0 0,-2 1-1 0 0,6 10-62 0 0,-11-18 7 0 0,2 4 1 0 0,-1 1 0 0 0,1-1 0 0 0,-2 1 0 0 0,0 0 0 0 0,0 1 0 0 0,-1 0-8 0 0,-1-3 3 0 0,0-5-4 0 0,-1-1-1 0 0,0 1 1 0 0,-1 0-1 0 0,1-1 1 0 0,-1 1-1 0 0,0 0 1 0 0,0-1-1 0 0,-1 4 2 0 0,0-6-3 0 0,1 1 1 0 0,-1-1-1 0 0,-1 0 1 0 0,1 0-1 0 0,0 1 0 0 0,0-1 1 0 0,-1 0-1 0 0,1 0 1 0 0,-1 0-1 0 0,0-1 0 0 0,0 1 1 0 0,1 0-1 0 0,-1-1 1 0 0,0 1-1 0 0,0-1 1 0 0,-1 1-1 0 0,1-1 0 0 0,0 0 1 0 0,0 0 2 0 0,-6 3-23 0 0,-1-1 0 0 0,1 0 0 0 0,0-1 0 0 0,-1 1 0 0 0,1-2 0 0 0,-1 1 0 0 0,0-1 0 0 0,0-1 0 0 0,1 1 0 0 0,-3-2 23 0 0,-87-7-205 0 0,77 6 102 0 0,-95-17-871 0 0,44-5-2521 0 0,70 23 3228 0 0,0 0 0 0 0,0 0 0 0 0,0 0 0 0 0,0-1 0 0 0,0 1 0 0 0,0-1 1 0 0,0 1-1 0 0,1-1 0 0 0,-1 0 0 0 0,1 1 0 0 0,-1-1 0 0 0,1 0 0 0 0,0 0 0 0 0,-1 0 1 0 0,1 0-1 0 0,0 0 0 0 0,1 0 0 0 0,-1-1 0 0 0,0 0 267 0 0,-4-45-4543 0 0,5 26 3219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6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19 772 0 0,'0'-1'126'0'0,"0"1"0"0"0,0-1 0 0 0,0 0 0 0 0,0 1 0 0 0,0-1 0 0 0,0 1 0 0 0,0-1 0 0 0,0 0 0 0 0,0 1 0 0 0,0-1 0 0 0,0 1 0 0 0,0-1 0 0 0,0 0 0 0 0,-1 1 0 0 0,1-1 0 0 0,0 1 0 0 0,0-1 0 0 0,-1 1-1 0 0,1-1 1 0 0,0 1 0 0 0,-1-1 0 0 0,1 1 0 0 0,-1-1 0 0 0,1 1 0 0 0,0-1 0 0 0,-1 1 0 0 0,1 0 0 0 0,-1-1 0 0 0,1 1 0 0 0,-1 0 0 0 0,1-1 0 0 0,-1 1 0 0 0,0 0 0 0 0,1 0 0 0 0,-1 0 0 0 0,1-1 0 0 0,-1 1 0 0 0,0 0 0 0 0,1 0 0 0 0,-1 0 0 0 0,1 0 0 0 0,-1 0 0 0 0,0 0 0 0 0,1 0 0 0 0,-1 0 0 0 0,1 0 0 0 0,-1 0 0 0 0,0 1 0 0 0,1-1 0 0 0,-1 0 0 0 0,1 0-1 0 0,-1 0 1 0 0,1 1 0 0 0,-1-1-126 0 0,-16 16 3751 0 0,13 0-1901 0 0,0 79 1931 0 0,-1 3-2793 0 0,10 66-476 0 0,-1 0-388 0 0,-3-57-92 0 0,2 52 6 0 0,1 105-315 0 0,-4-208-531 0 0,0-20-3572 0 0,-4-53-702 0 0,0-5 2886 0 0,-4-19-828 0 0,2 21 1968 0 0,3-16-463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6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34 72 0 0,'32'-26'5821'0'0,"-30"25"-5153"0"0,-1-5 1022 0 0,4 6 1776 0 0,-5 0-3391 0 0,1 1 1 0 0,-1 0-1 0 0,0-1 1 0 0,1 1-1 0 0,-1 0 1 0 0,0-1 0 0 0,0 1-1 0 0,1 0 1 0 0,-1-1-1 0 0,0 1 1 0 0,0 0 0 0 0,0 0-1 0 0,0-1 1 0 0,0 1-1 0 0,0 0 1 0 0,0 0-1 0 0,0-1 1 0 0,0 1 0 0 0,-1 0-1 0 0,1 0 1 0 0,0-1-1 0 0,0 1 1 0 0,-1 0 0 0 0,1 0-76 0 0,-5 9 80 0 0,0 0 1 0 0,-1-1 0 0 0,0 0-1 0 0,-1 0 1 0 0,-1 1-81 0 0,-11 17 56 0 0,-193 299-1584 0 0,119-195-4702 0 0,61-92 2513 0 0,22-24 2158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17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944 81 556 0 0,'0'-1'210'0'0,"1"-1"0"0"0,0 1 0 0 0,-1 0 1 0 0,1 0-1 0 0,0 0 0 0 0,0 0 0 0 0,0 0 0 0 0,0 0 0 0 0,0 0 1 0 0,0 0-1 0 0,0 0 0 0 0,0 0 0 0 0,1 0 0 0 0,-1 1 0 0 0,0-1 0 0 0,0 0 1 0 0,1 1-1 0 0,-1-1 0 0 0,1 1 0 0 0,-1-1 0 0 0,1 1-210 0 0,-1-2 942 0 0,-1 2-858 0 0,0 0 0 0 0,0 0 0 0 0,0 0 0 0 0,-1 0 1 0 0,1 0-1 0 0,0 0 0 0 0,0 0 0 0 0,-1 0 0 0 0,1-1 0 0 0,0 1 0 0 0,0 0 0 0 0,0 0 0 0 0,0 0 0 0 0,-1 0 0 0 0,1-1 0 0 0,0 1 1 0 0,0 0-1 0 0,0 0 0 0 0,0 0 0 0 0,0-1 0 0 0,0 1 0 0 0,0 0 0 0 0,-1 0 0 0 0,1 0 0 0 0,0-1 0 0 0,0 1 0 0 0,0 0 1 0 0,0 0-1 0 0,0-1 0 0 0,0 1 0 0 0,0 0 0 0 0,0 0 0 0 0,0 0 0 0 0,0-1 0 0 0,0 1 0 0 0,0 0 0 0 0,0 0 0 0 0,0-1 0 0 0,1 1 1 0 0,-1 0-1 0 0,0 0 0 0 0,0 0 0 0 0,0-1 0 0 0,0 1 0 0 0,0 0 0 0 0,0 0 0 0 0,0 0 0 0 0,1-1 0 0 0,-1 1 0 0 0,0 0 1 0 0,0 0-1 0 0,1 0-84 0 0,-94-15 1130 0 0,-78-5-114 0 0,-74 6-1016 0 0,154 13-216 0 0,0 4 0 0 0,0 4 0 0 0,-51 13 216 0 0,125-16-270 0 0,-9 0-2963 0 0,34-16-2485 0 0,0 5 4017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3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101 724 408 0 0,'-1'2'238'0'0,"0"0"0"0"0,0 0 1 0 0,0-1-1 0 0,-1 1 0 0 0,1 0 0 0 0,0-1 0 0 0,-1 1 1 0 0,1-1-1 0 0,-1 1 0 0 0,0-1 0 0 0,1 0 0 0 0,-1 1 0 0 0,0-1 1 0 0,-1 0-239 0 0,-18 18 703 0 0,-4 15 344 0 0,24-31-771 0 0,-1 0-1 0 0,0 1 1 0 0,0-1 0 0 0,0 0-1 0 0,0-1 1 0 0,-1 1-1 0 0,1 0 1 0 0,-1 0 0 0 0,0-1-1 0 0,-1 2-275 0 0,-1-1 664 0 0,4 4 6481 0 0,12-6-4836 0 0,10-4-1780 0 0,-21 3-505 0 0,153-47 1116 0 0,75-29-196 0 0,326-95-403 0 0,262-26-387 0 0,-472 131 96 0 0,138-1-250 0 0,-234 43 9 0 0,211-25 38 0 0,24 8-219 0 0,-442 38-117 0 0,34-5-1458 0 0,-71 7 1176 0 0,0 0 0 0 0,-1-1-1 0 0,1 1 1 0 0,0-1-1 0 0,0 1 1 0 0,-1-1 0 0 0,1 0-1 0 0,-1-1 1 0 0,0 1-1 0 0,1-1 572 0 0,-4 3-196 0 0,1-1 1 0 0,-1 0-1 0 0,1 1 0 0 0,-1-1 0 0 0,1 0 1 0 0,-1 1-1 0 0,0-1 0 0 0,1 0 0 0 0,-1 0 0 0 0,0 1 1 0 0,1-1-1 0 0,-1 0 0 0 0,0 0 0 0 0,0 0 0 0 0,0 1 1 0 0,0-1-1 0 0,0 0 0 0 0,0 0 0 0 0,0 0 0 0 0,0 1 1 0 0,0-1-1 0 0,0 0 0 0 0,-1 0 0 0 0,1 0 0 0 0,0 1 1 0 0,0-1-1 0 0,-1 0 0 0 0,1 0 0 0 0,-1 1 0 0 0,1-1 1 0 0,0 0-1 0 0,-1 1 0 0 0,1-1 0 0 0,-1 0 0 0 0,0 1 1 0 0,1-1-1 0 0,-1 1 0 0 0,1-1 0 0 0,-1 1 0 0 0,0-1 1 0 0,1 1-1 0 0,-1 0 0 0 0,0-1 0 0 0,0 1 196 0 0,-36-22-2850 0 0,33 21 2291 0 0,-30-18-1352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21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1781 112 0 0,'14'10'3699'0'0,"-14"-10"-3678"0"0,0 0 0 0 0,0 0 0 0 0,0 0 0 0 0,0 1 0 0 0,0-1 0 0 0,0 0 0 0 0,0 0 0 0 0,1 0 0 0 0,-1 1 0 0 0,0-1 0 0 0,0 0 0 0 0,0 0 0 0 0,0 1 0 0 0,0-1 0 0 0,0 0 0 0 0,0 0 0 0 0,0 1 0 0 0,0-1 0 0 0,0 0 0 0 0,0 0 0 0 0,0 1 0 0 0,-1-1 0 0 0,1 0 1 0 0,0 0-1 0 0,0 0 0 0 0,0 1 0 0 0,0-1 0 0 0,0 0 0 0 0,0 0 0 0 0,0 0 0 0 0,-1 1 0 0 0,1-1 0 0 0,0 0 0 0 0,0 0 0 0 0,0 0 0 0 0,-1 0 0 0 0,1 1 0 0 0,0-1 0 0 0,0 0 0 0 0,0 0 0 0 0,-1 0 0 0 0,1 0 0 0 0,0 0 0 0 0,0 0 0 0 0,0 0 0 0 0,-1 0 0 0 0,1 0-21 0 0,-1 1 118 0 0,1-1 22 0 0,-12 4 2745 0 0,8-5 184 0 0,10-3-1792 0 0,15-13 3667 0 0,3-12-3388 0 0,18-19-1478 0 0,123-115 229 0 0,-119 122-226 0 0,46-33-81 0 0,-46 39 201 0 0,-1-2 0 0 0,6-10-201 0 0,-33 31 46 0 0,1 0 0 0 0,0 1 0 0 0,3 0-46 0 0,27-21 22 0 0,-22 16-19 0 0,0 2 0 0 0,11-5-3 0 0,14-8-6 0 0,26-15-100 0 0,12-2 106 0 0,0 1-137 0 0,54-30 69 0 0,3 5 1 0 0,9 5 67 0 0,219-100-57 0 0,-206 86 37 0 0,4 8 0 0 0,12 5 20 0 0,132-20 16 0 0,251-31-16 0 0,-217 49 315 0 0,-159 34-294 0 0,1 9-1 0 0,1 8 0 0 0,0 9 0 0 0,1 8 0 0 0,0 9 0 0 0,7 9-20 0 0,162 29-48 0 0,-300-33 32 0 0,0 2 1 0 0,-2 4-1 0 0,0 2 0 0 0,37 18 16 0 0,-57-17-26 0 0,-1 2-1 0 0,-1 1 0 0 0,-1 2 1 0 0,-2 2-1 0 0,0 1 0 0 0,-2 2 1 0 0,-1 1-1 0 0,-2 2 0 0 0,-1 1 0 0 0,-2 2 1 0 0,-1 1-1 0 0,-2 1 0 0 0,-2 1 1 0 0,-2 1-1 0 0,-1 1 0 0 0,-2 0 0 0 0,8 32 27 0 0,-7 3 2 0 0,1 24-2 0 0,-16-68 0 0 0,-2 1 0 0 0,-1 20 0 0 0,7 57 11 0 0,-1-44-4 0 0,-4 1 1 0 0,-2 0-1 0 0,-5 29-7 0 0,1 15-1 0 0,-5 38-41 0 0,-6 0 0 0 0,-26 114 42 0 0,28-198 2 0 0,-22 161 39 0 0,2-80-34 0 0,25-102-28 0 0,-3-1 0 0 0,-2 0 1 0 0,-1-1-1 0 0,-7 11 21 0 0,-11 38-27 0 0,21-64 26 0 0,-2 0-1 0 0,-11 20 2 0 0,-10 24 35 0 0,-45 102 198 0 0,48-113-189 0 0,2 1 0 0 0,2 2 1 0 0,4 0-1 0 0,-2 18-44 0 0,6-16 5 0 0,10-47-1 0 0,2 1 0 0 0,1-1 0 0 0,0 1 0 0 0,1 0-1 0 0,1 13-3 0 0,1 16 1 0 0,1 3 11 0 0,1 0 0 0 0,4 12-12 0 0,-3-47 0 0 0,1-1 0 0 0,1 0 0 0 0,0 0 0 0 0,1 0 0 0 0,1 0 0 0 0,0-1 0 0 0,1 0 0 0 0,1 0 0 0 0,1 1 0 0 0,-1-3-14 0 0,2 0 1 0 0,-1 0-1 0 0,2-1 0 0 0,-1 0 0 0 0,2-1 0 0 0,0 0 0 0 0,0-1 1 0 0,0 0-1 0 0,2-1 0 0 0,-1 0 0 0 0,1-1 0 0 0,0-1 1 0 0,1 0-1 0 0,-1-1 0 0 0,1-1 0 0 0,1 0 0 0 0,9 1 14 0 0,5 1 0 0 0,0-1-1 0 0,1-1 0 0 0,0-2 1 0 0,23-1 0 0 0,129-7 8 0 0,-114 1-10 0 0,108-11 2 0 0,162-35 0 0 0,-298 43 14 0 0,78-20 19 0 0,-1-5 0 0 0,109-46-33 0 0,-221 76 3 0 0,23-8 9 0 0,1 2 1 0 0,18-3-13 0 0,-2 1 4 0 0,-23-3 43 0 0,-19 8-904 0 0,-1 1 0 0 0,1-1 0 0 0,-1 1 0 0 0,0-1 0 0 0,0 0 0 0 0,-1 0 0 0 0,2-4 857 0 0,0-1-1568 0 0,-1 0-1 0 0,0 0 1 0 0,0 0-1 0 0,-1 0 1 0 0,-1 0-1 0 0,0 0 1 0 0,0-4 1568 0 0,-1-5-1659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22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245 368 848 0 0,'-7'11'2098'0'0,"6"-11"-1957"0"0,1 1 1 0 0,-1-1-1 0 0,0 1 0 0 0,1 0 1 0 0,-1-1-1 0 0,0 1 0 0 0,1 0 1 0 0,-1 0-1 0 0,1-1 1 0 0,-1 1-1 0 0,1 0 0 0 0,-1 0 1 0 0,1 0-1 0 0,0-1 0 0 0,-1 1 1 0 0,1 0-1 0 0,0 0 0 0 0,0 0 1 0 0,-1 0-1 0 0,1 0 1 0 0,0 0-1 0 0,0 0 0 0 0,0 0-141 0 0,3 42 846 0 0,1-1-1 0 0,2 0 0 0 0,2 0 1 0 0,12 36-846 0 0,-3-13 335 0 0,13 49-73 0 0,5-2 0 0 0,6-2 0 0 0,23 41-262 0 0,-27-45 133 0 0,-7-18-135 0 0,-29-84-15 0 0,0 0 1 0 0,0 0-1 0 0,0 1 0 0 0,-1-1 1 0 0,1 1-1 0 0,-1-1 0 0 0,0 0 1 0 0,-1 2 16 0 0,-5 5-119 0 0,5-12 115 0 0,0 1 1 0 0,0-1 0 0 0,0 1 0 0 0,0-1-1 0 0,0 1 1 0 0,0-1 0 0 0,1 0-1 0 0,-1 1 1 0 0,0-1 0 0 0,0 0 0 0 0,0 0-1 0 0,1 1 1 0 0,-1-1 0 0 0,0 0-1 0 0,1 0 1 0 0,-1 0 0 0 0,1 0 0 0 0,-1-1 3 0 0,-77-136 2 0 0,5-2 0 0 0,-37-111-2 0 0,67 153-5 0 0,8 20-25 0 0,3-2 1 0 0,-2-20 29 0 0,8 15-16 0 0,4 17 70 0 0,4-2 0 0 0,-9-62-54 0 0,26 127 14 0 0,-2-16 181 0 0,1-1 0 0 0,1 1 0 0 0,1-4-195 0 0,0 19 245 0 0,1 0 1 0 0,0 0-1 0 0,0-1 0 0 0,0 1 1 0 0,1 0-1 0 0,-1 0 0 0 0,2 0 1 0 0,-1 0-1 0 0,1 1 1 0 0,-1-1-1 0 0,2 1 0 0 0,2-4-245 0 0,-5 7 71 0 0,1 1-1 0 0,0 0 1 0 0,0-1-1 0 0,0 1 0 0 0,0 0 1 0 0,0 0-1 0 0,0 0 1 0 0,0 1-1 0 0,0-1 0 0 0,0 1 1 0 0,1-1-1 0 0,-1 1 1 0 0,0-1-1 0 0,0 1 1 0 0,0 0-1 0 0,1 0 0 0 0,-1 0 1 0 0,0 1-1 0 0,0-1 1 0 0,1 0-1 0 0,-1 1 0 0 0,0 0 1 0 0,0-1-1 0 0,0 1-70 0 0,55 19 524 0 0,-6 6 226 0 0,31 20-750 0 0,-44-22 249 0 0,2-2-1 0 0,0-2 0 0 0,19 5-248 0 0,185 61 401 0 0,-48-15-154 0 0,-73-24-83 0 0,-114-44-161 0 0,-1 1-1 0 0,1-1 1 0 0,-1 2-1 0 0,0-1 1 0 0,-1 1-1 0 0,1 1 1 0 0,2 2-3 0 0,-9-6 0 0 0,0 1 0 0 0,0 0 0 0 0,-1-1 1 0 0,1 1-1 0 0,-1 0 0 0 0,1-1 0 0 0,-1 1 0 0 0,0 0 1 0 0,0 0-1 0 0,-1-1 0 0 0,1 1 0 0 0,0 0 1 0 0,-1-1-1 0 0,0 1 0 0 0,1 0 0 0 0,-1-1 0 0 0,0 1 1 0 0,-1-1-1 0 0,1 1 0 0 0,-3 12 3 0 0,-4 34 2 0 0,8-49-1 0 0,0 0 4 0 0,0 0 5 0 0,0 0 5 0 0,0 0-1 0 0,0 0-1 0 0,0 0 2 0 0,0 0 6 0 0,0 0-7 0 0,0-7 27 0 0,0 6-44 0 0,0 1-1 0 0,0 0 1 0 0,-1 0 0 0 0,1-1-1 0 0,0 1 1 0 0,0 0-1 0 0,0 0 1 0 0,0 0 0 0 0,-1 0-1 0 0,1-1 1 0 0,0 1 0 0 0,0 0-1 0 0,0 0 1 0 0,-1 0 0 0 0,1 0-1 0 0,0 0 1 0 0,0-1-1 0 0,-1 1 1 0 0,1 0 0 0 0,0 0-1 0 0,0 0 1 0 0,-1 0 0 0 0,1 0-1 0 0,0 0 1 0 0,0 0 0 0 0,-1 0-1 0 0,1 0 1 0 0,0 0-1 0 0,0 0 1 0 0,-1 0 0 0 0,1 0-1 0 0,0 0 1 0 0,0 0 0 0 0,-1 0-1 0 0,1 1 1 0 0,0-1-1 0 0,0 0 1 0 0,0 0 0 0 0,-1 0-1 0 0,1 0 1 0 0,0 0 0 0 0,0 0-1 0 0,0 1 1 0 0,-1-1 0 0 0,1 0-1 0 0,0 0 1 0 0,0 0-1 0 0,0 1 1 0 0,0-1 0 0 0,-1 0-1 0 0,1 0 1 0 0,0 1 0 0 0,-15 10-19 0 0,14-10 24 0 0,-376 290 107 0 0,-145 90-760 0 0,515-376-148 0 0,0-1 0 0 0,0 1 0 0 0,-1-1 0 0 0,1-1 0 0 0,-5 2 796 0 0,11-4-209 0 0,0-1 0 0 0,0 0 0 0 0,1 0 0 0 0,-1 1 0 0 0,0-1 1 0 0,0 0-1 0 0,0 0 0 0 0,1 0 0 0 0,-1 0 0 0 0,0 0 0 0 0,0 0 0 0 0,0 0 0 0 0,1 0 0 0 0,-1 0 0 0 0,0 0 1 0 0,0 0-1 0 0,1-1 0 0 0,-1 1 0 0 0,0 0 0 0 0,0 0 0 0 0,1-1 0 0 0,-1 1 0 0 0,0-1 0 0 0,0 1 209 0 0,1-1-253 0 0,-1-1 0 0 0,1 1-1 0 0,0 0 1 0 0,0 0-1 0 0,-1-1 1 0 0,1 1-1 0 0,0 0 1 0 0,0 0 0 0 0,0-1-1 0 0,0 1 1 0 0,0 0-1 0 0,0-1 1 0 0,1 1-1 0 0,-1 0 1 0 0,0 0 0 0 0,1-1-1 0 0,-1 1 1 0 0,1 0-1 0 0,-1 0 1 0 0,1 0-1 0 0,0-1 254 0 0,13-20-2452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29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1 184 0 0,'66'12'9752'0'0,"-65"-12"-8897"0"0,15-3 3936 0 0,-8 2-2498 0 0,-5 1-1446 0 0,-2 0-852 0 0,4 3 237 0 0,-4-3-143 0 0,-2 1 51 0 0,-48-2-161 0 0,19-1 17 0 0,-14-1 8 0 0,-99-4 35 0 0,107 9-34 0 0,23 0-1 0 0,-1 1 0 0 0,1 0 0 0 0,0 0 1 0 0,0 1-1 0 0,0 1 0 0 0,1 0 0 0 0,0 1 0 0 0,0 1 0 0 0,0 0 0 0 0,0 1-4 0 0,-7 4 10 0 0,1 1 0 0 0,1 2 0 0 0,-2 2-10 0 0,-20 24 20 0 0,22-22-17 0 0,-18 25 10 0 0,17-12 0 0 0,8-15 2 0 0,-1 3 43 0 0,8-5 5 0 0,-2-1-6 0 0,4-12-51 0 0,1-1-1 0 0,-1 0 0 0 0,1 0 1 0 0,-1 0-1 0 0,1 0 1 0 0,-1 1-1 0 0,1-1 1 0 0,0 0-1 0 0,-1 0 1 0 0,1 1-1 0 0,0-1 1 0 0,0 0-1 0 0,0 1 1 0 0,0-1-1 0 0,0 0 1 0 0,0 1-1 0 0,1-1 1 0 0,-1 0-1 0 0,0 0 1 0 0,1 1-1 0 0,-1-1 0 0 0,1 0-5 0 0,2 9 15 0 0,0-1-1 0 0,-1 1 1 0 0,0 0-1 0 0,0 0 0 0 0,-1 0 1 0 0,0 7-15 0 0,9 47 16 0 0,12 73-7 0 0,-15-98-3 0 0,-2 1 0 0 0,0 22-6 0 0,5 34-4 0 0,-7-62 5 0 0,-2-1-1 0 0,-1 1 0 0 0,-1 5 0 0 0,-1 22 81 0 0,2-60-27 0 0,0-1 4 0 0,0 0 7 0 0,0 0 0 0 0,0 0-2 0 0,83 12 477 0 0,-28-7-418 0 0,-11 0-140 0 0,0-1 0 0 0,-1-3 1 0 0,1-1-1 0 0,28-5 18 0 0,-64 4-313 0 0,1-1 0 0 0,0-1-1 0 0,-1 1 1 0 0,1-2 0 0 0,-1 1 0 0 0,0-1 0 0 0,0 0 0 0 0,-1-1-1 0 0,7-4 314 0 0,-6 3-1086 0 0,-1 1 0 0 0,0-1 0 0 0,-1-1 0 0 0,1 1 0 0 0,-1-1 0 0 0,-1 0 0 0 0,1 0 0 0 0,-1-1 1 0 0,-1 0-1 0 0,1 0 0 0 0,-1 0 0 0 0,0 0 0 0 0,-1-1 0 0 0,1-5 1086 0 0,-2-1-2034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1044 0 0,'10'31'3427'0'0,"-2"-9"-1933"0"0,17 114 1782 0 0,-2 38-3276 0 0,-6-36 101 0 0,-16-100-89 0 0,-1-32-12 0 0,0 0 0 0 0,0 1 0 0 0,0-1 1 0 0,1 0-1 0 0,0 1 0 0 0,0-1 0 0 0,0 0 1 0 0,2 3-1 0 0,-3-8 0 0 0,1-1 1 0 0,-1 0 0 0 0,0 1 0 0 0,0-1 0 0 0,0 0 0 0 0,0 1 0 0 0,0-1 0 0 0,1 1 0 0 0,-1-1 0 0 0,0 0-1 0 0,0 1 1 0 0,0-1 0 0 0,0 0 0 0 0,0 1 0 0 0,0-1 0 0 0,0 1 0 0 0,0-1 0 0 0,-1 0 0 0 0,1 1 0 0 0,0-1 0 0 0,0 0-1 0 0,0 1 1 0 0,0-1 0 0 0,0 0 0 0 0,0 1 0 0 0,-1-1 0 0 0,1 0 0 0 0,0 1 0 0 0,0-1 0 0 0,-1 0 0 0 0,1 0-1 0 0,0 1 0 0 0,-1-1 2 0 0,1 0-1 0 0,0 0 0 0 0,0 0 0 0 0,0 0 0 0 0,-1 0 0 0 0,1 0 0 0 0,0 0 0 0 0,0 0 0 0 0,-1 0 0 0 0,1 0 0 0 0,0 0 0 0 0,0-1 0 0 0,0 1 0 0 0,-1 0 0 0 0,1 0 0 0 0,0 0 0 0 0,0 0 0 0 0,0 0 0 0 0,-1 0 0 0 0,1-1 0 0 0,0 1 0 0 0,0 0 0 0 0,0 0 0 0 0,0 0 0 0 0,0 0 0 0 0,-1-1 0 0 0,1 1 0 0 0,0 0 0 0 0,0 0 0 0 0,0 0 0 0 0,0-1 0 0 0,0 1 0 0 0,0 0 0 0 0,0 0 0 0 0,0-1 0 0 0,0 1 0 0 0,0 0 0 0 0,0 0 0 0 0,0 0 0 0 0,0-1 0 0 0,0 1 0 0 0,0 0 0 0 0,0 0 0 0 0,0-1 0 0 0,0 1 0 0 0,0 0 0 0 0,0 0 0 0 0,0 0 0 0 0,0-1-1 0 0,-18-87 132 0 0,11 35-107 0 0,-12-128 11 0 0,18 149-41 0 0,1 0 1 0 0,1 1 0 0 0,2-1 0 0 0,5-22 4 0 0,2-20-14 0 0,-8 54 134 0 0,0-1 0 0 0,2 1 0 0 0,0 0 0 0 0,6-13-120 0 0,-10 32 28 0 0,0 0 1 0 0,1 0 0 0 0,-1 0-1 0 0,1 0 1 0 0,-1 0 0 0 0,0 0 0 0 0,1 0-1 0 0,0 0 1 0 0,-1 0 0 0 0,1 0-1 0 0,0 1 1 0 0,-1-1 0 0 0,1 0 0 0 0,0 0-1 0 0,0 1 1 0 0,0-1 0 0 0,-1 0-1 0 0,1 1 1 0 0,0-1 0 0 0,0 1 0 0 0,0-1-1 0 0,0 1 1 0 0,0 0 0 0 0,0-1-1 0 0,0 1 1 0 0,0 0 0 0 0,1 0-29 0 0,0 0 38 0 0,1 0 0 0 0,-1 0 0 0 0,0 1 0 0 0,0-1 1 0 0,0 1-1 0 0,0 0 0 0 0,0 0 0 0 0,0-1 0 0 0,0 1 0 0 0,0 1 1 0 0,-1-1-1 0 0,1 0 0 0 0,1 1-38 0 0,2 2 38 0 0,0 1-1 0 0,0-1 1 0 0,0 1-1 0 0,-1 0 1 0 0,0 0-1 0 0,0 0 1 0 0,0 1 0 0 0,-1-1-1 0 0,2 4-37 0 0,13 36 63 0 0,2 8-31 0 0,27 48-32 0 0,-46-101 1 0 0,-1 0 0 0 0,0 1 0 0 0,0-1 0 0 0,0 1 0 0 0,0-1 0 0 0,1 0-1 0 0,-1 1 1 0 0,0-1 0 0 0,0 0 0 0 0,1 1 0 0 0,-1-1 0 0 0,0 0 0 0 0,1 1 0 0 0,-1-1-1 0 0,0 0 1 0 0,1 0 0 0 0,-1 0 0 0 0,1 1 0 0 0,-1-1 0 0 0,0 0 0 0 0,1 0-1 0 0,-1 0 1 0 0,1 0 0 0 0,-1 1 0 0 0,0-1 0 0 0,1 0 0 0 0,-1 0 0 0 0,1 0 0 0 0,-1 0-1 0 0,1 0 1 0 0,-1 0 0 0 0,0 0 0 0 0,1 0 0 0 0,-1 0 0 0 0,1-1 0 0 0,-1 1-1 0 0,0 0 1 0 0,1 0 0 0 0,-1 0 0 0 0,1 0 0 0 0,-1-1 0 0 0,0 1 0 0 0,1 0 0 0 0,-1 0-1 0 0,18-23 18 0 0,6-35-3 0 0,60-178-25 0 0,-51 148 185 0 0,-33 87-159 0 0,0 0 1 0 0,0 0-1 0 0,0 0 1 0 0,0 0-1 0 0,0 0 0 0 0,1 1 1 0 0,-1-1-1 0 0,0 0 0 0 0,1 0 1 0 0,-1 0-1 0 0,1 0 0 0 0,-1 1 1 0 0,1-1-1 0 0,-1 0 1 0 0,1 0-1 0 0,-1 1 0 0 0,1-1 1 0 0,0 1-1 0 0,-1-1 0 0 0,1 0 1 0 0,0 1-1 0 0,0-1 0 0 0,-1 1 1 0 0,1 0-1 0 0,0-1 1 0 0,0 1-1 0 0,0-1 0 0 0,0 1-16 0 0,0 1 17 0 0,0-1 1 0 0,1 1-1 0 0,-1-1 0 0 0,0 1 0 0 0,0-1 0 0 0,0 1 0 0 0,0 0 0 0 0,0 0 1 0 0,0 0-1 0 0,0-1 0 0 0,-1 1 0 0 0,1 0 0 0 0,0 0 0 0 0,0 0 0 0 0,-1 0 1 0 0,1 0-1 0 0,0 1 0 0 0,-1-1-17 0 0,27 61 234 0 0,-25-55-238 0 0,34 109-394 0 0,-5 1 1 0 0,12 93 397 0 0,-21-94-3247 0 0,-21-113 3216 0 0,4 18-2974 0 0,-5-21 2951 0 0,0 1 0 0 0,0-1 0 0 0,0 0 0 0 0,1 0 1 0 0,-1 1-1 0 0,0-1 0 0 0,0 0 0 0 0,0 0 0 0 0,0 0 0 0 0,0 1 0 0 0,0-1 0 0 0,0 0 0 0 0,1 0 0 0 0,-1 0 0 0 0,0 1 0 0 0,0-1 0 0 0,0 0 0 0 0,1 0 0 0 0,-1 0 0 0 0,0 0 0 0 0,0 0 0 0 0,0 0 1 0 0,1 1-1 0 0,-1-1 0 0 0,0 0 0 0 0,0 0 0 0 0,0 0 0 0 0,1 0 0 0 0,-1 0 0 0 0,0 0 0 0 0,0 0 0 0 0,1 0 0 0 0,-1 0 0 0 0,0 0 0 0 0,0 0 0 0 0,1 0 0 0 0,-1 0 0 0 0,0 0 0 0 0,0 0 1 0 0,0 0-1 0 0,1 0 0 0 0,-1-1 0 0 0,0 1 0 0 0,0 0 0 0 0,1 0 0 0 0,-1 0 0 0 0,0 0 0 0 0,0 0 0 0 0,0 0 0 0 0,0-1 0 0 0,1 1 0 0 0,-1 0 0 0 0,0 0 0 0 0,0 0 0 0 0,0-1 0 0 0,0 1 0 0 0,0 0 1 0 0,1 0-1 0 0,-1 0 0 0 0,0-1 0 0 0,0 1 0 0 0,0 0 0 0 0,0 0 0 0 0,0-1 0 0 0,0 1 0 0 0,0 0 0 0 0,0 0 0 0 0,0 0 0 0 0,0-1 0 0 0,0 1 54 0 0,1-7-1416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27 760 0 0,'1'0'105'0'0,"-1"0"0"0"0,1 0 0 0 0,-1-1-1 0 0,1 1 1 0 0,-1 0 0 0 0,0 0 0 0 0,1 0 0 0 0,-1-1 0 0 0,1 1-1 0 0,-1 0 1 0 0,1 0 0 0 0,-1-1 0 0 0,0 1 0 0 0,1 0 0 0 0,-1-1-1 0 0,1 1 1 0 0,-1 0 0 0 0,0-1 0 0 0,1 1 0 0 0,-1-1 0 0 0,0 1-1 0 0,0-1 1 0 0,1 1 0 0 0,-1-1 0 0 0,0 1 0 0 0,0-1 0 0 0,0 1-1 0 0,0 0 1 0 0,0-1 0 0 0,0 0 0 0 0,0 1 0 0 0,1-1 0 0 0,-1 1-1 0 0,-1-1 1 0 0,1 1 0 0 0,0-1 0 0 0,0 1 0 0 0,0-1 0 0 0,0 1-1 0 0,0-1 1 0 0,0 1 0 0 0,0 0 0 0 0,-1-1 0 0 0,1 1 0 0 0,0-1-1 0 0,0 1 1 0 0,-1-1-105 0 0,0 0 39 0 0,1 1 0 0 0,-1-1 0 0 0,0 0 0 0 0,0 1 0 0 0,0-1 0 0 0,0 0 0 0 0,0 1 0 0 0,0-1 0 0 0,0 1 0 0 0,0 0 0 0 0,0-1 0 0 0,0 1 0 0 0,0 0 0 0 0,-1-1 0 0 0,1 1 0 0 0,0 0 0 0 0,0 0-1 0 0,0 0 1 0 0,0 0 0 0 0,0 0 0 0 0,0 0 0 0 0,-1 1 0 0 0,1-1-39 0 0,-6 2 47 0 0,-1 1 0 0 0,1-1-1 0 0,0 1 1 0 0,0 1-1 0 0,0 0 1 0 0,1 0 0 0 0,-1 0-1 0 0,1 0 1 0 0,0 1 0 0 0,0 0-1 0 0,0 1 1 0 0,1-1 0 0 0,0 1-1 0 0,0 0 1 0 0,0 1-1 0 0,1-1 1 0 0,0 1 0 0 0,0-1-1 0 0,1 1 1 0 0,-3 8-47 0 0,-3 8 48 0 0,1 0-1 0 0,1 1 0 0 0,2 0 1 0 0,0 0-1 0 0,-1 23-47 0 0,2-23 74 0 0,2 0 0 0 0,0-1-1 0 0,2 1 1 0 0,0 1-1 0 0,2-2 1 0 0,1 1 0 0 0,1 0-1 0 0,3 12-73 0 0,-7-35 11 0 0,1 0 0 0 0,-1-1-1 0 0,0 1 1 0 0,0 0 0 0 0,1 0 0 0 0,-1 0-1 0 0,1 0 1 0 0,-1 0 0 0 0,1 0 0 0 0,-1 0-1 0 0,1-1 1 0 0,-1 1 0 0 0,1 0 0 0 0,0 0-1 0 0,-1-1 1 0 0,1 1 0 0 0,0 0 0 0 0,0-1-1 0 0,0 1 1 0 0,-1-1 0 0 0,1 1 0 0 0,0-1-1 0 0,0 1 1 0 0,0-1 0 0 0,0 0 0 0 0,0 0-1 0 0,0 1 1 0 0,0-1 0 0 0,0 0-11 0 0,1 0 13 0 0,0 0 1 0 0,0-1-1 0 0,0 1 0 0 0,0-1 1 0 0,0 0-1 0 0,0 1 0 0 0,0-1 1 0 0,0 0-1 0 0,0 0 0 0 0,0 0 1 0 0,-1 0-1 0 0,1 0 0 0 0,1-2-13 0 0,6-4 18 0 0,-1-1 0 0 0,1-1 0 0 0,-1 0 0 0 0,3-4-18 0 0,5-11 11 0 0,-1-1 0 0 0,-1-1 0 0 0,-2-1 0 0 0,0 1 0 0 0,3-15-11 0 0,30-87 1270 0 0,-45 127-1201 0 0,0 0 0 0 0,1 0-1 0 0,-1 0 1 0 0,0 0 0 0 0,1 1-1 0 0,-1-1 1 0 0,1 0 0 0 0,-1 0-1 0 0,1 0 1 0 0,-1 1 0 0 0,1-1-1 0 0,-1 0 1 0 0,1 1 0 0 0,0-1-1 0 0,-1 1 1 0 0,1-1 0 0 0,0 0-1 0 0,0 1 1 0 0,-1 0 0 0 0,1-1 0 0 0,0 1-1 0 0,1-1-68 0 0,9 11 584 0 0,5 36-548 0 0,-14-37 84 0 0,16 49-1647 0 0,5 35 1527 0 0,-12-65-2522 0 0,-4-23-552 0 0,0-16 344 0 0,0-4 1377 0 0,2-4 180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1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1 101 472 0 0,'17'-82'4954'0'0,"-13"63"-1197"0"0,-3 20-3641 0 0,-1-1 0 0 0,1 1-1 0 0,-1-1 1 0 0,0 1 0 0 0,1 0-1 0 0,-1-1 1 0 0,1 1 0 0 0,-1 0-1 0 0,0-1 1 0 0,1 1-1 0 0,-1 0 1 0 0,0-1 0 0 0,0 1-1 0 0,0 0 1 0 0,0-1 0 0 0,1 1-1 0 0,-1 0 1 0 0,0 0 0 0 0,0-1-1 0 0,0 1 1 0 0,-1 0 0 0 0,1 0-1 0 0,0-1 1 0 0,0 1 0 0 0,0 0-1 0 0,0-1 1 0 0,-1 2-116 0 0,3 81 1046 0 0,4 0 0 0 0,8 32-1046 0 0,22 71-15 0 0,-16-71-557 0 0,-13-69-2362 0 0,2 0 1 0 0,8 22 2933 0 0,-12-62-3307 0 0,-3-16-161 0 0,-1 4 3532 0 0,6-12-1277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38 744 0 0,'1'0'90'0'0,"-1"-3"185"0"0,1 1-1 0 0,0 0 1 0 0,0 0-1 0 0,1 0 1 0 0,-1-1-1 0 0,0 1 1 0 0,1 0-1 0 0,-1 0 1 0 0,1 1-1 0 0,0-1 1 0 0,0 0-1 0 0,-1 1 1 0 0,1-1-1 0 0,0 1 1 0 0,0-1-1 0 0,1 1 1 0 0,-1 0-1 0 0,0 0 1 0 0,0 0-1 0 0,1 0 1 0 0,-1 0-1 0 0,1 0-274 0 0,-3 33 1336 0 0,-48 213 285 0 0,46-230-1604 0 0,0-1 1 0 0,1 0-1 0 0,1 1 1 0 0,0-1 0 0 0,1 0-1 0 0,0 1 1 0 0,1-1 0 0 0,1 0-1 0 0,2 8-17 0 0,-2-16 0 0 0,-1-2-3 0 0,-1 1-1 0 0,1-1 0 0 0,1 1 0 0 0,-1-1 0 0 0,1 0 0 0 0,-1 0 0 0 0,1 0 0 0 0,0 0 0 0 0,1-1 4 0 0,-2-1-1 0 0,-1-1 0 0 0,1 0 0 0 0,0-1 0 0 0,0 1 0 0 0,0 0 0 0 0,0 0 0 0 0,0-1 0 0 0,0 1 0 0 0,0-1 0 0 0,0 0 0 0 0,0 0 0 0 0,0 1 0 0 0,0-1 0 0 0,0-1 0 0 0,0 1 0 0 0,0 0 0 0 0,0 0 0 0 0,0-1 0 0 0,0 1 0 0 0,0-1 0 0 0,0 0 0 0 0,0 1 0 0 0,1-2 1 0 0,11-2 13 0 0,108-33 108 0 0,-109 34-114 0 0,0 1 0 0 0,0 0-1 0 0,0 1 1 0 0,0 0 0 0 0,0 1 0 0 0,-1 1 0 0 0,1 0-1 0 0,9 2-6 0 0,-9 0 13 0 0,-1 1-1 0 0,0 0 0 0 0,0 1 1 0 0,0 0-1 0 0,-1 1 1 0 0,0 1-1 0 0,7 4-12 0 0,-16-10 0 0 0,0 0 1 0 0,-1 0-1 0 0,1 0 1 0 0,0 0-1 0 0,0 0 0 0 0,0 0 1 0 0,0-1-1 0 0,0 1 1 0 0,0-1-1 0 0,0 0 1 0 0,0 1-1 0 0,0-1 0 0 0,0 0 1 0 0,0 0-1 0 0,0 0 1 0 0,0 0-1 0 0,0-1 0 0 0,0 1 1 0 0,0-1-1 0 0,-1 1 1 0 0,1-1-1 0 0,2 0 0 0 0,1-2 2 0 0,-1 1 0 0 0,1-1 1 0 0,-1 0-1 0 0,0 0 0 0 0,0 0 0 0 0,0-1 1 0 0,0 1-1 0 0,-1-1 0 0 0,2-2-2 0 0,7-10 7 0 0,-1 0-1 0 0,-1 0 1 0 0,0-1 0 0 0,4-11-7 0 0,-6 11-12 0 0,-2-1 0 0 0,1 0 0 0 0,-2 0 0 0 0,-1 0 0 0 0,0-1 0 0 0,-1 1 0 0 0,-1-1 0 0 0,0 0 1 0 0,-2 0-1 0 0,0-2 12 0 0,-1 13-11 0 0,0-1 1 0 0,0 0 0 0 0,-1 1 0 0 0,0-1-1 0 0,0 1 1 0 0,-4-8 10 0 0,5 12 0 0 0,0 1 0 0 0,0 0 0 0 0,0 0 0 0 0,-1 0 0 0 0,1 1 0 0 0,-1-1 0 0 0,0 0 0 0 0,0 1 0 0 0,0-1 0 0 0,0 1 0 0 0,0-1 0 0 0,-1 1 0 0 0,1 0 0 0 0,-1 0 0 0 0,1 0 0 0 0,-1 0 0 0 0,0 0 0 0 0,0 1 0 0 0,0 0 0 0 0,0-1 0 0 0,0 2 3 0 0,1-1 0 0 0,0 1 0 0 0,-1 0 0 0 0,1 0 0 0 0,0 1 0 0 0,-1-1 0 0 0,1 0 0 0 0,0 1 0 0 0,-1 0 0 0 0,1-1 0 0 0,0 1 0 0 0,0 0 0 0 0,0 0 0 0 0,0 0 0 0 0,0 0 0 0 0,0 1 0 0 0,0-1 0 0 0,0 0 0 0 0,0 1 0 0 0,1-1 0 0 0,-1 1 0 0 0,0 0 0 0 0,1 0 0 0 0,-1 0-3 0 0,-33 52 65 0 0,28-42-52 0 0,-4 9 7 0 0,1 1 0 0 0,1-1-1 0 0,1 2 1 0 0,0-1 0 0 0,2 1 0 0 0,-3 21-20 0 0,-2 34 95 0 0,1 34-95 0 0,9-80 18 0 0,0-1 1 0 0,2 1-1 0 0,2-1 0 0 0,1 1 1 0 0,1-1-1 0 0,2 0 1 0 0,1 0-1 0 0,1-1 1 0 0,5 10-19 0 0,-13-38 5 0 0,0 0 0 0 0,1 0 0 0 0,-1 0 0 0 0,0-1 0 0 0,1 1 0 0 0,-1 0 0 0 0,1-1 0 0 0,-1 1 0 0 0,1 0 0 0 0,0-1 0 0 0,-1 0 0 0 0,1 1 0 0 0,0-1 1 0 0,0 0-1 0 0,0 0 0 0 0,0 0 0 0 0,0 0 0 0 0,0-1 0 0 0,1 1 0 0 0,-1-1 0 0 0,0 1 0 0 0,0-1 0 0 0,1 1 0 0 0,-1-1 0 0 0,0 0 0 0 0,0 0 0 0 0,1 0 0 0 0,-1-1 1 0 0,0 1-1 0 0,0 0 0 0 0,0-1 0 0 0,1 0 0 0 0,-1 1 0 0 0,0-1 0 0 0,1-1-5 0 0,6-1 0 0 0,-1 0 1 0 0,0-1-1 0 0,-1 0 1 0 0,1 0-1 0 0,-1-1 1 0 0,1 0-1 0 0,-1 0 1 0 0,4-6-1 0 0,27-30-18 0 0,-3-1-1 0 0,-1-3 1 0 0,-3 0-1 0 0,-1-2 1 0 0,-3-1-1 0 0,-2-1 1 0 0,7-20 18 0 0,13-32 18 0 0,-42 107 56 0 0,-1 18-41 0 0,0 29 6 0 0,-1-48-34 0 0,0-1 0 0 0,1 1 0 0 0,0 0 0 0 0,0-1 0 0 0,0 0 0 0 0,1 1 0 0 0,-1-1 0 0 0,1 0 0 0 0,0 0 0 0 0,0-1 0 0 0,1 1 0 0 0,-1-1 0 0 0,1 1 0 0 0,0-1 0 0 0,-1 0 0 0 0,2 0 0 0 0,-1-1 0 0 0,0 1-5 0 0,-2-2 2 0 0,19 14 15 0 0,52 44-4 0 0,-67-53-19 0 0,-1-1 0 0 0,0 1 1 0 0,0 1-1 0 0,0-1 0 0 0,0 0 0 0 0,-1 1 1 0 0,0 0-1 0 0,-1 0 0 0 0,1 1 0 0 0,-1 1 6 0 0,-3-4-37 0 0,0-1 0 0 0,0 1-1 0 0,0-1 1 0 0,-1 1-1 0 0,0-1 1 0 0,0 0-1 0 0,0 1 1 0 0,0-1 0 0 0,-1 0-1 0 0,0 1 1 0 0,0-1-1 0 0,0 0 1 0 0,0 0 0 0 0,0-1-1 0 0,-1 1 1 0 0,-3 3 37 0 0,-1 5-321 0 0,-4 4-577 0 0,-1 0 0 0 0,0-1 1 0 0,0 0-1 0 0,-2-1 0 0 0,0-1 0 0 0,0 0 0 0 0,-1-1 1 0 0,-1 0-1 0 0,-6 2 898 0 0,-3 5-1267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3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318 119 860 0 0,'10'-6'1522'0'0,"-9"6"-1315"0"0,0-1 0 0 0,0 1 0 0 0,0-1 0 0 0,0 1-1 0 0,0-1 1 0 0,0 1 0 0 0,0-1 0 0 0,0 0 0 0 0,-1 0 0 0 0,1 1 0 0 0,0-1 0 0 0,0 0 0 0 0,-1 0 0 0 0,1 0 0 0 0,0 0 0 0 0,-1 0 0 0 0,1 0-207 0 0,2-9 2520 0 0,-2 9-2453 0 0,-1 1-1 0 0,1-1 1 0 0,-1 0-1 0 0,0 0 1 0 0,1 1-1 0 0,-1-1 1 0 0,0 0-1 0 0,1 0 1 0 0,-1 1 0 0 0,0-1-1 0 0,0 0 1 0 0,0 0-1 0 0,0 0 1 0 0,0 0-1 0 0,0 1 1 0 0,0-1-1 0 0,0 0 1 0 0,0 0-1 0 0,-1 0 1 0 0,1 0 0 0 0,0 1-1 0 0,0-1 1 0 0,-1 0-1 0 0,1 0 1 0 0,0 1-1 0 0,-1-1 1 0 0,1 0-1 0 0,-1 1 1 0 0,1-1 0 0 0,-1 0-1 0 0,1 1 1 0 0,-1-1-1 0 0,0 1 1 0 0,1-1-1 0 0,-1 1 1 0 0,0-1-1 0 0,0 0-66 0 0,-8-6 63 0 0,0 0-1 0 0,-1 1 1 0 0,0 0-1 0 0,0 1 0 0 0,-1-1 1 0 0,1 2-1 0 0,-1 0 1 0 0,0 0-1 0 0,-1 1 0 0 0,1 0 1 0 0,0 1-1 0 0,-1 0 1 0 0,-5 1-63 0 0,11 0 54 0 0,1 1 1 0 0,-1-1-1 0 0,0 2 1 0 0,1-1-1 0 0,-1 0 1 0 0,1 1-1 0 0,-1 0 1 0 0,1 0-1 0 0,-1 1 1 0 0,1 0-1 0 0,0 0 1 0 0,-1 0-1 0 0,1 0 1 0 0,0 1 0 0 0,0 0-1 0 0,1 0 1 0 0,-1 0-1 0 0,1 0 1 0 0,-1 1-1 0 0,1 0 1 0 0,0 0-1 0 0,0 0 1 0 0,1 0-1 0 0,-1 1 1 0 0,1-1-1 0 0,0 1 1 0 0,0 0 0 0 0,-2 5-55 0 0,-10 26 466 0 0,9-25-303 0 0,1 0 0 0 0,0 0 1 0 0,1 1-1 0 0,1 0 0 0 0,-2 8-163 0 0,3-13 101 0 0,1 0 0 0 0,0 1 0 0 0,1-1 0 0 0,0 1 0 0 0,0-1 0 0 0,0 1 0 0 0,1-1 0 0 0,0 1 0 0 0,0-1 0 0 0,1 1 1 0 0,0-1-1 0 0,0 0 0 0 0,1 0 0 0 0,0 0 0 0 0,3 5-101 0 0,5 7 384 0 0,-9-15-302 0 0,-1-1 1 0 0,1 1-1 0 0,1-1 0 0 0,-1 1 1 0 0,0-1-1 0 0,1 0 1 0 0,0 0-1 0 0,-1 0 1 0 0,3 1-83 0 0,14 13 348 0 0,0 2 1 0 0,-2-1-1 0 0,1 3-348 0 0,34 37 331 0 0,-22-28-251 0 0,-2 2-1 0 0,-1 1 1 0 0,-2 1 0 0 0,-1 1-1 0 0,-2 2 1 0 0,-2 0-1 0 0,5 13-79 0 0,-18-34 8 0 0,-1 0-1 0 0,0 0 0 0 0,-1 1 1 0 0,-1-1-1 0 0,0 5-7 0 0,-3-16-3 0 0,0 0 0 0 0,-1 0 1 0 0,0 0-1 0 0,0 0 0 0 0,0 1 0 0 0,0-1 0 0 0,-1 0 1 0 0,1 0-1 0 0,-1 0 0 0 0,-1 0 0 0 0,1 0 0 0 0,-1 0 1 0 0,0-1-1 0 0,0 1 0 0 0,0 0 0 0 0,0-1 0 0 0,-1 1 1 0 0,0-1-1 0 0,0 0 3 0 0,-1-1-7 0 0,1-1 1 0 0,-1 1 0 0 0,1-1 0 0 0,-1 0-1 0 0,0 0 1 0 0,0 0 0 0 0,0-1-1 0 0,0 0 1 0 0,0 1 0 0 0,0-1-1 0 0,0-1 1 0 0,0 1 0 0 0,-1 0-1 0 0,1-1 1 0 0,0 0 0 0 0,0 0 0 0 0,-1-1-1 0 0,1 1 1 0 0,-2-1 6 0 0,-17-2-50 0 0,1-1 0 0 0,0-1 1 0 0,0-1 49 0 0,17 5-16 0 0,-7-3-304 0 0,0 1 0 0 0,1-2 1 0 0,-1 0-1 0 0,1 0 0 0 0,0-1 0 0 0,0 0 0 0 0,-3-3 320 0 0,13 8-203 0 0,0 0 0 0 0,0 1-1 0 0,1-1 1 0 0,-1 0 0 0 0,0 0-1 0 0,0 0 1 0 0,0 0 0 0 0,1 1-1 0 0,-1-1 1 0 0,0 0 0 0 0,1 0-1 0 0,-1-1 1 0 0,1 1 0 0 0,-1 0 0 0 0,1 0-1 0 0,0 0 1 0 0,-1 0 0 0 0,1 0-1 0 0,0 0 1 0 0,0 0 0 0 0,0-1-1 0 0,0 1 1 0 0,0 0 0 0 0,0 0-1 0 0,0 0 1 0 0,0 0 0 0 0,0-1 0 0 0,1 1-1 0 0,-1 0 1 0 0,0 0 0 0 0,1 0-1 0 0,-1 0 1 0 0,1 0 0 0 0,-1 0-1 0 0,1 0 1 0 0,-1 0 0 0 0,1 0 203 0 0,30-35-6317 0 0,-21 24 4650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16 576 0 0,'12'-14'4458'0'0,"-8"12"-1937"0"0,-10 13-1731 0 0,4-5-596 0 0,0-1-1 0 0,0 1 0 0 0,1-1 0 0 0,0 1 0 0 0,0-1 0 0 0,0 1 0 0 0,1 0 0 0 0,0 4-193 0 0,-2 43 1164 0 0,0-34-646 0 0,2 1 1 0 0,0 0 0 0 0,3 18-519 0 0,-1-21 226 0 0,-1-7-127 0 0,0 1 1 0 0,0-1-1 0 0,1 0 0 0 0,0 0 1 0 0,1 0-1 0 0,0 0 0 0 0,1 0 0 0 0,0 0 1 0 0,0-1-1 0 0,1 0 0 0 0,0 0 0 0 0,1 0 1 0 0,0-1-1 0 0,5 7-99 0 0,-6-11 29 0 0,1 1 1 0 0,-1-1-1 0 0,1 0 1 0 0,0 0-1 0 0,0 0 1 0 0,0-1-1 0 0,1 0 1 0 0,-1 0-1 0 0,1-1 1 0 0,-1 0-1 0 0,1 0 1 0 0,0 0-1 0 0,0-1 1 0 0,0 0-1 0 0,0-1 1 0 0,0 1-1 0 0,0-1 1 0 0,0-1-1 0 0,7 0-29 0 0,-9 0-6 0 0,1 0-1 0 0,-1 0 1 0 0,1 0-1 0 0,-1-1 1 0 0,1 0-1 0 0,-1 0 1 0 0,0 0-1 0 0,0 0 1 0 0,0-1-1 0 0,0 0 1 0 0,-1 0-1 0 0,1-1 1 0 0,-1 1-1 0 0,0-1 1 0 0,0 0-1 0 0,0 0 1 0 0,0 0-1 0 0,-1-1 1 0 0,0 1-1 0 0,1-1 1 0 0,-2 0-1 0 0,1 0 1 0 0,-1 0-1 0 0,2-4 7 0 0,2-8-25 0 0,-1-1 0 0 0,0 0 0 0 0,-2 0 0 0 0,0 0 0 0 0,-1 0 0 0 0,0-13 25 0 0,-2 24-1 0 0,0-1 0 0 0,-1 1 1 0 0,0 0-1 0 0,0-1 0 0 0,0 1 0 0 0,-1 0 1 0 0,0 0-1 0 0,-1 0 0 0 0,1 1 1 0 0,-1-1-1 0 0,-1 0 0 0 0,1 1 0 0 0,-1 0 1 0 0,0 0-1 0 0,-1 0 0 0 0,1 0 0 0 0,-1 1 1 0 0,-2-3 0 0 0,4 6-2 0 0,-1-1-1 0 0,1 1 1 0 0,0 0 0 0 0,0 0 0 0 0,-1 0 0 0 0,0 1 0 0 0,1-1 0 0 0,-1 1 0 0 0,0-1-1 0 0,1 1 1 0 0,-1 1 0 0 0,0-1 0 0 0,0 0 0 0 0,0 1 0 0 0,0 0 0 0 0,0 0-1 0 0,0 0 1 0 0,0 0 0 0 0,1 1 0 0 0,-1 0 0 0 0,0-1 0 0 0,0 1 0 0 0,0 1 0 0 0,1-1-1 0 0,-1 0 1 0 0,-2 2 2 0 0,0 0-285 0 0,1 0 0 0 0,0 0-1 0 0,0 0 1 0 0,0 1 0 0 0,0 0 0 0 0,1-1-1 0 0,0 2 1 0 0,-1-1 0 0 0,1 0 0 0 0,1 1-1 0 0,-1 0 1 0 0,1 0 0 0 0,0 0-1 0 0,0 0 1 0 0,0 1 0 0 0,0-1 0 0 0,1 3 285 0 0,1-7-240 0 0,1 0 1 0 0,-1 1-1 0 0,1-1 1 0 0,0 0-1 0 0,0 0 1 0 0,-1 0-1 0 0,1 1 1 0 0,0-1-1 0 0,0 0 1 0 0,0 1 0 0 0,1-1-1 0 0,-1 0 1 0 0,0 0-1 0 0,0 1 1 0 0,1-1-1 0 0,-1 0 1 0 0,1 0-1 0 0,-1 0 1 0 0,1 0-1 0 0,-1 1 1 0 0,1-1 0 0 0,0 0-1 0 0,-1 0 1 0 0,1 0-1 0 0,0 0 1 0 0,0 0-1 0 0,0-1 1 0 0,0 1-1 0 0,0 0 1 0 0,0 0-1 0 0,0 0 1 0 0,0-1 0 0 0,0 1-1 0 0,1 0 240 0 0,6-1-1280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 0 0,'8'9'4721'0'0,"-8"19"-3753"0"0,-1-4-561 0 0,1-1 0 0 0,1 1-1 0 0,1-1 1 0 0,1 1 0 0 0,1-1 0 0 0,4 10-407 0 0,2 1 491 0 0,-8-25-327 0 0,0 0 0 0 0,1-1 1 0 0,0 0-1 0 0,1 0 0 0 0,0 0 1 0 0,0 0-1 0 0,0 0 1 0 0,3 2-165 0 0,-4-5 67 0 0,0-1 0 0 0,0 0 0 0 0,1 0 0 0 0,-1 0 0 0 0,1-1 0 0 0,0 1 0 0 0,0-1 0 0 0,0 0 0 0 0,1 0 0 0 0,-1 0 0 0 0,0-1 0 0 0,1 1 0 0 0,0-1 1 0 0,0 0-1 0 0,0 0 0 0 0,0-1 0 0 0,0 0 0 0 0,0 0 0 0 0,1 0-67 0 0,1-1 6 0 0,0 0 1 0 0,0-1 0 0 0,-1 0-1 0 0,1 0 1 0 0,-1-1-1 0 0,1 0 1 0 0,-1 0-1 0 0,0 0 1 0 0,1-1 0 0 0,-1 0-1 0 0,0 0 1 0 0,-1 0-1 0 0,1-1 1 0 0,-1 0-1 0 0,1 0-6 0 0,2-2-6 0 0,1-1 0 0 0,-1 0 0 0 0,0 0-1 0 0,-1-1 1 0 0,1 0 0 0 0,-2 0 0 0 0,1 0-1 0 0,-1-1 1 0 0,0 0 0 0 0,-1-1 0 0 0,1-1 6 0 0,-5 9 5 0 0,0-1 0 0 0,0 1 0 0 0,1 0 0 0 0,-1-1 0 0 0,1 1 0 0 0,-1 0 0 0 0,1 0 1 0 0,0 0-1 0 0,0 0 0 0 0,0 1 0 0 0,0-1 0 0 0,0 0 0 0 0,0 1 0 0 0,1 0 0 0 0,-1-1 0 0 0,2 1-5 0 0,-3 0 2 0 0,-1 0 0 0 0,1 1-1 0 0,0-1 1 0 0,0 1-1 0 0,1-1 1 0 0,-1 1-1 0 0,0 0 1 0 0,0-1-1 0 0,0 1 1 0 0,0 0-1 0 0,0 0 1 0 0,0 0-1 0 0,0 0 1 0 0,0 0 0 0 0,0 0-1 0 0,1 0 1 0 0,-1 0-1 0 0,0 0 1 0 0,0 0-1 0 0,0 1 1 0 0,0-1-1 0 0,0 0 1 0 0,0 1-1 0 0,0-1 1 0 0,0 1-1 0 0,0-1 1 0 0,0 1-1 0 0,0 0 1 0 0,0-1 0 0 0,0 1-1 0 0,0 0 1 0 0,-1 0-1 0 0,1-1 1 0 0,0 2-2 0 0,50 51-369 0 0,-2 22-2173 0 0,-48-73 2275 0 0,-1 1-1 0 0,1-1 1 0 0,0 1 0 0 0,1-1 0 0 0,-1 0-1 0 0,0 0 1 0 0,1 0 0 0 0,-1 0 0 0 0,1 0 0 0 0,0 0-1 0 0,-1 0 1 0 0,1 0 0 0 0,0 0 0 0 0,0-1-1 0 0,0 1 1 0 0,0-1 0 0 0,1 0 0 0 0,-1 0 0 0 0,0 1-1 0 0,1-1 1 0 0,-1-1 0 0 0,0 1 0 0 0,1 0-1 0 0,-1 0 1 0 0,3-1 267 0 0,5 0-1226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4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0 772 0 0,'5'11'3594'0'0,"9"0"6868"0"0,-8-7-6628 0 0,-6-3-2901 0 0,0-1-279 0 0,0 0-204 0 0,0 0-140 0 0,0 0-106 0 0,0 0-78 0 0,0 0-59 0 0,16-4-9101 0 0,-7 4 3612 0 0,8 1 632 0 0,-8 2 3070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5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9 435 716 0 0,'-7'-72'4759'0'0,"6"65"-674"0"0,2 17-3845 0 0,1-1 0 0 0,0 1 0 0 0,1 0 0 0 0,0-1 0 0 0,1 0 0 0 0,3 7-240 0 0,-1-2 100 0 0,2 4-71 0 0,2 0 1 0 0,0-1-1 0 0,1-1 0 0 0,3 4-29 0 0,-1-2 141 0 0,-1 1 1 0 0,0-1-1 0 0,3 11-141 0 0,-15-29 12 0 0,0 1 0 0 0,0-1 0 0 0,0 1 1 0 0,0-1-1 0 0,1 0 0 0 0,-1 1 0 0 0,0-1 0 0 0,0 0 0 0 0,0 1 0 0 0,1-1 0 0 0,-1 1 0 0 0,0-1 0 0 0,0 0 1 0 0,1 0-1 0 0,-1 1 0 0 0,0-1 0 0 0,1 0 0 0 0,-1 0 0 0 0,0 1 0 0 0,1-1 0 0 0,-1 0 0 0 0,0 0 1 0 0,1 0-1 0 0,-1 1 0 0 0,0-1 0 0 0,1 0 0 0 0,-1 0 0 0 0,1 0 0 0 0,-1 0 0 0 0,1 0 0 0 0,-1 0 1 0 0,0 0-1 0 0,1 0 0 0 0,-1 0 0 0 0,1 0-12 0 0,10-12 336 0 0,-9 9-303 0 0,0-1 0 0 0,0 0 1 0 0,0 0-1 0 0,-1 0 0 0 0,0 0 1 0 0,0 0-1 0 0,0 0 0 0 0,0-3-33 0 0,-1-9 56 0 0,0 0 0 0 0,1-1 0 0 0,1 1 0 0 0,1 0 1 0 0,0 0-1 0 0,1 0 0 0 0,1 1 0 0 0,0-1 0 0 0,6-9-56 0 0,-10 23 25 0 0,0 0 1 0 0,1 0-1 0 0,-1 0 1 0 0,1 1-1 0 0,0-1 1 0 0,-1 0-1 0 0,1 1 1 0 0,0-1-1 0 0,0 1 1 0 0,0 0-1 0 0,0 0 1 0 0,0 0 0 0 0,1 0-1 0 0,-1 0 1 0 0,0 0-1 0 0,0 0 1 0 0,1 0-1 0 0,-1 1 1 0 0,0 0-1 0 0,2-1-25 0 0,1 1-51 0 0,1 0 1 0 0,-1 0-1 0 0,1 1 0 0 0,-1-1 0 0 0,1 1 0 0 0,-1 1 1 0 0,1-1-1 0 0,-1 1 0 0 0,1 0 51 0 0,10 5-944 0 0,0 0 1 0 0,0 2-1 0 0,-1-1 0 0 0,0 2 0 0 0,5 4 944 0 0,-16-11-351 0 0,0 0-1 0 0,0 0 0 0 0,1 0 1 0 0,-1-1-1 0 0,1 0 1 0 0,0 0-1 0 0,0 0 1 0 0,-1 0-1 0 0,1-1 1 0 0,0 0-1 0 0,1 0 0 0 0,-1 0 1 0 0,0 0-1 0 0,0-1 1 0 0,0 0-1 0 0,2 0 352 0 0,5-2-12 0 0,-1 0 0 0 0,0-1 0 0 0,0 0 0 0 0,0-1 0 0 0,0 0 0 0 0,7-5 12 0 0,-10 5 495 0 0,0 0-1 0 0,-1-1 1 0 0,0 0 0 0 0,0 0-1 0 0,0-1 1 0 0,0 0-495 0 0,3 2 497 0 0,-8 5-226 0 0,-9 3-224 0 0,1 2 42 0 0,0 0 0 0 0,0 0 0 0 0,0 0 0 0 0,1 1 0 0 0,0 0-1 0 0,0 0 1 0 0,1 1 0 0 0,0-1 0 0 0,-2 6-89 0 0,0-3 118 0 0,0 2-25 0 0,0 1 1 0 0,1 0-1 0 0,1 0 0 0 0,0 0 1 0 0,0 1-1 0 0,2-1 0 0 0,-2 11-93 0 0,-1 98 130 0 0,4-120-125 0 0,1 1 0 0 0,0-1 0 0 0,0 0 0 0 0,0 0-1 0 0,0 1 1 0 0,0-1 0 0 0,0 0 0 0 0,0 0 0 0 0,1 1-1 0 0,0-1 1 0 0,-1 0 0 0 0,1 0 0 0 0,0 0-1 0 0,0 0 1 0 0,0 0 0 0 0,0 0 0 0 0,0 0 0 0 0,0 0-1 0 0,1 0 1 0 0,-1 0 0 0 0,1-1 0 0 0,-1 1 0 0 0,1 0-1 0 0,0-1 1 0 0,-1 0 0 0 0,1 1 0 0 0,0-1-1 0 0,0 0 1 0 0,0 0 0 0 0,0 0 0 0 0,0 0 0 0 0,0 0-1 0 0,1 0 1 0 0,-1-1 0 0 0,1 1-5 0 0,2-1 4 0 0,0 0 1 0 0,0 0-1 0 0,0-1 0 0 0,0 0 0 0 0,-1 0 1 0 0,1 0-1 0 0,0 0 0 0 0,0-1 0 0 0,-1 1 1 0 0,1-1-1 0 0,-1-1 0 0 0,1 1 0 0 0,-1 0 1 0 0,0-1-1 0 0,1-1-4 0 0,1-1 0 0 0,-1 0 0 0 0,0 0 0 0 0,0 0 0 0 0,-1-1 0 0 0,1 1 0 0 0,-1-1 0 0 0,0 0 0 0 0,-1-1 0 0 0,3-5 0 0 0,25-64-4 0 0,-23 52 8 0 0,2-7 4 0 0,-1-1 0 0 0,-2 0 1 0 0,-1 0-1 0 0,-1-1 1 0 0,-1-16-9 0 0,-1-59 50 0 0,-4-2-50 0 0,0 16 64 0 0,-8 14 1596 0 0,9 80-1632 0 0,0 0 1 0 0,0 0-1 0 0,0 0 0 0 0,0 0 1 0 0,0-1-1 0 0,0 1 0 0 0,0 0 1 0 0,0 0-1 0 0,0 0 0 0 0,0 0 1 0 0,0 0-1 0 0,0 0 0 0 0,0 0 1 0 0,0-1-1 0 0,0 1 0 0 0,0 0 1 0 0,0 0-1 0 0,0 0 0 0 0,0 0 1 0 0,0 0-1 0 0,0 0 0 0 0,0 0 1 0 0,0 0-1 0 0,0-1 0 0 0,0 1 1 0 0,1 0-1 0 0,-1 0 0 0 0,0 0 1 0 0,0 0-1 0 0,0 0 0 0 0,0 0 1 0 0,0 0-1 0 0,0 0 0 0 0,0 0 1 0 0,0 0-1 0 0,0 0 0 0 0,0-1 1 0 0,0 1-1 0 0,1 0 0 0 0,-1 0 1 0 0,0 0-1 0 0,0 0 0 0 0,0 0 1 0 0,0 0-1 0 0,0 0 0 0 0,0 0 1 0 0,0 0-1 0 0,1 0 0 0 0,-1 0 1 0 0,0 0-1 0 0,0 0 0 0 0,0 0 1 0 0,0 0-1 0 0,0 0 0 0 0,0 0 1 0 0,0 0-1 0 0,0 0 0 0 0,1 0 1 0 0,-1 0-1 0 0,0 1 0 0 0,0-1 1 0 0,0 0-1 0 0,0 0 0 0 0,0 0 1 0 0,0 0-29 0 0,9 9 634 0 0,4 10-368 0 0,23 72-20 0 0,12 55-246 0 0,-23-69-386 0 0,12 40-1200 0 0,34 96-6839 0 0,-69-203 7136 0 0,-2-8 110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8:35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143 238 252 0 0,'-11'-10'1043'0'0,"-3"1"2752"0"0,22-3 2176 0 0,-8 10-5815 0 0,1 1-1 0 0,0 0 1 0 0,0-1-1 0 0,-1 1 1 0 0,1 0-1 0 0,0-1 1 0 0,0 1-1 0 0,0 0 1 0 0,1 0-1 0 0,-1 0 1 0 0,0 0-1 0 0,0 0 1 0 0,1 0-1 0 0,-1 0 1 0 0,1 0-156 0 0,10-7 323 0 0,0-1 0 0 0,0 0 0 0 0,-1-1 0 0 0,8-10-323 0 0,18-14 105 0 0,-33 30-99 0 0,76-57 89 0 0,-73 57-59 0 0,-1 0 0 0 0,1 0 1 0 0,0 0-1 0 0,0 1 0 0 0,0 0 0 0 0,0 1 1 0 0,1-1-1 0 0,-1 1 0 0 0,1 1 0 0 0,0 0 1 0 0,3-1-37 0 0,-9 2 13 0 0,1 1 1 0 0,-1-1-1 0 0,1 1 1 0 0,0-1-1 0 0,-1 1 1 0 0,1 0 0 0 0,-1 0-1 0 0,0 0 1 0 0,1 0-1 0 0,-1 0 1 0 0,0 1-1 0 0,0-1 1 0 0,0 1-1 0 0,1-1 1 0 0,-2 1-1 0 0,1 0 1 0 0,0 0 0 0 0,0 0-1 0 0,-1 0 1 0 0,1 0-1 0 0,-1 0 1 0 0,1 0-1 0 0,-1 1 1 0 0,0-1-14 0 0,5 10 13 0 0,0 0 1 0 0,-2 1-1 0 0,1-1 0 0 0,0 6-13 0 0,2 5 16 0 0,5 19-3 0 0,-2 1 0 0 0,-2 1-1 0 0,-1 0 1 0 0,-3 4-13 0 0,10 55 6 0 0,42 212 17 0 0,-13-104-11 0 0,-41-204-12 0 0,-1 0-1 0 0,1 0 0 0 0,0 0 0 0 0,1 0 0 0 0,0-1 0 0 0,3 7 1 0 0,-5-12-1 0 0,-1 0-1 0 0,1 1 1 0 0,0-1-1 0 0,-1 1 1 0 0,1-1 0 0 0,-1 1-1 0 0,1-1 1 0 0,-1 1-1 0 0,0 0 1 0 0,0-1-1 0 0,0 1 1 0 0,0-1 0 0 0,0 1-1 0 0,0 1 2 0 0,3 12 21 0 0,0 0 0 0 0,1 0 0 0 0,0 0 0 0 0,1-1 0 0 0,1 1 1 0 0,0-1-1 0 0,1-1 0 0 0,1 1 0 0 0,0-1 0 0 0,3 3-21 0 0,-10-13 34 0 0,1 1 1 0 0,-1 0-1 0 0,1 0 1 0 0,-1-1 0 0 0,0 1-1 0 0,0 0 1 0 0,-1 0-1 0 0,1 0 1 0 0,-1 0-1 0 0,0 1 1 0 0,0 1-35 0 0,-5 1 4 0 0,1 0 1 0 0,-1 0-1 0 0,0-1 1 0 0,0 0-1 0 0,0 0 1 0 0,-1 0-1 0 0,0-1 1 0 0,-1 0-1 0 0,1 0 1 0 0,-6 3-5 0 0,-80 46-6 0 0,73-43 1 0 0,-25 12-102 0 0,-1-3-1 0 0,0-1 1 0 0,-1-2 0 0 0,-43 8 107 0 0,-50 4-3528 0 0,-6-7-6158 0 0,118-18 7776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256 894 544 0 0,'1'2'529'0'0,"1"0"-1"0"0,-1 0 1 0 0,0 0-1 0 0,0 0 1 0 0,1 0-1 0 0,-1-1 1 0 0,1 1-1 0 0,-1 0 1 0 0,1-1-1 0 0,0 1 1 0 0,0-1-1 0 0,-1 0 1 0 0,1 1-1 0 0,0-1 1 0 0,1 0-529 0 0,7 1 2438 0 0,-21-21-1788 0 0,-11-4-186 0 0,-21-10-58 0 0,32 25-312 0 0,-1 1 0 0 0,0 0 0 0 0,-1 1 0 0 0,0 0 1 0 0,0 1-1 0 0,0 0 0 0 0,-1 1 0 0 0,-5 0-94 0 0,17 3 51 0 0,-1 1 0 0 0,0 0 0 0 0,0 0 0 0 0,1 0 0 0 0,-1 0 0 0 0,0 0 0 0 0,0 0 0 0 0,1 1 0 0 0,-1 0 0 0 0,0-1 0 0 0,1 1 0 0 0,-1 0 0 0 0,0 0 0 0 0,1 0 0 0 0,-1 1-1 0 0,1-1 1 0 0,0 1 0 0 0,-1-1 0 0 0,1 1 0 0 0,-1 1-51 0 0,-1 1 67 0 0,1-1 0 0 0,0 1-1 0 0,0 1 1 0 0,0-1 0 0 0,0 0-1 0 0,1 1 1 0 0,0 0 0 0 0,0-1 0 0 0,0 1-1 0 0,0 0 1 0 0,1 0-67 0 0,-2 9 82 0 0,0 0 1 0 0,1 1-1 0 0,0-1 1 0 0,1 0 0 0 0,1 1-1 0 0,1-1 1 0 0,0 0-1 0 0,0 1-82 0 0,20 118 699 0 0,12 24-699 0 0,-14-85 169 0 0,-18-70-164 0 0,-1 1 0 0 0,1 0 0 0 0,0-1 0 0 0,0 1 0 0 0,0-1 0 0 0,0 1 0 0 0,0-1 0 0 0,0 1 0 0 0,1-1 0 0 0,-1 0 0 0 0,1 1 0 0 0,0-1 0 0 0,-1 0 0 0 0,1 0 0 0 0,0 0 0 0 0,0-1 0 0 0,0 1 0 0 0,1 0 0 0 0,-1-1 0 0 0,0 1 0 0 0,0-1 0 0 0,1 0 0 0 0,-1 0 0 0 0,1 0 0 0 0,0 0 0 0 0,-1 0 0 0 0,1 0 0 0 0,-1-1 0 0 0,1 1 0 0 0,2-1-5 0 0,-1-1 14 0 0,1 1 1 0 0,-1-1 0 0 0,0 0-1 0 0,0-1 1 0 0,0 1-1 0 0,0-1 1 0 0,-1 0 0 0 0,1 0-1 0 0,0 0 1 0 0,-1 0 0 0 0,1-1-1 0 0,-1 1 1 0 0,0-1-1 0 0,0 0 1 0 0,0 0 0 0 0,0 0-1 0 0,0 0 1 0 0,-1-1 0 0 0,2-2-15 0 0,6-10 61 0 0,-1 0 0 0 0,-1-1 0 0 0,-1 0 1 0 0,0 0-1 0 0,-1 0 0 0 0,-1-1 0 0 0,-1 0 1 0 0,0 0-1 0 0,0-16-61 0 0,1-17 63 0 0,-3-1 0 0 0,-3-46-63 0 0,-22-155 66 0 0,0 85-52 0 0,5 43 1 0 0,-17-137 441 0 0,35 250-364 0 0,-1 1 0 0 0,2-1 1 0 0,0 1-1 0 0,0-1 1 0 0,1 1-1 0 0,0-1 0 0 0,2-4-92 0 0,-2 10 55 0 0,0 0 0 0 0,1 0 0 0 0,-1 0 0 0 0,1 0 0 0 0,0 0 0 0 0,1 1 0 0 0,0 0 0 0 0,2-4-55 0 0,7-4 205 0 0,-14 22-146 0 0,-6 26-28 0 0,3 29 4 0 0,4 1-1 0 0,2 0 0 0 0,3-1 1 0 0,4 8-35 0 0,-5-32 27 0 0,32 203 278 0 0,13 15-305 0 0,-34-182 58 0 0,31 105 100 0 0,-18-81-80 0 0,-18-53-12 0 0,-6-28-155 0 0,-5-19 69 0 0,1 0 1 0 0,0 0-1 0 0,0 0 1 0 0,0 0-1 0 0,0 0 1 0 0,0 0-1 0 0,0 0 0 0 0,0 0 1 0 0,0 0-1 0 0,0 0 1 0 0,0 0-1 0 0,0 0 0 0 0,0 0 1 0 0,-1 0-1 0 0,1 0 1 0 0,0 0-1 0 0,0 0 1 0 0,0 0-1 0 0,0 0 0 0 0,0 0 1 0 0,0 0-1 0 0,0 0 1 0 0,0 0-1 0 0,0 0 1 0 0,0 0-1 0 0,0 0 0 0 0,-1 0 1 0 0,1 0 19 0 0,0-2-497 0 0,-1 0 1 0 0,0 0-1 0 0,1 1 1 0 0,-1-1 0 0 0,1 0-1 0 0,0 0 1 0 0,0 0-1 0 0,0 0 1 0 0,0 0-1 0 0,0 0 1 0 0,0 0 0 0 0,0 0-1 0 0,1 0 1 0 0,-1 0 496 0 0,1-11-7583 0 0,0 14 5109 0 0,3 4 463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1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77 492 0 0,'1'-19'2885'0'0,"0"16"-2344"0"0,-1 0 0 0 0,0 0 0 0 0,0 0 0 0 0,0-1 0 0 0,0 1-1 0 0,0 0 1 0 0,0 0 0 0 0,-1 0 0 0 0,0 0 0 0 0,0-3-541 0 0,1 5 175 0 0,-1 0 0 0 0,1 0-1 0 0,0 0 1 0 0,0 0 0 0 0,0 0 0 0 0,-1 0-1 0 0,1 0 1 0 0,-1 0 0 0 0,1 0 0 0 0,-1 0-1 0 0,1 0 1 0 0,-1 0 0 0 0,1 1 0 0 0,-1-1 0 0 0,0 0-1 0 0,0 0 1 0 0,1 1 0 0 0,-1-1 0 0 0,0 0-1 0 0,0 1 1 0 0,0-1 0 0 0,0 1 0 0 0,1-1-1 0 0,-1 1 1 0 0,-1-1-175 0 0,1 2 177 0 0,1-1-1 0 0,-1 1 0 0 0,0 0 1 0 0,0-1-1 0 0,1 1 1 0 0,-1 0-1 0 0,0 0 1 0 0,1 0-1 0 0,-1 0 1 0 0,1-1-1 0 0,-1 1 1 0 0,1 0-1 0 0,-1 0 0 0 0,1 0 1 0 0,0 0-1 0 0,-1 0 1 0 0,1 0-1 0 0,0 0 1 0 0,0 1-177 0 0,-7 40 2296 0 0,6-21-2030 0 0,5 91 861 0 0,17 56-149 0 0,36 110-362 0 0,-29-151-372 0 0,145 621-1888 0 0,-178-827-9370 0 0,3 9 3896 0 0,-5-19 7118 0 0,-2 38-1571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2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75 705 444 0 0,'-2'-8'430'0'0,"1"0"0"0"0,-1 0 1 0 0,0 1-1 0 0,-1-1 0 0 0,0 1 0 0 0,0-1 1 0 0,0 1-1 0 0,-1 0 0 0 0,0 0 0 0 0,0 1 0 0 0,-5-6-430 0 0,-17-32 1938 0 0,20 34-973 0 0,4 2 6554 0 0,16 8-2970 0 0,-8 0-4371 0 0,-1 0 0 0 0,0 0 0 0 0,0-1 0 0 0,0 0 1 0 0,0 0-1 0 0,0 0 0 0 0,0 0 0 0 0,0-1 0 0 0,0 0 1 0 0,0 0-1 0 0,-1 0 0 0 0,1 0 0 0 0,-1-1 0 0 0,1 0-178 0 0,39-28 477 0 0,-17 10-307 0 0,2-1 117 0 0,79-57 148 0 0,164-112-211 0 0,-220 159-276 0 0,1 2 1 0 0,2 2-1 0 0,1 3 0 0 0,23-6 52 0 0,-48 22-25 0 0,0 1-1 0 0,0 1 1 0 0,1 1 0 0 0,0 2 0 0 0,5 1 25 0 0,-19 2-30 0 0,0 1 1 0 0,0 0 0 0 0,1 2-1 0 0,-1 0 1 0 0,0 1 0 0 0,0 0-1 0 0,-1 2 1 0 0,1 0 0 0 0,11 6 29 0 0,-24-10-18 0 0,0 2 1 0 0,1-1-1 0 0,-1 0 1 0 0,0 1 0 0 0,0 0-1 0 0,0 1 1 0 0,-1-1-1 0 0,1 1 1 0 0,-1-1-1 0 0,0 1 1 0 0,0 1-1 0 0,0-1 1 0 0,0 0 0 0 0,-1 1-1 0 0,0 0 1 0 0,0 0-1 0 0,0 0 1 0 0,1 5 17 0 0,33 105-48 0 0,48 155-114 0 0,-33-88 52 0 0,5 20 32 0 0,26 104 21 0 0,-67-232-5 0 0,-4 1 0 0 0,-2 0-1 0 0,-3 14 63 0 0,-6-64-24 0 0,0 0 0 0 0,-2 0 0 0 0,0 0-1 0 0,-2-1 1 0 0,-1 1 0 0 0,-1-1-1 0 0,-1 0 1 0 0,-1 0 0 0 0,-1 0 0 0 0,-1-1-1 0 0,-1-1 1 0 0,-1 1 0 0 0,0-2-1 0 0,-10 13 25 0 0,18-29-2 0 0,0-1 0 0 0,1 1 0 0 0,0 0 0 0 0,0 1 0 0 0,0-1 0 0 0,1 0-1 0 0,0 0 1 0 0,0 1 0 0 0,0-1 0 0 0,0 1 2 0 0,1-1 0 0 0,0-1 1 0 0,-1 1-1 0 0,0-1 0 0 0,0 1 1 0 0,0-1-1 0 0,0 0 0 0 0,-1 1 1 0 0,0-1-1 0 0,0 0 1 0 0,0 0-1 0 0,0 0 0 0 0,-1 0 1 0 0,1-1-1 0 0,-1 1 0 0 0,0 0 0 0 0,-21 15 5 0 0,0-1-1 0 0,-1-1 0 0 0,-1-1 0 0 0,-1-2 0 0 0,0 0 0 0 0,-1-2 0 0 0,0-1 0 0 0,-24 6-4 0 0,-23 3 46 0 0,-2-2 0 0 0,-63 4-46 0 0,76-15 93 0 0,0-3 0 0 0,-1-3-1 0 0,1-2 1 0 0,0-4 0 0 0,-1-2 0 0 0,-56-14-93 0 0,-53-9-2184 0 0,173 30 1843 0 0,0 0 1 0 0,0 0-1 0 0,1-1 1 0 0,-1 1-1 0 0,0 0 1 0 0,0-1-1 0 0,1 1 1 0 0,-1 0-1 0 0,0-1 1 0 0,1 1-1 0 0,-1-1 1 0 0,1 1-1 0 0,-1-1 1 0 0,1 1 0 0 0,-1-1-1 0 0,1 0 1 0 0,-1 1-1 0 0,1-1 1 0 0,-1 0-1 0 0,1 1 1 0 0,0-1-1 0 0,-1 0 1 0 0,1 1-1 0 0,0-1 1 0 0,0 0-1 0 0,-1 0 1 0 0,1 1-1 0 0,0-1 1 0 0,0-1 340 0 0,2-25-7211 0 0,0 17 6352 0 0,-1-14-1444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3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93 1692 0 0,'59'2'14673'0'0,"-58"-2"-13684"0"0,-1 0-211 0 0,-25-9 930 0 0,-40-27-1048 0 0,-7-4-82 0 0,68 38-508 0 0,0 0 0 0 0,0 1 0 0 0,-1 0 1 0 0,1 0-1 0 0,0 0 0 0 0,-1 0 0 0 0,1 1 0 0 0,0 0 1 0 0,-1-1-1 0 0,1 2 0 0 0,-1-1 0 0 0,1 0 0 0 0,0 1 0 0 0,-1 0 1 0 0,-3 1-71 0 0,5 0 26 0 0,0-1 0 0 0,0 1 0 0 0,0 0-1 0 0,1 1 1 0 0,-1-1 0 0 0,0 0 0 0 0,1 1 0 0 0,-1-1 0 0 0,1 1 0 0 0,0 0 0 0 0,0 0 0 0 0,0 0 0 0 0,0 0 0 0 0,1 0 0 0 0,-1 0 0 0 0,1 1 0 0 0,0-1 0 0 0,0 0 0 0 0,0 1 0 0 0,-1 2-26 0 0,-2 12 6 0 0,1 0 1 0 0,1 1 0 0 0,0 6-7 0 0,1-14 12 0 0,0 42 8 0 0,3 0 0 0 0,2 0-1 0 0,2 0 1 0 0,2-1 0 0 0,3 1 0 0 0,4 3-20 0 0,18 83 125 0 0,40 194 194 0 0,-69-313-294 0 0,11 68 144 0 0,16 41 323 0 0,-28-121-434 0 0,-1 1-1 0 0,1-1 1 0 0,0 0 0 0 0,1 0-1 0 0,0 0 1 0 0,0 0 0 0 0,1-1 0 0 0,0 1-1 0 0,0-1 1 0 0,1 0 0 0 0,0-1-1 0 0,0 1 1 0 0,1-1 0 0 0,-1 0 0 0 0,1-1-1 0 0,1 0-57 0 0,1 0-4 0 0,1 0 0 0 0,-1-1 0 0 0,1-1 0 0 0,0 0 0 0 0,1 0 0 0 0,-1-1 0 0 0,0 0-1 0 0,1-1 1 0 0,-1 0 0 0 0,11 0 4 0 0,-13-2-171 0 0,-1 0 0 0 0,1 0 0 0 0,0-1 0 0 0,-1 1 0 0 0,0-2 0 0 0,1 1 0 0 0,-1-1-1 0 0,0 0 1 0 0,0-1 0 0 0,0 1 0 0 0,-1-1 0 0 0,1-1 0 0 0,-1 1 0 0 0,0-1 0 0 0,3-4 171 0 0,35-42-3947 0 0,-33 34 1796 0 0,-2 0 0 0 0,1 0 0 0 0,-2-1 0 0 0,0 0 0 0 0,-2-1 0 0 0,0 1 0 0 0,1-6 2151 0 0,-1-8-2223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3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71 354 284 0 0,'3'-7'6621'0'0,"6"13"-2424"0"0,4 11-650 0 0,15 39-475 0 0,3 34-1760 0 0,-5-13-985 0 0,10 32-249 0 0,-6-19-183 0 0,-7-32-4 0 0,-28-62 86 0 0,-9-12 26 0 0,-73-162-488 0 0,-6-15-169 0 0,76 156 618 0 0,2 0 0 0 0,2-2-1 0 0,-4-22 37 0 0,14 50 67 0 0,1-1 0 0 0,0 1 0 0 0,1 0 0 0 0,1-1 0 0 0,-1 1-1 0 0,2-1 1 0 0,-1 1 0 0 0,2 0 0 0 0,0-1 0 0 0,0 1 0 0 0,1 0 0 0 0,0 0-1 0 0,1 0 1 0 0,0 1 0 0 0,1-3-67 0 0,0 6 88 0 0,-1-1 0 0 0,1 1 0 0 0,0 0 0 0 0,0 0 0 0 0,1 1 0 0 0,0-1 0 0 0,0 1 0 0 0,1 1 0 0 0,0-1 0 0 0,-1 1 0 0 0,3-1-88 0 0,-2 2 48 0 0,0 0-1 0 0,1 1 1 0 0,-1 0-1 0 0,1 0 1 0 0,0 1-1 0 0,0-1 0 0 0,0 2 1 0 0,0-1-1 0 0,0 1 1 0 0,0 0-1 0 0,0 1 1 0 0,0 0-1 0 0,1 0 1 0 0,-1 1-1 0 0,0 0 1 0 0,0 1-1 0 0,0-1 1 0 0,3 2-48 0 0,0 1 35 0 0,0 0 0 0 0,0 0 0 0 0,-1 1-1 0 0,1 1 1 0 0,-1 0 0 0 0,0 0 0 0 0,6 6-35 0 0,-2-1 21 0 0,-1 2 1 0 0,0-1-1 0 0,-1 2 1 0 0,0 0-1 0 0,-1 0 1 0 0,-1 1-1 0 0,6 11-21 0 0,0 4-5 0 0,-1 0 1 0 0,-1 1-1 0 0,6 25 5 0 0,8 40-48 0 0,-13-1-41 0 0,-14-72 105 0 0,0 0 1 0 0,-2 0 0 0 0,0-1-1 0 0,-1 1 1 0 0,-6 21-17 0 0,5-33-20 0 0,0-1-1 0 0,0 1 1 0 0,-1-1 0 0 0,0 0 0 0 0,-1 0-1 0 0,0 0 1 0 0,0-1 0 0 0,-1 0-1 0 0,-1 0 1 0 0,-2 2 20 0 0,4-5-60 0 0,0-1-1 0 0,-1 0 1 0 0,0 0-1 0 0,0 0 1 0 0,0-1-1 0 0,0 0 1 0 0,-1 0 0 0 0,0-1-1 0 0,0 0 1 0 0,0 0-1 0 0,0 0 1 0 0,0-1-1 0 0,0 0 1 0 0,-1-1-1 0 0,-4 1 61 0 0,7-1-343 0 0,0-1-1 0 0,0 1 0 0 0,0-1 0 0 0,0 0 1 0 0,1 0-1 0 0,-1-1 0 0 0,0 0 0 0 0,0 0 0 0 0,0 0 1 0 0,1 0-1 0 0,-1 0 0 0 0,1-1 0 0 0,-1 0 1 0 0,1 0-1 0 0,0 0 0 0 0,-3-3 344 0 0,4 3-477 0 0,1 0 0 0 0,-1 0 0 0 0,1-1 0 0 0,0 1 0 0 0,0-1 0 0 0,0 0 0 0 0,0 0-1 0 0,1 1 1 0 0,-1-1 0 0 0,1 0 0 0 0,-1 0 0 0 0,1-1 0 0 0,0 1 0 0 0,0 0 0 0 0,0 0 0 0 0,1-1 0 0 0,-1 1 0 0 0,1 0 0 0 0,0-1 0 0 0,0 1-1 0 0,0 0 1 0 0,0-1 0 0 0,1 1 0 0 0,-1-1 477 0 0,5-16-1864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38 44 0 0,'19'-10'3502'0'0,"-18"9"-3382"0"0,-1 2 0 0 0,1-1 0 0 0,-1 0 0 0 0,1 0 0 0 0,-1 0 0 0 0,1 0 0 0 0,-1 0 0 0 0,1 0 0 0 0,-1 0 0 0 0,1 1 0 0 0,-1-1 0 0 0,1 0 0 0 0,-1 0 0 0 0,1 1 0 0 0,-1-1 0 0 0,0 0 0 0 0,1 1 0 0 0,-1-1 0 0 0,0 0 0 0 0,1 1 0 0 0,-1-1 0 0 0,0 0 0 0 0,1 1 0 0 0,-1-1 0 0 0,0 1 0 0 0,0 0-120 0 0,1 1 234 0 0,0 0 0 0 0,-1 0 0 0 0,1 1 0 0 0,-1-1 0 0 0,0 0 0 0 0,1 0 0 0 0,-1 1 0 0 0,0-1 0 0 0,-1 0 0 0 0,1 1 0 0 0,0-1 0 0 0,-1 0 0 0 0,1 1 0 0 0,-1-1 0 0 0,0 2-234 0 0,-13 47 3115 0 0,11-34-2176 0 0,0-1 0 0 0,2 1-1 0 0,0-1 1 0 0,2 10-939 0 0,-1-16 276 0 0,1-1 1 0 0,0 0-1 0 0,1 1 0 0 0,0-1 0 0 0,1 0 0 0 0,0 0 0 0 0,0 0 1 0 0,3 4-277 0 0,-4-8 40 0 0,1-1 1 0 0,-1 1 0 0 0,1-1 0 0 0,1 0-1 0 0,-1 0 1 0 0,0 0 0 0 0,1-1 0 0 0,0 1-1 0 0,3 2-40 0 0,-4-4 3 0 0,-1-1-1 0 0,1 1 0 0 0,-1-1 1 0 0,1 1-1 0 0,0-1 0 0 0,0 0 0 0 0,-1 0 1 0 0,1 0-1 0 0,0 0 0 0 0,0-1 0 0 0,0 1 1 0 0,0-1-1 0 0,0 0 0 0 0,0 0 1 0 0,0 0-1 0 0,0 0 0 0 0,0 0 0 0 0,0 0 1 0 0,3-2-3 0 0,-2 1 3 0 0,1-1 1 0 0,0 0 0 0 0,-1 0 0 0 0,1-1 0 0 0,-1 1-1 0 0,0-1 1 0 0,0 0 0 0 0,0 0 0 0 0,0 0 0 0 0,0-1-1 0 0,1-1-3 0 0,3-4 5 0 0,-1 0-1 0 0,0 0 0 0 0,0-1 1 0 0,-1 1-1 0 0,-1-1 1 0 0,0-1-1 0 0,0 1 0 0 0,-1-1 1 0 0,0 0-1 0 0,1-3-4 0 0,5-61-33 0 0,-10 71 30 0 0,0-1-1 0 0,0 0 1 0 0,0 1 0 0 0,-1-1-1 0 0,0 1 1 0 0,0-1 0 0 0,0 1-1 0 0,0-1 1 0 0,-1 1 0 0 0,0 0 0 0 0,0 0-1 0 0,0 0 1 0 0,0 0 0 0 0,-1 0-1 0 0,1 0 4 0 0,-3-1-29 0 0,1 0-1 0 0,-1 1 0 0 0,0-1 1 0 0,0 1-1 0 0,0 0 0 0 0,0 0 0 0 0,-1 1 1 0 0,1 0-1 0 0,-1 0 0 0 0,0 0 1 0 0,0 1-1 0 0,0-1 0 0 0,0 1 1 0 0,-1 1-1 0 0,1-1 0 0 0,-6 1 30 0 0,1-1-340 0 0,1 1 0 0 0,-1 0 1 0 0,1 1-1 0 0,-1 0 0 0 0,1 0 0 0 0,-5 2 340 0 0,-37 8-6514 0 0,46-12 1320 0 0,11-9 2662 0 0,-4 11 2269 0 0,4-9-1336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4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19 296 0 0,'0'-1'155'0'0,"1"0"0"0"0,0-1-1 0 0,-1 1 1 0 0,1 0 0 0 0,0 0 0 0 0,0 0 0 0 0,0 0-1 0 0,0 0 1 0 0,0 0 0 0 0,0 0 0 0 0,0 0 0 0 0,0 1-1 0 0,1-1 1 0 0,-1 0 0 0 0,0 1 0 0 0,0-1 0 0 0,1 1-1 0 0,-1-1 1 0 0,0 1 0 0 0,1-1 0 0 0,-1 1 0 0 0,1 0 0 0 0,-1 0-1 0 0,0 0 1 0 0,1 0 0 0 0,-1 0 0 0 0,0 0 0 0 0,1 0-1 0 0,-1 0 1 0 0,1 1 0 0 0,-1-1 0 0 0,0 0 0 0 0,1 1-1 0 0,-1-1 1 0 0,0 1 0 0 0,0 0 0 0 0,1-1 0 0 0,-1 1-1 0 0,0 0 1 0 0,0 0 0 0 0,0-1 0 0 0,0 1 0 0 0,0 0-1 0 0,0 0 1 0 0,0 0 0 0 0,0 0 0 0 0,0 1 0 0 0,0-1-1 0 0,-1 0 1 0 0,1 0 0 0 0,0 1-155 0 0,7 10 807 0 0,0 1 1 0 0,-1 1-1 0 0,0-1 0 0 0,4 13-807 0 0,-5-12 570 0 0,134 264 3783 0 0,-64-136-4066 0 0,-29-46-335 0 0,-15-12-548 0 0,3 3-5010 0 0,-29-79 3253 0 0,-2-10-44 0 0,1-15-1180 0 0,-5 15 3291 0 0,5-14-1197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216 409 92 0 0,'10'6'537'0'0,"1"0"0"0"0,-1 0-1 0 0,-1 1 1 0 0,1 1 0 0 0,-1-1 0 0 0,0 1 0 0 0,-1 1-1 0 0,1 0 1 0 0,-2 0 0 0 0,0 1 0 0 0,0 0-1 0 0,0 1-536 0 0,4 7 528 0 0,-1 0 0 0 0,0 2 0 0 0,-2-1 0 0 0,0 1 0 0 0,-1 0 0 0 0,0 8-528 0 0,-3-1 440 0 0,-4-25-400 0 0,0-1-1 0 0,0 1 0 0 0,-1-1 1 0 0,1 1-1 0 0,0-1 0 0 0,0 1 1 0 0,-1-1-1 0 0,1 0 0 0 0,-1 1 1 0 0,1-1-1 0 0,-1 1 1 0 0,0-1-1 0 0,1 0 0 0 0,-1 0 1 0 0,0 1-1 0 0,0-1 0 0 0,0 0 1 0 0,0 0-40 0 0,0 0 27 0 0,0-1 0 0 0,0 1 0 0 0,0-1 0 0 0,0 1 0 0 0,0-1 0 0 0,0 0-1 0 0,0 1 1 0 0,0-1 0 0 0,0 0 0 0 0,0 0 0 0 0,0 0 0 0 0,0 0 0 0 0,0 1 0 0 0,0-1 0 0 0,0-1 0 0 0,0 1 0 0 0,0 0 0 0 0,0 0 0 0 0,0 0 0 0 0,0 0 0 0 0,0-1 0 0 0,0 1 0 0 0,-1-1-27 0 0,-22-14 282 0 0,-11-18-123 0 0,1-2 0 0 0,2-2 0 0 0,1-1 1 0 0,2-1-1 0 0,-19-34-159 0 0,32 49 48 0 0,1-1-1 0 0,2 0 1 0 0,0-1 0 0 0,1-1 0 0 0,2 1 0 0 0,0-2-1 0 0,2 1 1 0 0,2-1 0 0 0,-4-26-48 0 0,10 48 62 0 0,-1 0 1 0 0,1-1-1 0 0,1 1 1 0 0,-1 0-1 0 0,1 0 1 0 0,0 0-1 0 0,1 0 1 0 0,0 0-1 0 0,0 0 1 0 0,0 0-1 0 0,0 0 1 0 0,1 1-1 0 0,0-1 1 0 0,0 1-1 0 0,0 0 1 0 0,1 0-1 0 0,0 0 1 0 0,3-3-63 0 0,-3 4 45 0 0,1 0-1 0 0,0 0 1 0 0,1 0 0 0 0,-1 1-1 0 0,1-1 1 0 0,-1 1 0 0 0,1 1 0 0 0,0-1-1 0 0,0 1 1 0 0,0 0 0 0 0,1 0-1 0 0,-1 1 1 0 0,0 0 0 0 0,1 0 0 0 0,-1 0-1 0 0,0 1 1 0 0,1 0 0 0 0,-1 0-1 0 0,1 1 1 0 0,-1 0 0 0 0,0 0 0 0 0,1 0-1 0 0,-1 1 1 0 0,0 0 0 0 0,0 0-1 0 0,2 1-44 0 0,6 3 5 0 0,0 0-1 0 0,0 0 1 0 0,0 2 0 0 0,-1 0-1 0 0,0 0 1 0 0,-1 1-1 0 0,0 1 1 0 0,0 0-1 0 0,-1 0 1 0 0,0 1-1 0 0,-1 1 1 0 0,0 0-1 0 0,-1 0 1 0 0,0 1-1 0 0,-1 0 1 0 0,-1 0 0 0 0,0 1-1 0 0,0 0 1 0 0,-2 0-1 0 0,0 1 1 0 0,3 13-5 0 0,-7-23-1 0 0,0 0 1 0 0,0 1 0 0 0,-1-1-1 0 0,0 0 1 0 0,0 0 0 0 0,-1 0-1 0 0,1 0 1 0 0,-1 1 0 0 0,0-1-1 0 0,-1 0 1 0 0,1 0 0 0 0,-1-1-1 0 0,0 1 1 0 0,0 0 0 0 0,0 0-1 0 0,-1-1 1 0 0,-1 3 0 0 0,-2 1-83 0 0,0-1 1 0 0,-1 0-1 0 0,0 0 0 0 0,0-1 1 0 0,0 0-1 0 0,-1 0 1 0 0,1-1-1 0 0,-1 0 0 0 0,-5 2 83 0 0,-19 9-1477 0 0,-2-2 0 0 0,0-1 0 0 0,-1-2 0 0 0,-23 4 1477 0 0,46-12-747 0 0,-83 17-3839 0 0,50-11 2644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1260 0 0,'8'20'2940'0'0,"-7"-18"-2341"0"0,0 1 0 0 0,0-1 1 0 0,0 1-1 0 0,0 0 1 0 0,1-1-1 0 0,-1 0 0 0 0,0 1 1 0 0,1-1-1 0 0,0 0 1 0 0,0 0-1 0 0,1 1-599 0 0,2 3 1911 0 0,8 6 1132 0 0,-13-11-2997 0 0,0-1-1 0 0,0 0 0 0 0,0 0 0 0 0,0 0 1 0 0,0 0-1 0 0,0 1 0 0 0,0-1 0 0 0,0 0 0 0 0,0 0 1 0 0,0 0-1 0 0,0 0 0 0 0,0 0 0 0 0,0 1 0 0 0,1-1 1 0 0,-1 0-1 0 0,0 0 0 0 0,0 0 0 0 0,0 0 0 0 0,0 0 1 0 0,0 0-1 0 0,0 0 0 0 0,1 0 0 0 0,-1 0 1 0 0,0 1-1 0 0,0-1 0 0 0,0 0 0 0 0,0 0 0 0 0,0 0 1 0 0,1 0-1 0 0,-1 0 0 0 0,0 0 0 0 0,0 0 0 0 0,0 0 1 0 0,0 0-1 0 0,1 0 0 0 0,-1 0 0 0 0,0 0 1 0 0,0 0-1 0 0,0 0 0 0 0,0 0 0 0 0,0 0 0 0 0,1 0 1 0 0,-1-1-1 0 0,0 1 0 0 0,0 0 0 0 0,0 0 0 0 0,0 0 1 0 0,0 0-1 0 0,1 0 0 0 0,-1 0 0 0 0,0 0 1 0 0,0 0-1 0 0,0-1 0 0 0,0 1 0 0 0,0 0 0 0 0,0 0 1 0 0,0 0-1 0 0,0 0 0 0 0,1 0 0 0 0,-1 0 0 0 0,0-1 1 0 0,0 1-1 0 0,0 0 0 0 0,0 0-45 0 0,0-2-116 0 0,-1 1-1 0 0,1 0 1 0 0,-1-1-1 0 0,1 1 1 0 0,-1 0 0 0 0,1-1-1 0 0,-1 1 1 0 0,0 0-1 0 0,1 0 1 0 0,-1 0 0 0 0,0 0-1 0 0,0-1 1 0 0,0 1-1 0 0,0 0 1 0 0,0 1 0 0 0,-1-2 116 0 0,1 2-229 0 0,0-1 0 0 0,0 0 0 0 0,0 0 0 0 0,1 0 0 0 0,-1 0 1 0 0,0 0-1 0 0,0 0 0 0 0,0 0 0 0 0,1 0 0 0 0,-1 0 0 0 0,0 0 0 0 0,1 0 1 0 0,-1 0-1 0 0,1 0 0 0 0,-1-1 0 0 0,1 1 0 0 0,0 0 0 0 0,-1 0 0 0 0,1-1 0 0 0,0 1 1 0 0,0 0-1 0 0,0 0 0 0 0,0-1 0 0 0,0 1 0 0 0,0 0 0 0 0,1 0 0 0 0,-1-1 1 0 0,0 1-1 0 0,0 0 0 0 0,1-1 229 0 0,14-25-7462 0 0,-6 19 5643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5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14 308 0 0,'0'0'160'0'0,"0"0"-1"0"0,0-1 1 0 0,0 1 0 0 0,0-1-1 0 0,0 1 1 0 0,-1-1-1 0 0,1 1 1 0 0,0-1 0 0 0,0 1-1 0 0,0-1 1 0 0,0 1 0 0 0,0 0-1 0 0,0-1 1 0 0,1 1 0 0 0,-1-1-1 0 0,0 1 1 0 0,0-1-1 0 0,0 1 1 0 0,0 0 0 0 0,0-1-1 0 0,1 1 1 0 0,-1-1 0 0 0,0 1-1 0 0,0 0 1 0 0,1-1 0 0 0,-1 1-1 0 0,0-1 1 0 0,0 1 0 0 0,1 0-1 0 0,-1 0 1 0 0,1-1-1 0 0,-1 1 1 0 0,0 0 0 0 0,1-1-1 0 0,-1 1 1 0 0,0 0-160 0 0,12 13 2728 0 0,6 30-875 0 0,-5-1-383 0 0,2 0-1 0 0,8 15-1469 0 0,8 21 990 0 0,69 193 654 0 0,-58-162-1490 0 0,-15-37-159 0 0,-7-16-2 0 0,9 25-3 0 0,-26-77 125 0 0,-4-13 187 0 0,-8-35 597 0 0,-4-13 1 0 0,8 27-639 0 0,1 0-104 0 0,0 3 98 0 0,2-1 0 0 0,1-20-255 0 0,1 40 74 0 0,0 0-1 0 0,1 0 0 0 0,1 0 1 0 0,-1 0-1 0 0,1 1 0 0 0,0-1 1 0 0,1 1-1 0 0,0-1 0 0 0,0 1 1 0 0,0 0-1 0 0,4-5-73 0 0,-6 10 14 0 0,0 1 1 0 0,0 0 0 0 0,0 0-1 0 0,0-1 1 0 0,0 1 0 0 0,0 0-1 0 0,0 0 1 0 0,1 0 0 0 0,-1 0-1 0 0,0 0 1 0 0,1 1-1 0 0,-1-1 1 0 0,0 0 0 0 0,1 1-1 0 0,-1-1 1 0 0,1 1 0 0 0,-1-1-1 0 0,1 1 1 0 0,-1-1-1 0 0,1 1 1 0 0,-1 0 0 0 0,1 0-1 0 0,0 0 1 0 0,-1 0 0 0 0,1 0-15 0 0,2 1 11 0 0,0 0 1 0 0,0 0-1 0 0,0 0 1 0 0,0 0-1 0 0,0 1 1 0 0,-1 0 0 0 0,1 0-1 0 0,0 0 1 0 0,-1 0-1 0 0,2 1-11 0 0,7 7-6 0 0,0-1 0 0 0,-1 2 0 0 0,0 0 0 0 0,-1 0 0 0 0,0 1 6 0 0,101 131-861 0 0,-67-80-3924 0 0,-36-54 1063 0 0,-5-12-699 0 0,-4-17 93 0 0,-4 4 2594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6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19 760 0 0,'0'-1'110'0'0,"0"1"0"0"0,0-1 0 0 0,0 0 0 0 0,0 1 0 0 0,0-1 0 0 0,0 0 0 0 0,0 1-1 0 0,0-1 1 0 0,0 0 0 0 0,0 1 0 0 0,1-1 0 0 0,-1 0 0 0 0,0 1 0 0 0,0-1 0 0 0,1 0 0 0 0,-1 1 0 0 0,0-1 0 0 0,1 1 0 0 0,-1-1 0 0 0,0 0-1 0 0,1 1 1 0 0,-1-1 0 0 0,1 1 0 0 0,-1-1 0 0 0,1 1 0 0 0,-1 0 0 0 0,1-1 0 0 0,-1 1 0 0 0,1 0 0 0 0,0-1 0 0 0,-1 1 0 0 0,1 0-1 0 0,-1-1 1 0 0,1 1-110 0 0,24 7 2049 0 0,20 28-78 0 0,64 72-770 0 0,-109-107-1269 0 0,0 0 1 0 0,0 1 0 0 0,0-1 0 0 0,1 0 0 0 0,-1 1 0 0 0,0-1 0 0 0,0 0 0 0 0,1 1 0 0 0,-1-1 0 0 0,0 0 0 0 0,0 0 0 0 0,1 1 0 0 0,-1-1 0 0 0,0 0 0 0 0,1 0 0 0 0,-1 0 0 0 0,0 1 0 0 0,1-1-1 0 0,-1 0 1 0 0,1 0 0 0 0,-1 0 0 0 0,0 0 0 0 0,1 0 0 0 0,-1 0 0 0 0,1 0 0 0 0,-1 0 0 0 0,0 0 0 0 0,1 0 0 0 0,-1 0 0 0 0,0 0 0 0 0,1 0 0 0 0,-1 0 0 0 0,1 0 0 0 0,-1 0 0 0 0,1-1 67 0 0,-2-13-2285 0 0,-10-19-655 0 0,1 7 1386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6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39 980 0 0,'0'-2'300'0'0,"0"1"1"0"0,0-1-1 0 0,0 1 0 0 0,0-1 0 0 0,0 1 0 0 0,0-1 1 0 0,0 1-1 0 0,0 0 0 0 0,1-1 0 0 0,-1 1 1 0 0,0-1-1 0 0,1 1 0 0 0,0-1 0 0 0,-1 1 1 0 0,1 0-1 0 0,0 0 0 0 0,-1-1 0 0 0,1 1 0 0 0,0 0 1 0 0,0 0-1 0 0,0 0 0 0 0,0 0 0 0 0,0 0 1 0 0,0 0-1 0 0,0 0 0 0 0,2-1-300 0 0,0 1 539 0 0,1 0 0 0 0,0 1 0 0 0,0-1 0 0 0,0 1 0 0 0,-1 0 0 0 0,1 0 0 0 0,0 0 1 0 0,0 1-1 0 0,0-1 0 0 0,2 2-539 0 0,8 0 1017 0 0,51 11 1287 0 0,-62-12-2305 0 0,0 0 1 0 0,0 1-1 0 0,0-1 0 0 0,0 0 0 0 0,0 1 0 0 0,0 0 0 0 0,-1 0 0 0 0,1 0 0 0 0,-1 0 0 0 0,1 0 0 0 0,-1 0 0 0 0,1 1 1 0 0,-1-1-1 0 0,0 1 0 0 0,0 0 0 0 0,-1-1 0 0 0,2 4 1 0 0,137 272 22 0 0,-103-194 36 0 0,14 34 14 0 0,-19-39-29 0 0,-27-72 323 0 0,-4-10-63 0 0,-2-26 146 0 0,-8-45 80 0 0,8 72-509 0 0,-3-23 127 0 0,0-2 61 0 0,1-1-1 0 0,-1-26-207 0 0,4 48 25 0 0,0 1-1 0 0,0-1 0 0 0,1 0 1 0 0,0 0-1 0 0,0 1 0 0 0,0-1 1 0 0,0 1-1 0 0,1-1 0 0 0,0 1 1 0 0,0-1-1 0 0,1 1 0 0 0,-1 0 1 0 0,1 0-1 0 0,0 0 0 0 0,1 1 1 0 0,1-4-25 0 0,-2 7 0 0 0,0-1 0 0 0,-1 0 0 0 0,1 1 0 0 0,0 0 0 0 0,0-1 0 0 0,0 1 0 0 0,0 0 0 0 0,0 1 0 0 0,0-1 0 0 0,1 0 0 0 0,-1 1 0 0 0,0 0 0 0 0,0 0 0 0 0,0 0 0 0 0,1 0 0 0 0,-1 0 0 0 0,0 1 0 0 0,0-1 0 0 0,0 1 0 0 0,0 0 0 0 0,0 0 0 0 0,0 0 0 0 0,0 0 0 0 0,2 2 0 0 0,13 4-101 0 0,-1 1 0 0 0,-1 1 0 0 0,10 7 101 0 0,5 6-709 0 0,-1 0 1 0 0,6 8 708 0 0,4 3-3067 0 0,1-2-4280 0 0,-40-30 4641 0 0,-2-2 317 0 0,-8-5 393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0 212 980 0 0,'0'-8'931'0'0,"1"0"0"0"0,0 1 0 0 0,0-1-1 0 0,0 0 1 0 0,1 1 0 0 0,0-1 0 0 0,0 1 0 0 0,1-1 0 0 0,3-6-931 0 0,-2 8 971 0 0,-1-1 0 0 0,2 1 1 0 0,-1 0-1 0 0,1 0 0 0 0,0 0 0 0 0,1 0-971 0 0,43-32 3601 0 0,-37 30-3395 0 0,1 1 0 0 0,-1 1 0 0 0,1 0 0 0 0,0 1 0 0 0,1 0 0 0 0,-1 1 0 0 0,3 0-206 0 0,-10 3 3 0 0,1 0 0 0 0,-1 1 0 0 0,0-1 0 0 0,1 1 0 0 0,-1 1-1 0 0,1-1 1 0 0,-1 1 0 0 0,0 0 0 0 0,3 1-3 0 0,35 19 25 0 0,-26-9-16 0 0,-1 2 0 0 0,0 0-1 0 0,-1 1 1 0 0,-1 1 0 0 0,0 0-1 0 0,-1 1 1 0 0,3 7-9 0 0,24 36 155 0 0,16 37-155 0 0,-30-50 39 0 0,75 141 203 0 0,-38-61-35 0 0,-30-60-85 0 0,-5-6-6 0 0,-21-43-67 0 0,-1 1-1 0 0,-1-1 0 0 0,4 20-48 0 0,-8-29 4 0 0,0 0 0 0 0,-1 0-1 0 0,0 0 1 0 0,-1 0-1 0 0,0 0 1 0 0,-1 0 0 0 0,1 0-1 0 0,-2 0 1 0 0,1 0 0 0 0,-1-1-1 0 0,-1 1 1 0 0,1 0-1 0 0,-2-1 1 0 0,1 0 0 0 0,-1 1-1 0 0,0-1 1 0 0,-1 1-4 0 0,-7 8-171 0 0,0-1 0 0 0,-1 1-1 0 0,0-2 1 0 0,-1 0 0 0 0,-1-1 0 0 0,-1 0-1 0 0,0-1 1 0 0,0-1 0 0 0,-1 0 0 0 0,-1-2-1 0 0,0 0 1 0 0,-9 3 171 0 0,-31 11-3745 0 0,0-3 0 0 0,-1-3 0 0 0,-28 4 3745 0 0,-8 3-5536 0 0,44-10 3354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8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1650 1224 0 0,'10'9'8957'0'0,"11"-1"-4822"0"0,18 0-16 0 0,-34-9-3966 0 0,0 0-1 0 0,-1 0 1 0 0,1 0 0 0 0,-1 0-1 0 0,1-1 1 0 0,-1 0 0 0 0,0 0-1 0 0,0 0 1 0 0,0 0 0 0 0,0-1-1 0 0,0 1 1 0 0,0-1 0 0 0,-1 0-1 0 0,1 0 1 0 0,-1-1 0 0 0,0 1-1 0 0,0-1 1 0 0,0 1 0 0 0,0-1-1 0 0,0-2-152 0 0,12-17-30 0 0,-1-1-1 0 0,-1 0 1 0 0,1-6 30 0 0,4-6 249 0 0,-3 8-134 0 0,2 0-1 0 0,1 2 1 0 0,2-1-115 0 0,2 0 99 0 0,1 1 0 0 0,1 2 0 0 0,2 0-1 0 0,13-9-98 0 0,0 4 79 0 0,2 2-1 0 0,0 2 0 0 0,2 2 0 0 0,0 1 0 0 0,27-8-78 0 0,18-2 69 0 0,2 4 0 0 0,47-8-69 0 0,180-26-20 0 0,-244 49 3 0 0,63-11-137 0 0,1 6 0 0 0,82 2 154 0 0,-149 15-67 0 0,0 3-1 0 0,-1 3 0 0 0,1 4 0 0 0,-1 2 0 0 0,-1 3 1 0 0,9 6 67 0 0,23 12-16 0 0,-3 5-1 0 0,40 22 17 0 0,182 103-80 0 0,102 44 63 0 0,-381-189 78 0 0,0-2 0 0 0,1-2 1 0 0,0-2-1 0 0,1-2 1 0 0,41 5-62 0 0,-57-12 8 0 0,1-2 1 0 0,25-1-9 0 0,17-10-24 0 0,-47 6-4 0 0,-1-1-1 0 0,0-1 1 0 0,0-1 0 0 0,9-5 28 0 0,45-26-43 0 0,29-21 43 0 0,0-9-9 0 0,-33 16-102 0 0,3-7 111 0 0,-42 28-82 0 0,-2-1 0 0 0,0-2 0 0 0,-3 0-1 0 0,-1-2 1 0 0,-1-1 0 0 0,8-20 82 0 0,44-65-74 0 0,-7 18 45 0 0,49-69-183 0 0,-94 143 145 0 0,2 1 0 0 0,4-3 67 0 0,33-23-58 0 0,35-13 22 0 0,55-24-38 0 0,27-18-18 0 0,-154 94 75 0 0,16-13-25 0 0,-40 27-142 0 0,3-3 212 0 0,-4 5-892 0 0,-2 1-258 0 0,0 0 304 0 0,-3 1-919 0 0,-9-9-11917 0 0,12 8 13259 0 0,-5-4-1187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53:09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118 171 576 0 0,'-2'-3'665'0'0,"0"1"0"0"0,0 0-1 0 0,-1 0 1 0 0,1 0 0 0 0,-1 0 0 0 0,0 0-1 0 0,1 1 1 0 0,-1-1 0 0 0,0 1 0 0 0,0 0-1 0 0,-2-1-664 0 0,3 10 3546 0 0,12 15-2766 0 0,109 172 648 0 0,-48-81-1448 0 0,3 17 20 0 0,-60-103-110 0 0,-21-42 61 0 0,-24-47 51 0 0,5 12 12 0 0,-2 1 1 0 0,-7-6-15 0 0,-2-3 102 0 0,-7-14 43 0 0,-49-80-49 0 0,36 46-13 0 0,53 98-557 0 0,-1-5 720 0 0,2 0 1608 0 0,3 11-1775 0 0,1 1 1 0 0,-1-1-1 0 0,1 1 1 0 0,0-1-1 0 0,-1 1 1 0 0,1-1-1 0 0,0 1 1 0 0,-1 0-1 0 0,1-1 1 0 0,0 1-1 0 0,0 0 1 0 0,-1 0-1 0 0,1-1 1 0 0,0 1-1 0 0,0 0 1 0 0,-1 0-1 0 0,1 0 1 0 0,0 0 0 0 0,0 0-1 0 0,-1 0 1 0 0,1 0-1 0 0,0 0 1 0 0,0 0-1 0 0,0 0 1 0 0,-1 1-1 0 0,1-1 1 0 0,0 0-1 0 0,-1 0 1 0 0,1 1-1 0 0,0-1 1 0 0,0 0-1 0 0,-1 1 1 0 0,1-1-80 0 0,106 24 352 0 0,59 2-352 0 0,5-5 436 0 0,83 23-436 0 0,-250-43-5 0 0,-1-1 1 0 0,0 1 0 0 0,1 0-1 0 0,-1 0 1 0 0,0 0 0 0 0,1 1-1 0 0,-1-1 1 0 0,0 1 0 0 0,0 0-1 0 0,0-1 1 0 0,0 1 0 0 0,-1 1-1 0 0,1-1 1 0 0,0 0 0 0 0,-1 1-1 0 0,0-1 1 0 0,1 1 0 0 0,-1 0-1 0 0,0 0 1 0 0,-1 0 0 0 0,1 0-1 0 0,0 0 1 0 0,-1 0 0 0 0,1 1 4 0 0,18 50 122 0 0,0 2 16 0 0,-9-36-55 0 0,1-15 388 0 0,-11-5-377 0 0,-1 0 1 0 0,0 0-6 0 0,0 0-17 0 0,0 0-8 0 0,0 0-18 0 0,0 0-15 0 0,0 0-19 0 0,0 0-19 0 0,-26 14-94 0 0,-37 29 123 0 0,-30 29 20 0 0,-124 125 36 0 0,136-112-54 0 0,48-48 1 0 0,-2-2 0 0 0,-1-2 1 0 0,-9 5-26 0 0,39-33 60 0 0,-10 7-622 0 0,32-14-3784 0 0,39-10-7247 0 0,-40 8 9217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1 341 204 0 0,'35'-2'3733'0'0,"-21"1"-766"0"0,0 1 0 0 0,0 0 0 0 0,0 0 0 0 0,12 4-2967 0 0,-23-3 144 0 0,-1 0 1 0 0,0 0-1 0 0,0 1 0 0 0,0-1 1 0 0,-1 1-1 0 0,1 0 1 0 0,0-1-1 0 0,0 1 1 0 0,-1 0-1 0 0,1 0 0 0 0,-1 0 1 0 0,0 0-1 0 0,0 0 1 0 0,0 0-1 0 0,0 1 1 0 0,0-1-1 0 0,0 0 0 0 0,0 2-144 0 0,16 49 159 0 0,-15-43-42 0 0,37 164 33 0 0,-25-102-133 0 0,4 0 0 0 0,15 39-17 0 0,-25-77-24 0 0,-8-10-112 0 0,-2-25-15 0 0,-9-11 32 0 0,-19-28 49 0 0,-20-40 35 0 0,-22-53 35 0 0,11-18 24 0 0,53 129-11 0 0,0 0-1 0 0,1-1 1 0 0,1-1 0 0 0,1 1-1 0 0,1-1 1 0 0,1 0 0 0 0,0-20-13 0 0,3 27 27 0 0,1-1 1 0 0,1 0-1 0 0,0 1 1 0 0,1-1-1 0 0,1 1 1 0 0,1-2-28 0 0,0 6 32 0 0,-1 0 1 0 0,2 1 0 0 0,-1 0 0 0 0,2 0-1 0 0,1-1-32 0 0,-2 3 39 0 0,1 1-1 0 0,1 0 0 0 0,-1 0 1 0 0,2 1-1 0 0,-1 0 1 0 0,1 0-1 0 0,0 1 0 0 0,1 0 1 0 0,4-2-39 0 0,-9 6 19 0 0,-1 0 1 0 0,1 1 0 0 0,0-1-1 0 0,0 1 1 0 0,1 0 0 0 0,-1 0-1 0 0,0 1 1 0 0,1 0 0 0 0,-1 0 0 0 0,1 0-1 0 0,-1 0 1 0 0,1 1 0 0 0,-1 0-1 0 0,1 0 1 0 0,-1 1 0 0 0,1-1-1 0 0,-1 1 1 0 0,1 1 0 0 0,-1-1-1 0 0,1 1 1 0 0,-1 0-20 0 0,11 6 7 0 0,-1 0 0 0 0,-1 1-1 0 0,0 1 1 0 0,0 0 0 0 0,-1 1 0 0 0,0 1 0 0 0,-1 0-1 0 0,3 4-6 0 0,11 16-5 0 0,0 1-1 0 0,18 32 6 0 0,-27-33-5 0 0,-1 0-1 0 0,-2 1 0 0 0,-1 1 0 0 0,7 31 6 0 0,-3-11-11 0 0,-1 15 8 0 0,-14-56-4 0 0,-1 0-1 0 0,-1-1 0 0 0,0 1 0 0 0,-1 0 1 0 0,0-1-1 0 0,-1 1 0 0 0,0 1 8 0 0,-1-4-19 0 0,0-1-1 0 0,0 1 0 0 0,0-1 1 0 0,-1 0-1 0 0,-1 0 0 0 0,0 0 0 0 0,0-1 1 0 0,0 1-1 0 0,-1-1 0 0 0,-1-1 1 0 0,1 1-1 0 0,-1-1 0 0 0,0 0 1 0 0,-1 0-1 0 0,0-1 0 0 0,-6 4 20 0 0,-15 8-265 0 0,-1-2 0 0 0,-1-1 0 0 0,-3 0 265 0 0,-50 25-2306 0 0,33-8-1278 0 0,35-17-618 0 0,27-17 833 0 0,36-23-294 0 0,-23 7 2592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85 604 0 0,'0'0'182'0'0,"1"0"-1"0"0,0 0 1 0 0,-1 0-1 0 0,1 0 1 0 0,0 0 0 0 0,-1-1-1 0 0,1 2 1 0 0,0-1-1 0 0,-1 0 1 0 0,1 0 0 0 0,0 0-1 0 0,-1 0 1 0 0,1 0-1 0 0,-1 0 1 0 0,1 1 0 0 0,0-1-1 0 0,-1 0 1 0 0,1 1 0 0 0,-1-1-1 0 0,1 0 1 0 0,-1 1-1 0 0,1-1 1 0 0,0 1 0 0 0,-1-1-1 0 0,1 1-181 0 0,-8 21 857 0 0,4-13-575 0 0,-1-1 1 0 0,1 1 0 0 0,0 0 0 0 0,1 0 0 0 0,-1 7-283 0 0,3 45 3276 0 0,1-60-3221 0 0,-1 0 0 0 0,0 1 0 0 0,1-1 0 0 0,-1 0 0 0 0,1 0 0 0 0,0 0 0 0 0,-1 0 0 0 0,1 0 0 0 0,0 0 0 0 0,0 0 0 0 0,0 0 0 0 0,0 0 0 0 0,0-1 0 0 0,0 1 0 0 0,0 0 0 0 0,0 0 0 0 0,0-1 0 0 0,0 1 0 0 0,0-1 0 0 0,0 1 0 0 0,0-1 0 0 0,1 1 0 0 0,-1-1 0 0 0,0 0 0 0 0,0 1 0 0 0,0-1 0 0 0,1 0-55 0 0,41 5 452 0 0,-34-4-449 0 0,0-2 1 0 0,-1 1-1 0 0,1-1 1 0 0,0-1-1 0 0,0 0 1 0 0,-1 0-1 0 0,1-1 1 0 0,-1 0-1 0 0,0 0 1 0 0,0 0-1 0 0,0-1 1 0 0,0-1-1 0 0,0 0 1 0 0,-1 0-1 0 0,3-2-3 0 0,4-4-25 0 0,-12 9 18 0 0,1 0-1 0 0,-1 0 1 0 0,1 0 0 0 0,-1 0 0 0 0,1 0 0 0 0,-1 0-1 0 0,0-1 1 0 0,0 1 0 0 0,0-1 0 0 0,-1 0 0 0 0,1 0-1 0 0,0 0 8 0 0,3-8-29 0 0,-3 10 28 0 0,-1 0-1 0 0,0 0 1 0 0,-1 0-1 0 0,1 0 0 0 0,0-1 1 0 0,0 1-1 0 0,0 0 1 0 0,-1-1-1 0 0,1 1 0 0 0,-1 0 1 0 0,1-1-1 0 0,-1 1 1 0 0,1 0-1 0 0,-1-1 1 0 0,0 1-1 0 0,0-1 0 0 0,0 1 1 0 0,0-1-1 0 0,0 1 1 0 0,0-1-1 0 0,0 1 0 0 0,0-1 1 0 0,0 1-1 0 0,-1-1 1 0 0,1 1-1 0 0,-1 0 0 0 0,1-1 1 0 0,-1 1-1 0 0,1 0 1 0 0,-1-1-1 0 0,0 1 0 0 0,0 0 1 0 0,0 0-1 0 0,1-1 1 0 0,-1 1-1 0 0,0 0 0 0 0,-1 0 2 0 0,-96-64-51 0 0,85 57-192 0 0,0 1 1 0 0,-1 1-1 0 0,0 0 1 0 0,0 1-1 0 0,0 1 1 0 0,-1 0 0 0 0,0 0 242 0 0,14 4-69 0 0,0 0 0 0 0,0-1 0 0 0,-1 1 0 0 0,1 0 0 0 0,0 0 0 0 0,0 0 0 0 0,0 0 0 0 0,0 0 0 0 0,0 0 1 0 0,0 0-1 0 0,-1 0 0 0 0,1 0 0 0 0,0 0 0 0 0,0 1 0 0 0,0-1 0 0 0,0 0 0 0 0,0 1 0 0 0,0-1 0 0 0,-1 1 69 0 0,10 11-2728 0 0,34 16-1416 0 0,-27-17 2951 0 0,-5 0 120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5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62 117 192 0 0,'0'-10'328'0'0,"-1"-1"0"0"0,-1 0 1 0 0,0 1-1 0 0,0-1 0 0 0,-1 1 0 0 0,-1-1 0 0 0,1 1 0 0 0,-2 1 0 0 0,1-1 1 0 0,-2 0-329 0 0,6 10 43 0 0,0-1 1 0 0,0 1-1 0 0,0 0 1 0 0,0 0-1 0 0,0 0 1 0 0,0 0-1 0 0,0-1 1 0 0,0 1 0 0 0,0 0-1 0 0,-1 0 1 0 0,1 0-1 0 0,0 0 1 0 0,0-1-1 0 0,0 1 1 0 0,0 0-1 0 0,0 0 1 0 0,0 0-1 0 0,0 0 1 0 0,-1 0 0 0 0,1 0-1 0 0,0 0 1 0 0,0 0-1 0 0,0-1 1 0 0,0 1-1 0 0,-1 0 1 0 0,1 0-1 0 0,0 0 1 0 0,0 0-1 0 0,0 0 1 0 0,0 0-1 0 0,-1 0 1 0 0,1 0 0 0 0,0 0-1 0 0,0 0 1 0 0,0 0-1 0 0,-1 0 1 0 0,1 0-1 0 0,0 0 1 0 0,0 0-1 0 0,0 0 1 0 0,0 0-1 0 0,-1 1 1 0 0,1-1 0 0 0,0 0-1 0 0,0 0 1 0 0,0 0-1 0 0,0 0 1 0 0,0 0-1 0 0,-1 0 1 0 0,1 0-1 0 0,0 0 1 0 0,0 1-1 0 0,0-1 1 0 0,0 0 0 0 0,0 0-1 0 0,0 0 1 0 0,0 0-1 0 0,-1 0 1 0 0,1 1-1 0 0,0-1 1 0 0,0 0-1 0 0,0 0 1 0 0,0 0-1 0 0,0 0 1 0 0,0 1-1 0 0,0-1 1 0 0,0 0 0 0 0,0 0-44 0 0,-7 25 1399 0 0,-2 45-569 0 0,8-55-432 0 0,-3 52 104 0 0,3 0 1 0 0,3 0-1 0 0,9 50-502 0 0,-2-19 110 0 0,10 76 414 0 0,-10-104-1653 0 0,-5-27-4242 0 0,3-103 1704 0 0,-6 38 2659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5T14:47:4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70 191 640 0 0,'8'10'413'0'0,"-1"0"1"0"0,0 0-1 0 0,0 1 0 0 0,-1 0 1 0 0,-1 0-1 0 0,0 1 0 0 0,0-1 0 0 0,-1 1 1 0 0,-1 0-1 0 0,1 6-413 0 0,18 45 720 0 0,2 19 66 0 0,-15-41-481 0 0,-9-35-280 0 0,1 0-1 0 0,0 0 1 0 0,1-1 0 0 0,-1 1-1 0 0,1 0 1 0 0,0-1 0 0 0,1 1-1 0 0,-1-1 1 0 0,1 1-25 0 0,-7-11 53 0 0,-7-9-3 0 0,-7-16-26 0 0,-21-45-31 0 0,4-1 0 0 0,3-2-1 0 0,-13-52 8 0 0,41 115 47 0 0,1 7 159 0 0,0 0 1 0 0,1-1-1 0 0,0 1 1 0 0,0-1-1 0 0,1 0 1 0 0,0 1-1 0 0,0-1 1 0 0,1 0-1 0 0,1 1 1 0 0,-1-1-1 0 0,1 0 1 0 0,1-2-207 0 0,-1 9 65 0 0,-1 1 1 0 0,1 0 0 0 0,-1 0 0 0 0,1-1 0 0 0,0 1-1 0 0,0 0 1 0 0,0 0 0 0 0,0 0 0 0 0,0 0 0 0 0,0 0 0 0 0,0 0-1 0 0,0 0 1 0 0,0 0 0 0 0,0 0 0 0 0,0 1 0 0 0,1-1-66 0 0,1 0 80 0 0,-1 0 1 0 0,1 0 0 0 0,0 0 0 0 0,0 0-1 0 0,0 1 1 0 0,0-1 0 0 0,0 1-1 0 0,0 0 1 0 0,0 0 0 0 0,0 0-1 0 0,0 0 1 0 0,1 1-81 0 0,1-1 42 0 0,-1 1 0 0 0,1 0 1 0 0,-1 0-1 0 0,0 0 0 0 0,0 1 0 0 0,0-1 0 0 0,0 1 0 0 0,0 0 0 0 0,0 0 1 0 0,0 0-1 0 0,0 1 0 0 0,-1 0 0 0 0,0-1 0 0 0,1 2-42 0 0,2 3 15 0 0,0 0 0 0 0,-1 1 0 0 0,0 0-1 0 0,-1 1 1 0 0,1-1 0 0 0,-2 1 0 0 0,1-1 0 0 0,1 8-15 0 0,-3-7-29 0 0,0 1 1 0 0,0-1 0 0 0,-1 0-1 0 0,-1 0 1 0 0,1 1-1 0 0,-2-1 1 0 0,1 0-1 0 0,-1 1 1 0 0,-1-1 0 0 0,1 0-1 0 0,-2 0 1 0 0,-1 7 28 0 0,0-6-262 0 0,0 0 0 0 0,-1 0 0 0 0,0 0 1 0 0,-1-1-1 0 0,1 0 0 0 0,-2 0 0 0 0,1-1 1 0 0,-1 1-1 0 0,-1-2 0 0 0,1 1 0 0 0,-1-1 0 0 0,-7 5 262 0 0,14-11-67 0 0,0 0-119 0 0,-1 0 0 0 0,1 1 0 0 0,-1-1 0 0 0,0 0 0 0 0,0 1-1 0 0,0-1 1 0 0,1 0 0 0 0,-1 0 0 0 0,0-1 0 0 0,0 1 0 0 0,0 0-1 0 0,0-1 1 0 0,-1 1 0 0 0,1-1 0 0 0,-1 1 186 0 0,-7-17-3862 0 0,9 9 2672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81B-B640-4438-91E4-44A76B690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5490F-3BA5-47AF-8035-46E50937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9BC7-560D-4B2F-8130-1EB13D09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8F9B-5ECC-42FA-9F63-B4C766C1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E516-1084-4EC9-8D24-77703495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D9A-B0D2-40D4-890D-18AACCD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E210-745F-47DE-B284-1A69BB31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E4EA-3EB7-4265-93AB-F9AAAE39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389B-68D9-4FBF-8EE4-EF798731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FB05-C287-436D-B12D-2C7DFA0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DE3C6-A518-48B2-8890-F3960CEA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7DDDD-90C9-4CD1-B9A6-6F500A05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4573-CF87-4E6E-9440-1408540C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6307-F0F9-406C-BCAD-0313937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0CB5-37A9-4A0C-8C48-47F6C250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FC49-2E21-4359-BCF0-7EE4FD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C0AA-06C3-43DA-824F-2AA4E70C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0DA-530F-46CA-8E64-DBC3245E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5C1A-C8AB-492C-BB55-AA5D673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285E-6798-4C01-9993-1817243D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702C-01C0-44CF-A3A4-010B6347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6363-B1DE-4997-8233-9CFC9929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C999-1F26-4AF2-A0E4-996FAAE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8DD8-158E-4E9F-A397-86751EC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678B-0B0D-4619-88EC-7EC54CE3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68A0-A0C4-4CD6-BC6D-37DD19E6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4D3D-DA29-499B-9FC8-317C1A87F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AD3AF-4FA2-42ED-AFC0-B43C4CBC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29FF-3970-4CC2-8BD9-BE7A6E02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63E8A-966B-46D6-AE77-B6784E6A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E76E-035C-45B2-8DC0-4C37CE6F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BB7-737C-43F2-9FC9-38F97FC5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2A08-5632-4525-9673-2F82656D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7376-A969-478E-BBE0-727CF26C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282F6-EA53-4815-A6F3-93F3C307E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30AF-C5F9-44AC-B365-4396DAEFA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9FCE-BAF1-404F-8F07-0D34D7F4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AC58C-819F-4FF3-AB1E-E992FF05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FFC5B-4054-4B60-9EE7-3761590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F11B-6E6B-485F-B643-DA1671E9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F0126-38ED-4AA3-8C91-0C888E57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18BF3-70EB-4D8F-B894-03752EFA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3B966-A132-428C-99B6-DB029907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AD66B-A923-46F6-BEFF-565E8298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C5C8C-CE6D-45EE-AAB2-B13D34FB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AB13D-E148-4E74-9682-7331CEF4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0E60-63E5-4232-9BC4-B3CDEE9F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095-BB8D-404C-8EDA-F096B788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95C9B-A043-42BF-90A4-F918193A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F2BA6-4A87-4B9E-87C0-02E71C1B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5216F-39AF-4EA8-8088-2E77A983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CE61-D671-4CCC-843B-92BE8D3E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5AB-555B-41DB-A6DB-C7B9A582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64CBC-6D8D-4D31-98FB-BF8B4A026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957C-3171-4E96-9EE8-441B0EED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0003-2699-42F5-8317-11B6F5C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BEEEA-668A-49E4-AD7D-7B33CA28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DE87-7E88-42CB-95DC-9B1B0CC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49323-683A-4997-B57E-E5E41D79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5805-F994-4900-AC66-7B992B33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FCE6-7FF3-4B5F-BC3B-F63FD3B8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109C-294C-4914-AA3C-96C0E19FB9F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8543-BC93-4D52-8E13-A24BC6C95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E960-B424-440C-A7C2-D4D34270F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4EEC-7FBC-40F0-95D2-9D2A1D05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4444442-43F4-48EE-AB84-A05A8471D69C}"/>
              </a:ext>
            </a:extLst>
          </p:cNvPr>
          <p:cNvGrpSpPr/>
          <p:nvPr/>
        </p:nvGrpSpPr>
        <p:grpSpPr>
          <a:xfrm>
            <a:off x="2196815" y="99196"/>
            <a:ext cx="5939640" cy="3407684"/>
            <a:chOff x="2196815" y="99196"/>
            <a:chExt cx="5939640" cy="3407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00E38B-621A-48C0-BB01-9297D65607A4}"/>
                    </a:ext>
                  </a:extLst>
                </p14:cNvPr>
                <p14:cNvContentPartPr/>
                <p14:nvPr/>
              </p14:nvContentPartPr>
              <p14:xfrm>
                <a:off x="6547055" y="1819996"/>
                <a:ext cx="67320" cy="1284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00E38B-621A-48C0-BB01-9297D65607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8055" y="1811356"/>
                  <a:ext cx="84960" cy="13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3D02EA-4B73-473C-A8CD-06DC095C8D23}"/>
                    </a:ext>
                  </a:extLst>
                </p14:cNvPr>
                <p14:cNvContentPartPr/>
                <p14:nvPr/>
              </p14:nvContentPartPr>
              <p14:xfrm>
                <a:off x="6512855" y="1451716"/>
                <a:ext cx="1623600" cy="167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3D02EA-4B73-473C-A8CD-06DC095C8D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4215" y="1443076"/>
                  <a:ext cx="1641240" cy="16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0469F2-0E68-4FD8-A842-DC75018A27E4}"/>
                    </a:ext>
                  </a:extLst>
                </p14:cNvPr>
                <p14:cNvContentPartPr/>
                <p14:nvPr/>
              </p14:nvContentPartPr>
              <p14:xfrm>
                <a:off x="6583775" y="1902076"/>
                <a:ext cx="1425960" cy="303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0469F2-0E68-4FD8-A842-DC75018A27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4775" y="1893076"/>
                  <a:ext cx="1443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145238-498E-4AB4-B0F3-D6FF9579EBF8}"/>
                    </a:ext>
                  </a:extLst>
                </p14:cNvPr>
                <p14:cNvContentPartPr/>
                <p14:nvPr/>
              </p14:nvContentPartPr>
              <p14:xfrm>
                <a:off x="6829295" y="1862476"/>
                <a:ext cx="27720" cy="1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145238-498E-4AB4-B0F3-D6FF9579EB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0295" y="1853476"/>
                  <a:ext cx="45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BC6B84-C4B6-4433-82FD-D1DBA78EB6AF}"/>
                    </a:ext>
                  </a:extLst>
                </p14:cNvPr>
                <p14:cNvContentPartPr/>
                <p14:nvPr/>
              </p14:nvContentPartPr>
              <p14:xfrm>
                <a:off x="6874655" y="1952476"/>
                <a:ext cx="18720" cy="3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BC6B84-C4B6-4433-82FD-D1DBA78EB6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5655" y="1943476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84BD-C742-41A7-B36D-42F072EF1D61}"/>
                    </a:ext>
                  </a:extLst>
                </p14:cNvPr>
                <p14:cNvContentPartPr/>
                <p14:nvPr/>
              </p14:nvContentPartPr>
              <p14:xfrm>
                <a:off x="6998855" y="1704436"/>
                <a:ext cx="217080" cy="34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84BD-C742-41A7-B36D-42F072EF1D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0215" y="1695436"/>
                  <a:ext cx="234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A93354-717C-4C5F-B1C7-4ED305464E5F}"/>
                    </a:ext>
                  </a:extLst>
                </p14:cNvPr>
                <p14:cNvContentPartPr/>
                <p14:nvPr/>
              </p14:nvContentPartPr>
              <p14:xfrm>
                <a:off x="7262735" y="1859236"/>
                <a:ext cx="94680" cy="9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A93354-717C-4C5F-B1C7-4ED305464E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53735" y="1850596"/>
                  <a:ext cx="112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3770E-A476-4D6C-88EC-7DE645EE253C}"/>
                    </a:ext>
                  </a:extLst>
                </p14:cNvPr>
                <p14:cNvContentPartPr/>
                <p14:nvPr/>
              </p14:nvContentPartPr>
              <p14:xfrm>
                <a:off x="7343375" y="1619836"/>
                <a:ext cx="22680" cy="29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3770E-A476-4D6C-88EC-7DE645EE25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34375" y="1610836"/>
                  <a:ext cx="40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6F5705-D5A8-450B-A445-C59D86E8EB25}"/>
                    </a:ext>
                  </a:extLst>
                </p14:cNvPr>
                <p14:cNvContentPartPr/>
                <p14:nvPr/>
              </p14:nvContentPartPr>
              <p14:xfrm>
                <a:off x="7416455" y="1786876"/>
                <a:ext cx="73440" cy="20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6F5705-D5A8-450B-A445-C59D86E8EB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07455" y="1778236"/>
                  <a:ext cx="91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BE1455-A4DF-4165-9A0E-CDD5BB7C0F11}"/>
                    </a:ext>
                  </a:extLst>
                </p14:cNvPr>
                <p14:cNvContentPartPr/>
                <p14:nvPr/>
              </p14:nvContentPartPr>
              <p14:xfrm>
                <a:off x="7489895" y="1585636"/>
                <a:ext cx="188280" cy="34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BE1455-A4DF-4165-9A0E-CDD5BB7C0F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81255" y="1576636"/>
                  <a:ext cx="205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3C2161-4DE0-4D2A-9A88-360CAC88A2B6}"/>
                    </a:ext>
                  </a:extLst>
                </p14:cNvPr>
                <p14:cNvContentPartPr/>
                <p14:nvPr/>
              </p14:nvContentPartPr>
              <p14:xfrm>
                <a:off x="7553255" y="1615516"/>
                <a:ext cx="39960" cy="5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3C2161-4DE0-4D2A-9A88-360CAC88A2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4615" y="1606876"/>
                  <a:ext cx="57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67F8B5-C280-44C2-B891-F9921291A1BA}"/>
                    </a:ext>
                  </a:extLst>
                </p14:cNvPr>
                <p14:cNvContentPartPr/>
                <p14:nvPr/>
              </p14:nvContentPartPr>
              <p14:xfrm>
                <a:off x="7668815" y="1735396"/>
                <a:ext cx="115560" cy="16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67F8B5-C280-44C2-B891-F9921291A1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60175" y="1726756"/>
                  <a:ext cx="133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C7DDD7-5D9C-466C-8041-69A4E9E97CAA}"/>
                    </a:ext>
                  </a:extLst>
                </p14:cNvPr>
                <p14:cNvContentPartPr/>
                <p14:nvPr/>
              </p14:nvContentPartPr>
              <p14:xfrm>
                <a:off x="6621935" y="2413636"/>
                <a:ext cx="16560" cy="38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C7DDD7-5D9C-466C-8041-69A4E9E97C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13295" y="2404636"/>
                  <a:ext cx="34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725EE8-39BE-4C66-B321-9E4C00A7251D}"/>
                    </a:ext>
                  </a:extLst>
                </p14:cNvPr>
                <p14:cNvContentPartPr/>
                <p14:nvPr/>
              </p14:nvContentPartPr>
              <p14:xfrm>
                <a:off x="6689615" y="2550796"/>
                <a:ext cx="194760" cy="28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725EE8-39BE-4C66-B321-9E4C00A725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975" y="2541796"/>
                  <a:ext cx="212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7402D9-B1E7-48E6-930D-7C523E41279E}"/>
                    </a:ext>
                  </a:extLst>
                </p14:cNvPr>
                <p14:cNvContentPartPr/>
                <p14:nvPr/>
              </p14:nvContentPartPr>
              <p14:xfrm>
                <a:off x="6880775" y="2593276"/>
                <a:ext cx="318600" cy="37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7402D9-B1E7-48E6-930D-7C523E4127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71775" y="2584636"/>
                  <a:ext cx="3362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15A38C-D852-4461-9772-18E55DF2977E}"/>
                    </a:ext>
                  </a:extLst>
                </p14:cNvPr>
                <p14:cNvContentPartPr/>
                <p14:nvPr/>
              </p14:nvContentPartPr>
              <p14:xfrm>
                <a:off x="7183895" y="2447116"/>
                <a:ext cx="88200" cy="33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15A38C-D852-4461-9772-18E55DF297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4895" y="2438476"/>
                  <a:ext cx="105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6FE10A-5D85-4772-988A-CEE6F998B416}"/>
                    </a:ext>
                  </a:extLst>
                </p14:cNvPr>
                <p14:cNvContentPartPr/>
                <p14:nvPr/>
              </p14:nvContentPartPr>
              <p14:xfrm>
                <a:off x="7095695" y="2609836"/>
                <a:ext cx="191520" cy="52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6FE10A-5D85-4772-988A-CEE6F998B4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86695" y="2601196"/>
                  <a:ext cx="209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0C0AFA-4348-4024-A34F-FC59A6CC7D8C}"/>
                    </a:ext>
                  </a:extLst>
                </p14:cNvPr>
                <p14:cNvContentPartPr/>
                <p14:nvPr/>
              </p14:nvContentPartPr>
              <p14:xfrm>
                <a:off x="7285415" y="2267476"/>
                <a:ext cx="198720" cy="47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0C0AFA-4348-4024-A34F-FC59A6CC7D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76775" y="2258836"/>
                  <a:ext cx="2163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759534-6507-47E7-BAB5-30755BE2E140}"/>
                    </a:ext>
                  </a:extLst>
                </p14:cNvPr>
                <p14:cNvContentPartPr/>
                <p14:nvPr/>
              </p14:nvContentPartPr>
              <p14:xfrm>
                <a:off x="7487015" y="2494996"/>
                <a:ext cx="57960" cy="127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759534-6507-47E7-BAB5-30755BE2E1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78015" y="2486356"/>
                  <a:ext cx="75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CBC336-3EA0-45F2-BC10-557C2DF0EC7E}"/>
                    </a:ext>
                  </a:extLst>
                </p14:cNvPr>
                <p14:cNvContentPartPr/>
                <p14:nvPr/>
              </p14:nvContentPartPr>
              <p14:xfrm>
                <a:off x="7644695" y="2374036"/>
                <a:ext cx="57960" cy="29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CBC336-3EA0-45F2-BC10-557C2DF0EC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35695" y="2365036"/>
                  <a:ext cx="756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968D9B-DF12-4CA9-8EDC-0CBB969B7E80}"/>
                    </a:ext>
                  </a:extLst>
                </p14:cNvPr>
                <p14:cNvContentPartPr/>
                <p14:nvPr/>
              </p14:nvContentPartPr>
              <p14:xfrm>
                <a:off x="7771775" y="2297716"/>
                <a:ext cx="294120" cy="38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968D9B-DF12-4CA9-8EDC-0CBB969B7E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63135" y="2288716"/>
                  <a:ext cx="311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8E8BC2-66E8-4978-BA7C-153ADA96839D}"/>
                    </a:ext>
                  </a:extLst>
                </p14:cNvPr>
                <p14:cNvContentPartPr/>
                <p14:nvPr/>
              </p14:nvContentPartPr>
              <p14:xfrm>
                <a:off x="2457815" y="1207636"/>
                <a:ext cx="27720" cy="63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8E8BC2-66E8-4978-BA7C-153ADA9683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8815" y="1198996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8168BF-45B6-422F-AE75-A4EA5DFF2265}"/>
                    </a:ext>
                  </a:extLst>
                </p14:cNvPr>
                <p14:cNvContentPartPr/>
                <p14:nvPr/>
              </p14:nvContentPartPr>
              <p14:xfrm>
                <a:off x="2430455" y="1159756"/>
                <a:ext cx="21600" cy="53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8168BF-45B6-422F-AE75-A4EA5DFF22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21455" y="1151116"/>
                  <a:ext cx="3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81B4B7-51C0-4981-A45B-FDDB2A142F62}"/>
                    </a:ext>
                  </a:extLst>
                </p14:cNvPr>
                <p14:cNvContentPartPr/>
                <p14:nvPr/>
              </p14:nvContentPartPr>
              <p14:xfrm>
                <a:off x="2400215" y="900916"/>
                <a:ext cx="1097640" cy="80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81B4B7-51C0-4981-A45B-FDDB2A142F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91215" y="891916"/>
                  <a:ext cx="111528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5163D0-FD81-42C4-9CE7-6397E53E53B5}"/>
                    </a:ext>
                  </a:extLst>
                </p14:cNvPr>
                <p14:cNvContentPartPr/>
                <p14:nvPr/>
              </p14:nvContentPartPr>
              <p14:xfrm>
                <a:off x="2570135" y="1288276"/>
                <a:ext cx="239760" cy="342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5163D0-FD81-42C4-9CE7-6397E53E53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61135" y="1279276"/>
                  <a:ext cx="2574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F43E42-55F1-4512-BFC5-E44094235AA8}"/>
                    </a:ext>
                  </a:extLst>
                </p14:cNvPr>
                <p14:cNvContentPartPr/>
                <p14:nvPr/>
              </p14:nvContentPartPr>
              <p14:xfrm>
                <a:off x="2849495" y="1215916"/>
                <a:ext cx="184320" cy="30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F43E42-55F1-4512-BFC5-E44094235A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40855" y="1207276"/>
                  <a:ext cx="201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D79F18-BD01-4D91-80A3-D8AB26BE4A89}"/>
                    </a:ext>
                  </a:extLst>
                </p14:cNvPr>
                <p14:cNvContentPartPr/>
                <p14:nvPr/>
              </p14:nvContentPartPr>
              <p14:xfrm>
                <a:off x="3203375" y="1051036"/>
                <a:ext cx="21600" cy="42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D79F18-BD01-4D91-80A3-D8AB26BE4A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4735" y="1042396"/>
                  <a:ext cx="39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AE1669-86EE-4F1F-AA5A-A2AA739B0511}"/>
                    </a:ext>
                  </a:extLst>
                </p14:cNvPr>
                <p14:cNvContentPartPr/>
                <p14:nvPr/>
              </p14:nvContentPartPr>
              <p14:xfrm>
                <a:off x="3066935" y="1025116"/>
                <a:ext cx="146160" cy="22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AE1669-86EE-4F1F-AA5A-A2AA739B05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8295" y="1016476"/>
                  <a:ext cx="163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6FC841-5BFA-4F1D-BA16-9B060283947E}"/>
                    </a:ext>
                  </a:extLst>
                </p14:cNvPr>
                <p14:cNvContentPartPr/>
                <p14:nvPr/>
              </p14:nvContentPartPr>
              <p14:xfrm>
                <a:off x="2970095" y="1447396"/>
                <a:ext cx="349200" cy="2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6FC841-5BFA-4F1D-BA16-9B06028394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61455" y="1438756"/>
                  <a:ext cx="366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FBA01E-22F4-43E4-A253-746765FCF145}"/>
                    </a:ext>
                  </a:extLst>
                </p14:cNvPr>
                <p14:cNvContentPartPr/>
                <p14:nvPr/>
              </p14:nvContentPartPr>
              <p14:xfrm>
                <a:off x="3476615" y="679876"/>
                <a:ext cx="2806920" cy="158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FBA01E-22F4-43E4-A253-746765FCF1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67975" y="671236"/>
                  <a:ext cx="282456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80E026-41A0-4544-A41B-3D2FED7B7D0A}"/>
                    </a:ext>
                  </a:extLst>
                </p14:cNvPr>
                <p14:cNvContentPartPr/>
                <p14:nvPr/>
              </p14:nvContentPartPr>
              <p14:xfrm>
                <a:off x="5898335" y="1971556"/>
                <a:ext cx="389520" cy="519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80E026-41A0-4544-A41B-3D2FED7B7D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89695" y="1962556"/>
                  <a:ext cx="4071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AF9FC-B563-4D9E-940F-42363600C265}"/>
                    </a:ext>
                  </a:extLst>
                </p14:cNvPr>
                <p14:cNvContentPartPr/>
                <p14:nvPr/>
              </p14:nvContentPartPr>
              <p14:xfrm>
                <a:off x="2196815" y="412036"/>
                <a:ext cx="237240" cy="39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AF9FC-B563-4D9E-940F-42363600C2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7815" y="403036"/>
                  <a:ext cx="25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F18283-8319-4DD9-A51D-90FAC5022A9B}"/>
                    </a:ext>
                  </a:extLst>
                </p14:cNvPr>
                <p14:cNvContentPartPr/>
                <p14:nvPr/>
              </p14:nvContentPartPr>
              <p14:xfrm>
                <a:off x="2397335" y="401596"/>
                <a:ext cx="233640" cy="31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F18283-8319-4DD9-A51D-90FAC5022A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8335" y="392596"/>
                  <a:ext cx="251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6C86B6-8664-4D8F-B33F-EDFA5F04EC56}"/>
                    </a:ext>
                  </a:extLst>
                </p14:cNvPr>
                <p14:cNvContentPartPr/>
                <p14:nvPr/>
              </p14:nvContentPartPr>
              <p14:xfrm>
                <a:off x="2711975" y="491596"/>
                <a:ext cx="131040" cy="18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6C86B6-8664-4D8F-B33F-EDFA5F04EC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03335" y="482596"/>
                  <a:ext cx="148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FA68A8-CD63-4B56-873C-1B0A1C58269B}"/>
                    </a:ext>
                  </a:extLst>
                </p14:cNvPr>
                <p14:cNvContentPartPr/>
                <p14:nvPr/>
              </p14:nvContentPartPr>
              <p14:xfrm>
                <a:off x="2879015" y="378916"/>
                <a:ext cx="55080" cy="27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FA68A8-CD63-4B56-873C-1B0A1C5826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70375" y="369916"/>
                  <a:ext cx="72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1DF16D-D6E9-4CB6-A370-892F360246E4}"/>
                    </a:ext>
                  </a:extLst>
                </p14:cNvPr>
                <p14:cNvContentPartPr/>
                <p14:nvPr/>
              </p14:nvContentPartPr>
              <p14:xfrm>
                <a:off x="2950295" y="408436"/>
                <a:ext cx="395640" cy="307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1DF16D-D6E9-4CB6-A370-892F360246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1655" y="399436"/>
                  <a:ext cx="413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6FF0B6-72A8-445C-B5D3-49AA5A8693CF}"/>
                    </a:ext>
                  </a:extLst>
                </p14:cNvPr>
                <p14:cNvContentPartPr/>
                <p14:nvPr/>
              </p14:nvContentPartPr>
              <p14:xfrm>
                <a:off x="3413615" y="274156"/>
                <a:ext cx="150840" cy="363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6FF0B6-72A8-445C-B5D3-49AA5A8693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4975" y="265156"/>
                  <a:ext cx="168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9D4392-6D13-4F50-B8AE-DC95F7766D16}"/>
                    </a:ext>
                  </a:extLst>
                </p14:cNvPr>
                <p14:cNvContentPartPr/>
                <p14:nvPr/>
              </p14:nvContentPartPr>
              <p14:xfrm>
                <a:off x="3577775" y="457396"/>
                <a:ext cx="120240" cy="15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9D4392-6D13-4F50-B8AE-DC95F7766D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69135" y="448396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4A43DC-DC1D-4559-9EF0-AB40CC40BFA7}"/>
                    </a:ext>
                  </a:extLst>
                </p14:cNvPr>
                <p14:cNvContentPartPr/>
                <p14:nvPr/>
              </p14:nvContentPartPr>
              <p14:xfrm>
                <a:off x="3712775" y="423196"/>
                <a:ext cx="2034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4A43DC-DC1D-4559-9EF0-AB40CC40BF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04135" y="414556"/>
                  <a:ext cx="221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57933F-CCA5-40C3-8364-268E845C9589}"/>
                    </a:ext>
                  </a:extLst>
                </p14:cNvPr>
                <p14:cNvContentPartPr/>
                <p14:nvPr/>
              </p14:nvContentPartPr>
              <p14:xfrm>
                <a:off x="3921935" y="299716"/>
                <a:ext cx="361080" cy="28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57933F-CCA5-40C3-8364-268E845C95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3295" y="290716"/>
                  <a:ext cx="378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6C7E92-9182-4792-859D-0806B033A419}"/>
                    </a:ext>
                  </a:extLst>
                </p14:cNvPr>
                <p14:cNvContentPartPr/>
                <p14:nvPr/>
              </p14:nvContentPartPr>
              <p14:xfrm>
                <a:off x="4191935" y="99196"/>
                <a:ext cx="272880" cy="55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6C7E92-9182-4792-859D-0806B033A4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82935" y="90196"/>
                  <a:ext cx="2905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BB71CA-3536-4CBB-BA09-42605FF2161A}"/>
                    </a:ext>
                  </a:extLst>
                </p14:cNvPr>
                <p14:cNvContentPartPr/>
                <p14:nvPr/>
              </p14:nvContentPartPr>
              <p14:xfrm>
                <a:off x="3676200" y="2948160"/>
                <a:ext cx="153720" cy="50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BB71CA-3536-4CBB-BA09-42605FF216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67200" y="2939520"/>
                  <a:ext cx="1713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2943A-BB2E-4CB8-86F8-A8623948CF51}"/>
                    </a:ext>
                  </a:extLst>
                </p14:cNvPr>
                <p14:cNvContentPartPr/>
                <p14:nvPr/>
              </p14:nvContentPartPr>
              <p14:xfrm>
                <a:off x="3415560" y="2961840"/>
                <a:ext cx="102240" cy="54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2943A-BB2E-4CB8-86F8-A8623948CF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6920" y="2952840"/>
                  <a:ext cx="119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496880-F458-4664-A01C-E0DA668AA78A}"/>
                    </a:ext>
                  </a:extLst>
                </p14:cNvPr>
                <p14:cNvContentPartPr/>
                <p14:nvPr/>
              </p14:nvContentPartPr>
              <p14:xfrm>
                <a:off x="3379920" y="2688240"/>
                <a:ext cx="608760" cy="79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496880-F458-4664-A01C-E0DA668AA7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71280" y="2679600"/>
                  <a:ext cx="62640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C5002B-322B-4469-99B4-1E8675F594E2}"/>
                    </a:ext>
                  </a:extLst>
                </p14:cNvPr>
                <p14:cNvContentPartPr/>
                <p14:nvPr/>
              </p14:nvContentPartPr>
              <p14:xfrm>
                <a:off x="2922000" y="2393400"/>
                <a:ext cx="229680" cy="50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C5002B-322B-4469-99B4-1E8675F594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3000" y="2384400"/>
                  <a:ext cx="247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24D31D-C864-45AC-BFE3-2C0199421B40}"/>
                    </a:ext>
                  </a:extLst>
                </p14:cNvPr>
                <p14:cNvContentPartPr/>
                <p14:nvPr/>
              </p14:nvContentPartPr>
              <p14:xfrm>
                <a:off x="3118560" y="2344800"/>
                <a:ext cx="198360" cy="306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24D31D-C864-45AC-BFE3-2C0199421B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9560" y="2335800"/>
                  <a:ext cx="216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F9F913-1222-4C34-988A-AE78353D4C26}"/>
                    </a:ext>
                  </a:extLst>
                </p14:cNvPr>
                <p14:cNvContentPartPr/>
                <p14:nvPr/>
              </p14:nvContentPartPr>
              <p14:xfrm>
                <a:off x="3320160" y="2421120"/>
                <a:ext cx="92520" cy="12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F9F913-1222-4C34-988A-AE78353D4C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1160" y="2412120"/>
                  <a:ext cx="110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056E44-7BE1-4FC1-B137-584B81168E75}"/>
                    </a:ext>
                  </a:extLst>
                </p14:cNvPr>
                <p14:cNvContentPartPr/>
                <p14:nvPr/>
              </p14:nvContentPartPr>
              <p14:xfrm>
                <a:off x="3411960" y="2239320"/>
                <a:ext cx="164160" cy="29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056E44-7BE1-4FC1-B137-584B81168E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03320" y="2230680"/>
                  <a:ext cx="181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7B8293-F69D-4B1C-8F01-419CEA085018}"/>
                    </a:ext>
                  </a:extLst>
                </p14:cNvPr>
                <p14:cNvContentPartPr/>
                <p14:nvPr/>
              </p14:nvContentPartPr>
              <p14:xfrm>
                <a:off x="3501960" y="2307000"/>
                <a:ext cx="159480" cy="25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7B8293-F69D-4B1C-8F01-419CEA0850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93320" y="2298000"/>
                  <a:ext cx="177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4AE848-251E-4D38-9D2B-8E2D4C80AE73}"/>
                    </a:ext>
                  </a:extLst>
                </p14:cNvPr>
                <p14:cNvContentPartPr/>
                <p14:nvPr/>
              </p14:nvContentPartPr>
              <p14:xfrm>
                <a:off x="3620400" y="2112240"/>
                <a:ext cx="229680" cy="312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4AE848-251E-4D38-9D2B-8E2D4C80AE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1400" y="2103240"/>
                  <a:ext cx="247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0175CA-4C25-4574-B748-C7A5F0F33DF3}"/>
                    </a:ext>
                  </a:extLst>
                </p14:cNvPr>
                <p14:cNvContentPartPr/>
                <p14:nvPr/>
              </p14:nvContentPartPr>
              <p14:xfrm>
                <a:off x="3829200" y="2320320"/>
                <a:ext cx="73080" cy="5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0175CA-4C25-4574-B748-C7A5F0F33D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20560" y="2311320"/>
                  <a:ext cx="90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F90B7F-C22B-43A5-B442-513DD9807574}"/>
                    </a:ext>
                  </a:extLst>
                </p14:cNvPr>
                <p14:cNvContentPartPr/>
                <p14:nvPr/>
              </p14:nvContentPartPr>
              <p14:xfrm>
                <a:off x="3768000" y="2150400"/>
                <a:ext cx="285120" cy="22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F90B7F-C22B-43A5-B442-513DD98075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59360" y="2141400"/>
                  <a:ext cx="302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04D21D-E94E-4386-8223-6E1ACB81D65A}"/>
                    </a:ext>
                  </a:extLst>
                </p14:cNvPr>
                <p14:cNvContentPartPr/>
                <p14:nvPr/>
              </p14:nvContentPartPr>
              <p14:xfrm>
                <a:off x="3910560" y="1998120"/>
                <a:ext cx="300960" cy="48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04D21D-E94E-4386-8223-6E1ACB81D6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01560" y="1989120"/>
                  <a:ext cx="3186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405349-FE44-43CE-8D71-18FDF7CED11A}"/>
                    </a:ext>
                  </a:extLst>
                </p14:cNvPr>
                <p14:cNvContentPartPr/>
                <p14:nvPr/>
              </p14:nvContentPartPr>
              <p14:xfrm>
                <a:off x="4027560" y="2543160"/>
                <a:ext cx="2018160" cy="603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405349-FE44-43CE-8D71-18FDF7CED1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18560" y="2534520"/>
                  <a:ext cx="20358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08EC05-D160-4A98-BFD7-C9AFBD570013}"/>
                    </a:ext>
                  </a:extLst>
                </p14:cNvPr>
                <p14:cNvContentPartPr/>
                <p14:nvPr/>
              </p14:nvContentPartPr>
              <p14:xfrm>
                <a:off x="5752680" y="2472240"/>
                <a:ext cx="307080" cy="31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08EC05-D160-4A98-BFD7-C9AFBD5700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4040" y="2463600"/>
                  <a:ext cx="32472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54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2020-09-25T14:47:05Z</dcterms:created>
  <dcterms:modified xsi:type="dcterms:W3CDTF">2020-09-25T15:21:54Z</dcterms:modified>
</cp:coreProperties>
</file>