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C06-184C-4B60-B909-0FC0E2B53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2F06-B62A-4BFD-8236-D26F16C3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44DC-D7EE-4D5A-9DB8-6305FDA5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5D11-BE84-48FC-8366-31087F8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8021-A37B-4E6A-9015-E4F574A5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4A4B-DB88-4B47-AA5F-E00A237E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C2A63-B977-4F34-9E02-EC0B8BB55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7DB6-BD54-422B-9374-DBBF1C7D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6B91-665E-4ECA-A7F3-E7C315DB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9885-9C10-42EA-833D-94438038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0478A-A248-4672-8E81-C548FCC7E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04006-9F4A-4EFC-9379-0D2B750AB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8CB5-53F1-4E61-8F62-2C1208CE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6CC7-2732-456F-AA11-CABB4348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9704-B11B-4D01-A94B-9AFA830E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1594-78CB-4B14-B735-AB77C292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C0B3-97EC-4B01-B83F-C32D363C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CFE-4D93-48F6-AFFF-282C9869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BB38-903B-4586-9711-CB06C023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20F3-4344-45E0-A15C-65D947A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FD6D-1C21-4649-ACF1-AA89ACCD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A5A1-34FE-44D4-A16C-AF7ABEFD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B124-A9AF-45DD-82D1-0D46E197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2D76-386D-463E-AF2D-E93146FF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38ED-2954-4911-880C-0BA1A05B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AABA-5E40-44D7-9C63-A601BC0C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E53E-74E0-427D-8425-E94DDE89F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0C7A8-6D7C-4F9B-97BA-F3B2717E4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7DCD9-61F4-404C-9E46-2458D376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A5C6C-5633-4293-9D55-0F2FD30F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3382-0123-40F6-9BB6-A77C4A2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F316-39B5-4EE4-A7CF-2C78753F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FE6D-83A1-4639-BCA6-BFD437CF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23FB-6AAD-43B5-A7AC-DFA382E3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E855A-5870-439E-8464-E0C762EB6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C5BEF-0D22-433F-B6D4-63C3F95A2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6C96-C8D9-4089-8AF1-D3D5AED3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8A05-99AE-4354-AD04-549521B4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6FFA5-80D5-4401-B9BD-ACF184C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F72C-C189-4F0F-9331-49552903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0EE7D-EE26-41B1-99BB-E429E86E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5EB17-2408-4CDB-B021-284DAF4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4E84-0AAB-476E-96F2-B26AC3E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2CF13-B829-486D-98DC-5EC7592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729E2-9B0A-4BCE-B2BC-BB329A76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395B7-2908-4D1A-AFB2-E1FA636C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7786-D553-4D1B-8324-C8B90EC7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A5-F3A6-4460-9745-553BCFF4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A310A-3155-4211-BA5C-423F5969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4654F-EFA1-4A59-B091-C5229727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4D24-DCBE-4722-BE8E-FCFEA5E9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0489F-2CFD-4A0A-AFB6-330066E6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4D40-567C-438F-B64A-19F5C003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49363-FE35-43B1-A2F0-A90E696BD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2DBF4-E299-43A0-B924-695C7E89A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CA03D-08A6-4490-88BB-2477CD82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F450-5566-44C2-B367-0EAA4C8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7D66-C599-4FF5-AA37-44FF92AF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63F21-05EB-4893-BEBB-5E867615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0C44-61A6-4FE0-87F1-5CA1D068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C3F6-30A1-4916-8035-76A2E2100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9B33-0C36-4B6E-BD82-642566C723D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FC66-6831-4408-9024-131F208D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B96B-C2B4-4F23-8BDE-197A93F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1D12-836F-4BE3-B147-3B4C76C8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E8A9-B232-4A1E-BDBE-A4E0B2FE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1632"/>
          </a:xfrm>
        </p:spPr>
        <p:txBody>
          <a:bodyPr>
            <a:normAutofit/>
          </a:bodyPr>
          <a:lstStyle/>
          <a:p>
            <a:r>
              <a:rPr lang="en-US" dirty="0"/>
              <a:t>Review: Use TypeCastExamples.java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7421-49BB-4A72-BE15-6A52EA79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827"/>
            <a:ext cx="10515600" cy="3842135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data types of the actual parameters at line 16?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data types of the formal parameters at line 4?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The answers to the first two questions are different. Why doesn’t this cause a compilation error?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Run the program. Can you explain the output?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Draw an object diagram of the computer memory layout after the program has executed.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F16-3B3A-48A6-9A25-DA85FCBE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DA7A-9D36-480E-8BF8-B052F0BF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/>
              <a:t>rint </a:t>
            </a:r>
            <a:r>
              <a:rPr lang="en-US" dirty="0"/>
              <a:t>out the length if the louder object is </a:t>
            </a:r>
            <a:r>
              <a:rPr lang="en-US"/>
              <a:t>a dolphin.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Suppose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dirty="0"/>
              <a:t> is a local variable that is a reference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MakesSound</a:t>
            </a:r>
            <a:r>
              <a:rPr lang="en-US" dirty="0"/>
              <a:t>. Is it possible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Swims</a:t>
            </a:r>
            <a:r>
              <a:rPr lang="en-US" dirty="0"/>
              <a:t>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? Write some code that demonstrates your answer.</a:t>
            </a:r>
          </a:p>
        </p:txBody>
      </p:sp>
    </p:spTree>
    <p:extLst>
      <p:ext uri="{BB962C8B-B14F-4D97-AF65-F5344CB8AC3E}">
        <p14:creationId xmlns:p14="http://schemas.microsoft.com/office/powerpoint/2010/main" val="321022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Review: Use TypeCastExamples.java to answer these questions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Use TypeCastExamples.java to answer these questions</dc:title>
  <dc:creator>MacCormick, John</dc:creator>
  <cp:lastModifiedBy>MacCormick, John</cp:lastModifiedBy>
  <cp:revision>1</cp:revision>
  <dcterms:created xsi:type="dcterms:W3CDTF">2020-09-25T22:33:14Z</dcterms:created>
  <dcterms:modified xsi:type="dcterms:W3CDTF">2020-09-25T22:36:43Z</dcterms:modified>
</cp:coreProperties>
</file>