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17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96 137 248 0 0,'-4'-68'3882'0'0,"-1"0"5755"0"0,5 68-9526 0 0,0 0-1 0 0,-1 0 1 0 0,1 0-1 0 0,-1 0 1 0 0,1 0-1 0 0,0 0 0 0 0,-1 0 1 0 0,1 0-1 0 0,0 0 1 0 0,-1 0-1 0 0,1 0 1 0 0,-1 0-1 0 0,1 0 1 0 0,0 0-1 0 0,-1 0 0 0 0,1 0 1 0 0,0 0-1 0 0,-1 1 1 0 0,1-1-1 0 0,0 0 1 0 0,-1 0-1 0 0,1 0 1 0 0,0 1-1 0 0,-1-1 1 0 0,1 0-1 0 0,0 0 0 0 0,0 1 1 0 0,-1-1-1 0 0,1 0 1 0 0,0 0-1 0 0,0 1 1 0 0,0-1-1 0 0,-1 0 1 0 0,1 1-1 0 0,0-1 1 0 0,0 0-1 0 0,0 1 0 0 0,0-1 1 0 0,0 1-1 0 0,0-1 1 0 0,0 0-111 0 0,-20 29 1316 0 0,13-11-1073 0 0,1 0-1 0 0,0 1 0 0 0,1 0 0 0 0,1 0 0 0 0,1 0 0 0 0,1 0 0 0 0,0 2-242 0 0,-16 318 690 0 0,16-261-637 0 0,4-1 0 0 0,3 6-53 0 0,-1-26 1 0 0,51 601-35 0 0,24 486 183 0 0,-69-836-67 0 0,-5-31-1310 0 0,-12 3 1228 0 0,6-248-241 0 0,-4 21-519 0 0,3-38-260 0 0,0 0 0 0 0,1 0 0 0 0,1 0 0 0 0,1 0 0 0 0,0 3 1020 0 0,3-14-3990 0 0,3-12 1679 0 0,3-14-143 0 0,5-15-179 0 0,6-11 421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23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0 118 184 0 0,'33'60'6043'0'0,"9"32"-1953"0"0,15 77-1282 0 0,-70-206-2823 0 0,1 0 1 0 0,3 0 0 0 0,1 0 0 0 0,1-1-1 0 0,3 0 1 0 0,1-1 0 0 0,1 1 0 0 0,4-27 14 0 0,-2 62 19 0 0,0 0 0 0 0,0 0 0 0 0,1-1 0 0 0,-1 1 1 0 0,1 0-1 0 0,0 0 0 0 0,0 0 0 0 0,0 0 1 0 0,0 1-1 0 0,0-1 0 0 0,1 0 0 0 0,0 0 1 0 0,-1 1-1 0 0,1-1 0 0 0,0 1 0 0 0,0-1 1 0 0,0 1-1 0 0,0 0 0 0 0,1 0 0 0 0,-1 0 1 0 0,1 0-1 0 0,-1 0 0 0 0,1 1 0 0 0,0-1 1 0 0,-1 1-1 0 0,1-1 0 0 0,0 1 0 0 0,0 0 1 0 0,0 0-1 0 0,0 0 0 0 0,0 1 0 0 0,0-1 1 0 0,0 1-1 0 0,2 0-19 0 0,0 0 26 0 0,-1 0 1 0 0,1 1 0 0 0,0-1-1 0 0,-1 1 1 0 0,1 1 0 0 0,-1-1-1 0 0,1 0 1 0 0,-1 1-1 0 0,1 0 1 0 0,-1 0 0 0 0,0 1-1 0 0,0-1 1 0 0,0 1 0 0 0,0 0-1 0 0,-1 0 1 0 0,1 0-1 0 0,-1 0 1 0 0,0 0 0 0 0,1 1-1 0 0,-2 0 1 0 0,1 0 0 0 0,2 3-27 0 0,-2 0-6 0 0,1 0 0 0 0,-1 0 0 0 0,-1 0 0 0 0,0 0-1 0 0,0 1 1 0 0,0-1 0 0 0,-1 1 0 0 0,0 0 0 0 0,0-1 0 0 0,-1 1 0 0 0,0-1 0 0 0,0 1 0 0 0,-1 0 0 0 0,0 3 6 0 0,0-7-202 0 0,0 0-1 0 0,1 0 1 0 0,-1 0-1 0 0,-1 0 1 0 0,1-1 0 0 0,0 1-1 0 0,-1-1 1 0 0,0 1-1 0 0,0-1 1 0 0,0 1-1 0 0,0-1 1 0 0,-1 0 0 0 0,1 0-1 0 0,-1 0 1 0 0,0 0-1 0 0,1 0 1 0 0,-1-1-1 0 0,-1 1 1 0 0,1-1 0 0 0,0 0-1 0 0,-1 0 1 0 0,1 0-1 0 0,-1 0 1 0 0,1-1-1 0 0,-1 0 1 0 0,0 1 0 0 0,0-1-1 0 0,-3 0 203 0 0,3-1-427 0 0,0 0 0 0 0,1 0-1 0 0,-1 0 1 0 0,1 0 0 0 0,-1-1-1 0 0,1 0 1 0 0,-1 0 0 0 0,1 0 0 0 0,-1 0-1 0 0,1 0 1 0 0,0-1 0 0 0,-1 1-1 0 0,1-1 1 0 0,0 0 0 0 0,-3-2 427 0 0,-7-6-1393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24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18 984 0 0,'0'-1'116'0'0,"0"0"1"0"0,0 1-1 0 0,0-1 0 0 0,0 1 0 0 0,0-1 1 0 0,0 0-1 0 0,0 1 0 0 0,0-1 0 0 0,0 1 1 0 0,0-1-1 0 0,0 1 0 0 0,0-1 0 0 0,0 0 1 0 0,1 1-1 0 0,-1-1 0 0 0,0 1 0 0 0,0-1 1 0 0,1 1-1 0 0,-1-1 0 0 0,0 1 0 0 0,1-1 1 0 0,-1 1-1 0 0,0-1 0 0 0,1 1 0 0 0,-1 0 1 0 0,1-1-1 0 0,-1 1 0 0 0,1 0 0 0 0,-1-1 1 0 0,1 1-1 0 0,-1 0 0 0 0,1 0 0 0 0,-1-1 1 0 0,1 1-1 0 0,-1 0 0 0 0,1 0 1 0 0,0 0-1 0 0,-1 0 0 0 0,1-1 0 0 0,-1 1 1 0 0,1 0-1 0 0,-1 0 0 0 0,1 0-116 0 0,1 1 156 0 0,-1-1-1 0 0,0 1 0 0 0,0-1 1 0 0,1 1-1 0 0,-1-1 1 0 0,0 1-1 0 0,0 0 1 0 0,0 0-1 0 0,0-1 1 0 0,0 1-1 0 0,0 0 1 0 0,0 0-1 0 0,0 0 1 0 0,0 0-1 0 0,-1 0 1 0 0,1 0-1 0 0,0 0 1 0 0,-1 1-1 0 0,1-1 1 0 0,0 0-1 0 0,-1 1-155 0 0,13 37 1031 0 0,-3 1-1 0 0,-1 1 0 0 0,-1 0 1 0 0,-3 0-1 0 0,0 34-1030 0 0,3 10 147 0 0,17 175-133 0 0,-22-224-168 0 0,-1-13-186 0 0,4-53 150 0 0,2-74 432 0 0,-6 60 68 0 0,2 0 1 0 0,8-31-311 0 0,-12 74 31 0 0,0 0 0 0 0,0 0 0 0 0,1-1 0 0 0,-1 1-1 0 0,0 0 1 0 0,1 0 0 0 0,-1 0 0 0 0,1 0 0 0 0,-1 0 0 0 0,1 0 0 0 0,-1 0 0 0 0,1 0 0 0 0,0 0-1 0 0,-1 0 1 0 0,1 0 0 0 0,0 1 0 0 0,0-1 0 0 0,0 0 0 0 0,-1 0 0 0 0,1 1 0 0 0,0-1 0 0 0,0 1 0 0 0,0-1-1 0 0,0 1 1 0 0,0-1 0 0 0,1 1 0 0 0,-1-1-31 0 0,1 1 31 0 0,0 0 0 0 0,0 0 0 0 0,0 0 0 0 0,0 1 1 0 0,1-1-1 0 0,-1 0 0 0 0,0 1 0 0 0,-1-1 0 0 0,1 1 0 0 0,0 0 0 0 0,0 0 0 0 0,0 0 0 0 0,0 0 0 0 0,0 1-31 0 0,6 2-44 0 0,-1 2-1 0 0,0-1 0 0 0,0 1 0 0 0,-1 0 0 0 0,0 0 0 0 0,5 6 45 0 0,25 46-1551 0 0,-27-42-265 0 0,0-1-1 0 0,1 0 1 0 0,1-1 0 0 0,0 0-1 0 0,8 8 1817 0 0,-2-13-3328 0 0,-12-10 1961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24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63 294 312 0 0,'1'-2'344'0'0,"14"-18"6102"0"0,-14 21-6261 0 0,0 1 0 0 0,0-1-1 0 0,1 0 1 0 0,-1 0-1 0 0,-1 1 1 0 0,1-1-1 0 0,0 1 1 0 0,0-1 0 0 0,0 1-1 0 0,-1-1 1 0 0,1 1-1 0 0,-1-1 1 0 0,1 1 0 0 0,-1-1-1 0 0,1 1 1 0 0,-1 0-1 0 0,0-1-184 0 0,33 125 2621 0 0,-29-108-11932 0 0,-5-35 7565 0 0,-3-5 242 0 0</inkml:trace>
  <inkml:trace contextRef="#ctx0" brushRef="#br0" timeOffset="1">1 27 148 0 0,'0'-1'145'0'0,"0"0"0"0"0,0 0-1 0 0,0 0 1 0 0,0 0 0 0 0,0 0 0 0 0,0 0 0 0 0,0 0-1 0 0,0 0 1 0 0,0 0 0 0 0,0 0 0 0 0,1 0 0 0 0,-1 1-1 0 0,0-1 1 0 0,1 0 0 0 0,-1 0 0 0 0,1 0 0 0 0,-1 0-1 0 0,1 0 1 0 0,-1 1 0 0 0,1-1 0 0 0,0 0 0 0 0,-1 0-1 0 0,1 1 1 0 0,0-1 0 0 0,-1 0 0 0 0,1 1-1 0 0,0-1 1 0 0,0 1 0 0 0,0-1 0 0 0,0 1 0 0 0,0 0-1 0 0,-1-1 1 0 0,1 1 0 0 0,0 0 0 0 0,0-1 0 0 0,0 1-1 0 0,0 0 1 0 0,0 0 0 0 0,0 0 0 0 0,0 0 0 0 0,0 0-1 0 0,0 0 1 0 0,0 0 0 0 0,0 0 0 0 0,0 1-145 0 0,23 5 497 0 0,-1 4-3527 0 0,-18-8 1363 0 0,-1 0 572 0 0,-3 2 74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25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1 280 0 0,'0'6'4510'0'0,"3"22"-2545"0"0,18 76 2335 0 0,19 49-2209 0 0,-36-139-2050 0 0,1 4 31 0 0,-4-19-70 0 0,-1 1-1 0 0,1 0 0 0 0,-1-1 0 0 0,1 1 1 0 0,-1 0-1 0 0,1-1 0 0 0,-1 1 0 0 0,0 0 0 0 0,1-1 1 0 0,-1 1-1 0 0,0-1 0 0 0,1 1 0 0 0,-1 0 1 0 0,0-1-1 0 0,0 1 0 0 0,1-1 0 0 0,-1 1 1 0 0,0-1-1 0 0,0 1 0 0 0,0-1 0 0 0,0 0 0 0 0,1 1 1 0 0,-1-1-1 0 0,0 1 0 0 0,0-1 0 0 0,0 1 1 0 0,0-1-1 0 0,0 1 0 0 0,-1-1 0 0 0,1 1 0 0 0,0-1 1 0 0,0 1-1 0 0,0-1-1 0 0,2-17-157 0 0,0 3 417 0 0,1 0 0 0 0,0 0 0 0 0,0 1-1 0 0,2-1 1 0 0,5-11-260 0 0,-10 24 42 0 0,1 0-1 0 0,0 0 0 0 0,0 0 1 0 0,0 1-1 0 0,0-1 0 0 0,0 0 1 0 0,0 1-1 0 0,1-1 0 0 0,-1 1 1 0 0,0-1-1 0 0,1 1 0 0 0,-1 0 1 0 0,1-1-1 0 0,0 1 0 0 0,-1 0 1 0 0,1 0-1 0 0,0 0 0 0 0,0 0 1 0 0,-1 0-1 0 0,1 1 0 0 0,0-1 1 0 0,0 1-1 0 0,0-1 0 0 0,0 1 1 0 0,0 0-1 0 0,0-1 0 0 0,0 1 1 0 0,0 0-1 0 0,0 0 0 0 0,0 0 1 0 0,0 1-1 0 0,0-1 0 0 0,0 0 1 0 0,0 1-1 0 0,0 0 0 0 0,0-1 1 0 0,0 1-1 0 0,0 0 0 0 0,-1 0 1 0 0,1 0-1 0 0,0 0 0 0 0,0 0 1 0 0,-1 0-1 0 0,1 0 0 0 0,-1 1 1 0 0,1-1-43 0 0,7 8-566 0 0,0 0-1 0 0,0 1 0 0 0,-1-1 0 0 0,0 2 0 0 0,-1-1 0 0 0,0 1 1 0 0,-1 0-1 0 0,0 0 0 0 0,-1 1 0 0 0,0 0 0 0 0,1 6 568 0 0,9 17-3380 0 0,-1 10-857 0 0,-9-23 2505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34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52 836 0 0,'4'-52'6179'0'0,"-3"119"1592"0"0,2 7-3820 0 0,28 291-3581 0 0,-11-187-1065 0 0,1 17-1648 0 0,-5-65-3466 0 0,-15-122 4765 0 0,0 7-331 0 0,-1-15 1226 0 0,0 0 0 0 0,0 0 0 0 0,0 0 0 0 0,0 0-1 0 0,0 0 1 0 0,0 0 0 0 0,0 0 0 0 0,0 0 0 0 0,0 0 0 0 0,1 0 0 0 0,-1 0 0 0 0,0 0 0 0 0,0 0 0 0 0,0 0 0 0 0,0 0 0 0 0,0 0 0 0 0,0 0 0 0 0,0 0 0 0 0,0 0 0 0 0,0 0 0 0 0,0 0-1 0 0,1 0 1 0 0,-1 1 0 0 0,0-1 0 0 0,0 0 0 0 0,0 0 0 0 0,0 0 0 0 0,0 0 0 0 0,0 0 0 0 0,0 0 0 0 0,0 0 0 0 0,0 0 0 0 0,0 0 0 0 0,0 0 0 0 0,0 0 0 0 0,0 0 0 0 0,0 0-1 0 0,0 1 1 0 0,0-1 0 0 0,0 0 0 0 0,0 0 0 0 0,0 0 0 0 0,0 0 0 0 0,0 0 149 0 0,1-7-1102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36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1 450 892 0 0,'3'1'637'0'0,"1"1"1"0"0,-1-1-1 0 0,1 0 0 0 0,0 0 1 0 0,0 0-1 0 0,-1-1 0 0 0,1 1 1 0 0,0-1-1 0 0,0 0 0 0 0,-1 0 1 0 0,1-1-1 0 0,0 1 0 0 0,0-1 1 0 0,1 0-638 0 0,1 0 348 0 0,-1-1 0 0 0,1 0 0 0 0,0-1 1 0 0,-1 1-1 0 0,0-1 0 0 0,1 0 0 0 0,-1-1 0 0 0,3-2-348 0 0,7-7 72 0 0,0-1-1 0 0,-1-1 0 0 0,-1 0 0 0 0,10-15-71 0 0,-13 18 5 0 0,-1-1 0 0 0,-1-1-1 0 0,0 1 1 0 0,-1-1 0 0 0,-1-1-1 0 0,0 1 1 0 0,0-1 0 0 0,-2-1 0 0 0,0 1-1 0 0,-1-1-4 0 0,-1 6-115 0 0,-1 0 0 0 0,0 0 0 0 0,0 1 0 0 0,-1-1 0 0 0,-1 0 0 0 0,0 0 0 0 0,0 0 0 0 0,-1 0 0 0 0,0 1 0 0 0,-1-1 0 0 0,0 1 0 0 0,0-1 0 0 0,-1 1 0 0 0,0 0 0 0 0,-1 0 0 0 0,-3-4 115 0 0,8 12-28 0 0,-1-1-1 0 0,0 1 1 0 0,0 0-1 0 0,1 0 0 0 0,-1 0 1 0 0,0 0-1 0 0,0 0 0 0 0,0 0 1 0 0,0 0-1 0 0,0 1 1 0 0,0-1-1 0 0,0 0 0 0 0,0 0 1 0 0,0 1-1 0 0,-1-1 1 0 0,1 1-1 0 0,0-1 0 0 0,0 1 1 0 0,-1-1-1 0 0,1 1 1 0 0,0 0-1 0 0,0-1 0 0 0,-1 1 1 0 0,1 0-1 0 0,0 0 0 0 0,-2 0 30 0 0,1 1-13 0 0,0 0 0 0 0,-1 0 0 0 0,1 0 0 0 0,0 0 0 0 0,0 0 0 0 0,0 0 0 0 0,0 0 0 0 0,1 1 0 0 0,-1-1 0 0 0,0 1 0 0 0,0-1 0 0 0,1 1 0 0 0,-1 0 0 0 0,0 1 12 0 0,-4 4 40 0 0,1 1-1 0 0,0 0 1 0 0,1 0-1 0 0,0 0 1 0 0,0 0-1 0 0,1 1 1 0 0,-2 5-40 0 0,-1 14 301 0 0,2 0 1 0 0,1 0-1 0 0,1 0 1 0 0,2 0 0 0 0,0 0-1 0 0,2 0 1 0 0,1-1-1 0 0,2 1 1 0 0,0 0 0 0 0,2-1-1 0 0,1 0 1 0 0,1-1-1 0 0,1 0 1 0 0,9 15-302 0 0,-17-36 6 0 0,1 1 1 0 0,0 0-1 0 0,0-1 1 0 0,1 1-1 0 0,0-1 1 0 0,0 0-1 0 0,0 0 1 0 0,1 0-1 0 0,-1-1 1 0 0,3 2-7 0 0,-5-4-35 0 0,0-1 0 0 0,0 0 1 0 0,0 0-1 0 0,-1 0 0 0 0,1-1 0 0 0,0 1 1 0 0,0 0-1 0 0,0-1 0 0 0,0 1 0 0 0,1-1 1 0 0,-1 0-1 0 0,0 1 0 0 0,0-1 0 0 0,0 0 1 0 0,0 0-1 0 0,0-1 0 0 0,0 1 1 0 0,0 0-1 0 0,0-1 0 0 0,0 1 0 0 0,0-1 1 0 0,0 0-1 0 0,0 1 0 0 0,0-1 0 0 0,0 0 1 0 0,0 0-1 0 0,-1 0 0 0 0,1-1 1 0 0,0 1-1 0 0,-1 0 0 0 0,1-1 0 0 0,-1 1 1 0 0,1-1 34 0 0,5-5-224 0 0,0 0 0 0 0,-1-1 0 0 0,0 0 1 0 0,-1 0-1 0 0,0 0 0 0 0,0-1 1 0 0,0 1-1 0 0,-1-1 0 0 0,-1 0 0 0 0,1 0 1 0 0,-2-1-1 0 0,1 1 0 0 0,-1-1 0 0 0,0-6 224 0 0,2-22-527 0 0,-1 1 0 0 0,-2-1-1 0 0,-3-9 528 0 0,1-4-158 0 0,-3-76 1648 0 0,4 127-1436 0 0,0 0 1 0 0,0 0-1 0 0,0 1 1 0 0,0-1-1 0 0,0 0 1 0 0,1 0-1 0 0,-1 0 1 0 0,0 0-1 0 0,0 0 1 0 0,0 0-1 0 0,0 0 1 0 0,0 0-1 0 0,0 0 1 0 0,0 0-1 0 0,0 0 1 0 0,1 0-1 0 0,-1 1 1 0 0,0-1-1 0 0,0 0 1 0 0,0 0-1 0 0,0 0 1 0 0,0 0-1 0 0,0 0 1 0 0,1 0-1 0 0,-1 0 1 0 0,0 0-1 0 0,0 0 1 0 0,0 0-1 0 0,0 0 1 0 0,0 0-1 0 0,0-1 1 0 0,1 1-1 0 0,-1 0 1 0 0,0 0 0 0 0,0 0-1 0 0,0 0 1 0 0,0 0-1 0 0,0 0 1 0 0,0 0-1 0 0,0 0 1 0 0,1 0-1 0 0,-1 0 1 0 0,0 0-1 0 0,0 0 1 0 0,0-1-1 0 0,0 1 1 0 0,0 0-1 0 0,0 0 1 0 0,0 0-1 0 0,0 0 1 0 0,0 0-1 0 0,0 0 1 0 0,0 0-1 0 0,0-1 1 0 0,0 1-1 0 0,0 0 1 0 0,0 0-1 0 0,0 0 1 0 0,0 0-1 0 0,0 0 1 0 0,0-1-1 0 0,0 1 1 0 0,0 0-55 0 0,13 17 858 0 0,9 26-758 0 0,-12-22-9 0 0,0 0 0 0 0,1 0 0 0 0,2-1 0 0 0,0-1-1 0 0,1 0 1 0 0,15 16-91 0 0,-29-35 15 0 0,1 1 0 0 0,-1-1-1 0 0,1 1 1 0 0,-1-1 0 0 0,0 1-1 0 0,1-1 1 0 0,-1 0 0 0 0,1 1-1 0 0,-1-1 1 0 0,1 0 0 0 0,-1 1-1 0 0,1-1 1 0 0,-1 0-1 0 0,1 1 1 0 0,-1-1 0 0 0,1 0-1 0 0,-1 0 1 0 0,1 0 0 0 0,0 0-1 0 0,-1 0 1 0 0,1 1 0 0 0,-1-1-1 0 0,1 0 1 0 0,0 0 0 0 0,-1 0-1 0 0,1-1 1 0 0,-1 1 0 0 0,1 0-1 0 0,0 0 1 0 0,-1 0 0 0 0,1 0-1 0 0,-1 0 1 0 0,1-1-15 0 0,12-19 187 0 0,-1-43-187 0 0,-10 50 29 0 0,2-11-101 0 0,-4 15 152 0 0,2 0 0 0 0,-1 0 0 0 0,1 0 0 0 0,1 1 0 0 0,-1-1 0 0 0,5-7-80 0 0,-6 14 28 0 0,0 0 0 0 0,0 0 0 0 0,0 1 1 0 0,1-1-1 0 0,-1 0 0 0 0,0 1 0 0 0,1-1 0 0 0,0 1 1 0 0,-1-1-1 0 0,1 1 0 0 0,0 0 0 0 0,0-1 0 0 0,0 1 1 0 0,0 0-1 0 0,0 1 0 0 0,0-1 0 0 0,0 0 0 0 0,0 0 1 0 0,0 1-1 0 0,0-1 0 0 0,0 1 0 0 0,0 0 1 0 0,1 0-1 0 0,-1-1 0 0 0,0 1 0 0 0,0 1 0 0 0,0-1 1 0 0,1 0-1 0 0,-1 1 0 0 0,1-1-28 0 0,9 4-248 0 0,0-1-1 0 0,-1 1 1 0 0,1 1 0 0 0,-1 0 0 0 0,0 1 0 0 0,-1 0-1 0 0,1 0 1 0 0,-1 1 0 0 0,5 5 248 0 0,-3-3-1219 0 0,1 0 0 0 0,0-1 0 0 0,0 0 0 0 0,1-1-1 0 0,4 0 1220 0 0,-16-6-238 0 0,1-1 0 0 0,-1 1 0 0 0,1-1 0 0 0,-1 0 0 0 0,1 0 0 0 0,-1 0 0 0 0,1 0 0 0 0,-1 0 0 0 0,1-1 0 0 0,-1 1 0 0 0,0-1 0 0 0,1 1 0 0 0,-1-1 0 0 0,1 0 0 0 0,-1 0 0 0 0,0 0 0 0 0,2-1 238 0 0,41-28 355 0 0,-19 12 1406 0 0,-24 16-1585 0 0,1 1-1 0 0,-1-1 1 0 0,1 0 0 0 0,-1 0 0 0 0,0 0 0 0 0,0 0 0 0 0,1 0 0 0 0,-1-1 0 0 0,-1 1 0 0 0,1 0-1 0 0,0-1 1 0 0,-1 1 0 0 0,1-1 0 0 0,-1 0 0 0 0,0 0 0 0 0,1-1-176 0 0,-2 3 18 0 0,0-1-1 0 0,0 1 1 0 0,0-1 0 0 0,0 1-1 0 0,0 0 1 0 0,0-1 0 0 0,-1 1-1 0 0,1-1 1 0 0,0 1 0 0 0,-1-1 0 0 0,1 1-1 0 0,-1 0 1 0 0,1 0 0 0 0,-1-1-1 0 0,0 1 1 0 0,0 0 0 0 0,0 0-1 0 0,1-1 1 0 0,-1 1 0 0 0,0 0 0 0 0,0 0-1 0 0,0 0 1 0 0,-1 0 0 0 0,1 1-1 0 0,0-1 1 0 0,0 0 0 0 0,0 0-1 0 0,-1 1 1 0 0,1-1 0 0 0,0 1-1 0 0,-1-1 1 0 0,1 1 0 0 0,-1-1 0 0 0,1 1-1 0 0,-2 0-17 0 0,0-1 24 0 0,0 0 0 0 0,0 0 0 0 0,0 0 0 0 0,0 1 0 0 0,-1-1 0 0 0,1 1-1 0 0,0 0 1 0 0,0 0 0 0 0,0 0 0 0 0,-1 1 0 0 0,1-1 0 0 0,0 1 0 0 0,0 0-1 0 0,0-1 1 0 0,0 2 0 0 0,0-1 0 0 0,0 0 0 0 0,0 0 0 0 0,0 1 0 0 0,0 0 0 0 0,1-1-1 0 0,-1 1 1 0 0,1 0 0 0 0,-1 0 0 0 0,1 1 0 0 0,0-1 0 0 0,-1 0 0 0 0,1 1 0 0 0,0-1-1 0 0,1 1 1 0 0,-1 0 0 0 0,0 0-24 0 0,-1 3 35 0 0,0 0-1 0 0,0 0 0 0 0,1-1 1 0 0,0 2-1 0 0,0-1 1 0 0,0 0-1 0 0,1 0 1 0 0,-1 1-1 0 0,2-1 0 0 0,-1 0 1 0 0,1 1-1 0 0,0-1 1 0 0,0 1-1 0 0,1-1 0 0 0,0 4-34 0 0,1-4 6 0 0,0 1 0 0 0,0-1-1 0 0,0 0 1 0 0,1 0 0 0 0,0-1-1 0 0,0 1 1 0 0,1-1 0 0 0,-1 1-1 0 0,1-1 1 0 0,0 0 0 0 0,1 0-1 0 0,-1-1 1 0 0,1 1-1 0 0,5 3-5 0 0,-8-7-11 0 0,0 1-1 0 0,0-1 1 0 0,0 0-1 0 0,0 0 0 0 0,1 0 1 0 0,-1 0-1 0 0,0 0 1 0 0,1 0-1 0 0,-1-1 0 0 0,0 1 1 0 0,1-1-1 0 0,-1 1 0 0 0,1-1 1 0 0,-1 0-1 0 0,1 0 1 0 0,-1 0-1 0 0,1-1 0 0 0,-1 1 1 0 0,1 0-1 0 0,-1-1 0 0 0,0 0 1 0 0,1 1-1 0 0,-1-1 1 0 0,0 0-1 0 0,1 0 0 0 0,-1-1 1 0 0,0 1-1 0 0,0 0 1 0 0,0-1-1 0 0,0 1 0 0 0,0-1 1 0 0,0 0-1 0 0,-1 1 0 0 0,1-1 1 0 0,-1 0-1 0 0,1 0 1 0 0,-1 0-1 0 0,1 0 0 0 0,0-2 12 0 0,3-4-80 0 0,-1-1 0 0 0,1 1 0 0 0,-1-1 0 0 0,-1 0 0 0 0,0 0 0 0 0,0 0 0 0 0,-1 0 0 0 0,0-1 0 0 0,0 1 0 0 0,-1-1 0 0 0,0 1 0 0 0,-1-1 0 0 0,-1-8 80 0 0,-1 10 28 0 0,-2 17 182 0 0,-3 18 313 0 0,10 13 117 0 0,2 0 0 0 0,1 0 0 0 0,3 0 0 0 0,1-1 0 0 0,1-1-1 0 0,4 4-639 0 0,6 24 662 0 0,6 36-662 0 0,-23-77-45 0 0,0 0-1 0 0,-2 0 0 0 0,0 15 46 0 0,-2-36-83 0 0,0 0-1 0 0,0 0 1 0 0,0 0 0 0 0,-1 0-1 0 0,1 1 1 0 0,-1-1-1 0 0,0 0 1 0 0,0-1-1 0 0,-1 1 1 0 0,1 0-1 0 0,-1 0 1 0 0,0 0-1 0 0,0-1 1 0 0,0 1 0 0 0,0-1-1 0 0,-1 1 1 0 0,1-1-1 0 0,-1 0 1 0 0,0 0-1 0 0,0 0 1 0 0,0-1-1 0 0,0 1 1 0 0,-1-1-1 0 0,1 0 1 0 0,-1 1 0 0 0,1-1-1 0 0,-1-1 1 0 0,-1 1 83 0 0,0 0-143 0 0,1-1 0 0 0,-1 0 1 0 0,0 0-1 0 0,0-1 0 0 0,1 0 1 0 0,-1 0-1 0 0,0 0 0 0 0,0 0 0 0 0,0-1 1 0 0,1 1-1 0 0,-1-1 0 0 0,0 0 1 0 0,1-1-1 0 0,-1 1 0 0 0,1-1 1 0 0,-3-1 142 0 0,-2-2-476 0 0,-1-1 0 0 0,1 0 0 0 0,0 0 0 0 0,1-1 0 0 0,0 0 0 0 0,0 0 0 0 0,0-1 0 0 0,1 0 0 0 0,0-1 0 0 0,1 1 0 0 0,0-1 0 0 0,0-1 1 0 0,1 1-1 0 0,0-1 0 0 0,0 0 0 0 0,1 0 0 0 0,1 0 0 0 0,-1-1 476 0 0,-9-27-1389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36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9 956 0 0,'2'-1'212'0'0,"-1"0"1"0"0,0 0-1 0 0,0 0 0 0 0,0 1 0 0 0,1-1 1 0 0,-1 0-1 0 0,0 1 0 0 0,1-1 0 0 0,-1 1 1 0 0,1 0-1 0 0,-1-1 0 0 0,0 1 0 0 0,1 0 1 0 0,-1 0-1 0 0,1 0 0 0 0,-1 0 0 0 0,1 0 1 0 0,-1 0-1 0 0,1 0 0 0 0,-1 0 0 0 0,0 1 1 0 0,1-1-1 0 0,-1 1 0 0 0,0-1 1 0 0,1 1-1 0 0,-1-1 0 0 0,0 1 0 0 0,1 0 1 0 0,-1-1-1 0 0,0 1 0 0 0,0 0 0 0 0,0 0 1 0 0,0 0-1 0 0,0 0 0 0 0,0 0 0 0 0,0 0 1 0 0,0 0-1 0 0,0 1 0 0 0,0-1 0 0 0,-1 0 1 0 0,1 0-1 0 0,0 1 0 0 0,-1-1-212 0 0,7 10 483 0 0,-1 0-1 0 0,0 0 1 0 0,-1 0-1 0 0,2 7-482 0 0,-6-17 53 0 0,28 86 678 0 0,-3 1 1 0 0,-5 1-1 0 0,-3 4-731 0 0,-7-41-302 0 0,1 44-1117 0 0,-3-10-2140 0 0,6-31-2662 0 0,-12-50 4694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36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56 616 0 0,'1'-4'510'0'0,"0"1"0"0"0,0 0 1 0 0,0 0-1 0 0,0 0 0 0 0,1 0 0 0 0,-1 0 0 0 0,1 0 1 0 0,-1 0-1 0 0,1 1 0 0 0,1-1-510 0 0,11-15 4454 0 0,-15 14-2403 0 0,-10 3-1604 0 0,-13 4-491 0 0,-7 3-96 0 0,-1 1 0 0 0,-17 9 140 0 0,-114 49-2202 0 0,22-7-6332 0 0,132-54 7304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37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40 700 0 0,'5'-11'686'0'0,"11"-18"5459"0"0,-7 29-3263 0 0,1 17-2015 0 0,16 51-283 0 0,-3 1 0 0 0,-3 1-1 0 0,-1 13-583 0 0,25 84 246 0 0,13 42-178 0 0,-26-90-39 0 0,-9-40-22 0 0,-18-71 19 0 0,0-9 44 0 0,4-25 163 0 0,4-62 310 0 0,-9 63-418 0 0,-3 23-107 0 0,0 0 1 0 0,0 0-1 0 0,1 0 0 0 0,-1 0 0 0 0,0 0 1 0 0,1 0-1 0 0,-1 0 0 0 0,1 0 0 0 0,-1 0 1 0 0,1 0-1 0 0,0 0 0 0 0,0 0 0 0 0,0 0 1 0 0,0 0-1 0 0,0 1 0 0 0,0-1 0 0 0,1 0 1 0 0,-1 1-1 0 0,1-1 0 0 0,-1 1 0 0 0,1-1 1 0 0,-1 1-1 0 0,1 0 0 0 0,0 0 0 0 0,0 0 1 0 0,-1 0-1 0 0,1 0 0 0 0,0 0 1 0 0,0 0-1 0 0,0 1 0 0 0,0-1 0 0 0,0 1 1 0 0,0-1-1 0 0,0 1 0 0 0,0 0 0 0 0,1 0 1 0 0,-1-1-1 0 0,0 2 0 0 0,0-1 0 0 0,0 0 1 0 0,0 0-1 0 0,0 1 0 0 0,0-1 0 0 0,0 1 1 0 0,0 0-1 0 0,2 0-18 0 0,12 5-676 0 0,-1 1 1 0 0,0 1-1 0 0,0 0 0 0 0,0 1 1 0 0,8 8 675 0 0,2-1-1408 0 0,-13-9 478 0 0,0 0 0 0 0,1-1 0 0 0,-1 0 0 0 0,12 3 930 0 0,-20-8-318 0 0,0 0 0 0 0,0 0 0 0 0,0 0 1 0 0,1 0-1 0 0,-1-1 0 0 0,0 0 0 0 0,0 0 0 0 0,1 0 0 0 0,-1 0 1 0 0,0-1-1 0 0,1 1 0 0 0,-1-1 0 0 0,0 0 0 0 0,0-1 0 0 0,0 1 1 0 0,0-1-1 0 0,1 0 318 0 0,5-4-917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37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13 900 0 0,'-2'-12'4465'0'0,"-1"12"-720"0"0,-8 16-631 0 0,5-5-6209 0 0,0 12-2094 0 0,4-10 2821 0 0,1-5 1068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19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1119 816 0 0,'2'7'775'0'0,"0"-1"-1"0"0,0 1 1 0 0,-1 0 0 0 0,1-1-1 0 0,-1 1 1 0 0,-1 3-775 0 0,0-5 549 0 0,-1-7-210 0 0,-5-28-224 0 0,2-13 166 0 0,1-1 1 0 0,3 0-1 0 0,4-41-281 0 0,23-134 683 0 0,-6 65-42 0 0,-3 42 295 0 0,4 42 856 0 0,-19 65-1527 0 0,-1 0 0 0 0,1 1 0 0 0,0-1 0 0 0,0 1 0 0 0,0 0 0 0 0,0 0 0 0 0,4-3-265 0 0,0 1 280 0 0,-1 1-1 0 0,1 0 0 0 0,0 0 1 0 0,1 0-1 0 0,-1 1 0 0 0,1 0 0 0 0,3-1-279 0 0,18-5 559 0 0,-1 1 0 0 0,1 2 0 0 0,9-1-559 0 0,18-5 408 0 0,111-28 183 0 0,1 7 0 0 0,1 8-1 0 0,77 1-590 0 0,23 12 400 0 0,223 20-400 0 0,-351 0-18 0 0,472 16 187 0 0,-352-23 11 0 0,92-18-180 0 0,-163-1 18 0 0,94-13-113 0 0,476-38-175 0 0,-727 68 267 0 0,82-1 8 0 0,-39 6-47 0 0,-60 5-62 0 0,-15-7 98 0 0,0 1-1 0 0,0-1 1 0 0,0 1 0 0 0,-1-1-1 0 0,1 1 1 0 0,-1 0 0 0 0,1-1-1 0 0,-1 1 1 0 0,0 0 0 0 0,1-1-1 0 0,-1 1 1 0 0,0 0 0 0 0,0-1-1 0 0,0 1 1 0 0,-1 1 6 0 0,-12 52-62 0 0,9-44 52 0 0,-35 113-34 0 0,-8 28-36 0 0,33-100 30 0 0,2 1 0 0 0,3 0 0 0 0,-1 25 50 0 0,-1 122-134 0 0,10-1 0 0 0,14 95 134 0 0,58 398-142 0 0,-43-455 63 0 0,122 675 15 0 0,75 89-2 0 0,-97-407-122 0 0,-123-571 72 0 0,-1 0 0 0 0,-2 1-1 0 0,0-1 1 0 0,-1 0 0 0 0,-1 1-1 0 0,-2 7 117 0 0,1-24-69 0 0,-1 1 0 0 0,1 0 0 0 0,-1 0 0 0 0,-1-1 0 0 0,1 1 0 0 0,-1-1 0 0 0,-1 1 0 0 0,1-1 0 0 0,-1 0 0 0 0,0-1 0 0 0,-1 1 0 0 0,0-1 0 0 0,0 0 0 0 0,0 0 0 0 0,-1 0 0 0 0,0 0 0 0 0,0-1 0 0 0,0 0 0 0 0,-1-1 0 0 0,-1 1 69 0 0,-14 7-124 0 0,0 0 0 0 0,-1-2 0 0 0,-1-1-1 0 0,1-1 1 0 0,-1-1 0 0 0,-14 2 124 0 0,-48 7-33 0 0,-19-2 33 0 0,71-9-21 0 0,-196 18-52 0 0,-137-7 73 0 0,-234-26-54 0 0,306-13 191 0 0,-90-27-137 0 0,-46-5 226 0 0,275 41-192 0 0,-122 7-34 0 0,144 8-23 0 0,33-1-185 0 0,0 3-1 0 0,-99 18 209 0 0,141-11 325 0 0,-34 1-325 0 0,72-10 29 0 0,-1 0 1 0 0,1-2 0 0 0,0-1-1 0 0,-1 0 1 0 0,1-1-1 0 0,-3-3-29 0 0,-88-25 14 0 0,0-7-14 0 0,-61-17 30 0 0,108 40-7 0 0,-64-7-23 0 0,59 12 4 0 0,-50-15-4 0 0,42 9 6 0 0,76 15 0 0 0,0 0 1 0 0,0 0-1 0 0,0 0 0 0 0,0 0 1 0 0,0-1-1 0 0,0 1 0 0 0,1-1 1 0 0,-1 1-1 0 0,0-1 0 0 0,1 0 0 0 0,0 0 1 0 0,-1 1-1 0 0,1-1 0 0 0,0 0 1 0 0,0 0-1 0 0,-1-2-6 0 0,-18-43 267 0 0,10 25-248 0 0,5 5-18 0 0,0 0 0 0 0,1 0 0 0 0,0-1 0 0 0,2 0 0 0 0,0 1 0 0 0,1-1-1 0 0,0-9 0 0 0,0-7-40 0 0,0 11-430 0 0,1 1-1 0 0,1-1 1 0 0,1 0 0 0 0,1 0 0 0 0,1-2 470 0 0,2-1-1409 0 0,1 1 1 0 0,2 0-1 0 0,0 0 1 0 0,1 1-1 0 0,2 0 1 0 0,0 1-1 0 0,2 0 1409 0 0,16-24-2208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37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12 0 0,'2'17'3030'0'0,"10"0"5669"0"0,0-11-3695 0 0,1-4-3559 0 0,12-6-3510 0 0,-23 3 1435 0 0,-1 0 0 0 0,1 1 0 0 0,0-1 1 0 0,0-1-1 0 0,-1 1 0 0 0,1 0 1 0 0,-1 0-1 0 0,1-1 0 0 0,-1 1 0 0 0,1 0 1 0 0,-1-1-1 0 0,0 0 0 0 0,1 0 630 0 0,9-18-4901 0 0,-7 10 2936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38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98 904 0 0,'3'-1'626'0'0,"0"-1"0"0"0,0 0 0 0 0,0 1 1 0 0,0-1-1 0 0,0 1 0 0 0,0 0 0 0 0,0 0 0 0 0,0 0 0 0 0,0 1 0 0 0,2-1-626 0 0,17-5 4959 0 0,-22 6-4902 0 0,0 0 0 0 0,0 0 0 0 0,1-1 0 0 0,-1 1 0 0 0,0 0 0 0 0,0 0 1 0 0,0 0-1 0 0,0-1 0 0 0,0 1 0 0 0,1 0 0 0 0,-1 0 0 0 0,0 0 0 0 0,0-1 0 0 0,0 1 0 0 0,0 0 0 0 0,0 0 1 0 0,0 0-1 0 0,0-1 0 0 0,0 1 0 0 0,0 0 0 0 0,0 0 0 0 0,0-1 0 0 0,0 1 0 0 0,0 0 0 0 0,0 0 0 0 0,0-1 1 0 0,0 1-1 0 0,0 0 0 0 0,0 0 0 0 0,0-1 0 0 0,0 1 0 0 0,0 0 0 0 0,0 0 0 0 0,-1 0 0 0 0,1-1 1 0 0,0 1-1 0 0,0 0 0 0 0,0 0 0 0 0,0 0 0 0 0,0 0 0 0 0,-1-1 0 0 0,1 1 0 0 0,0 0 0 0 0,0 0 0 0 0,0 0 1 0 0,-1 0-1 0 0,1 0 0 0 0,0 0 0 0 0,0-1-57 0 0,-19-13 438 0 0,-23-10-681 0 0,38 22 244 0 0,-1 0-1 0 0,0-1 1 0 0,0 1 0 0 0,0 1 0 0 0,0-1 0 0 0,0 1 0 0 0,0 0 0 0 0,0 0 0 0 0,0 1 0 0 0,-1-1-1 0 0,1 1 1 0 0,0 0 0 0 0,0 1 0 0 0,-1-1 0 0 0,1 1 0 0 0,0 0 0 0 0,0 0 0 0 0,0 1 0 0 0,0-1-1 0 0,0 1 1 0 0,0 0 0 0 0,0 1 0 0 0,1-1 0 0 0,-1 1 0 0 0,1 0 0 0 0,0 0 0 0 0,0 0 0 0 0,0 1-1 0 0,0-1 1 0 0,-1 2-1 0 0,-5 8 4 0 0,1 1 0 0 0,0 0-1 0 0,1 0 1 0 0,0 1 0 0 0,1 0-1 0 0,1 1 1 0 0,0-1-1 0 0,1 1 1 0 0,1 0 0 0 0,0 1-1 0 0,1-1 1 0 0,1 1 0 0 0,1-1-1 0 0,0 1 1 0 0,1 0 0 0 0,1-1-1 0 0,0 1 1 0 0,1 0-1 0 0,1-1 1 0 0,5 16-4 0 0,-7-30 3 0 0,-1 0 0 0 0,1 0 0 0 0,-1 0 0 0 0,1 0 0 0 0,0 0 0 0 0,0 0 0 0 0,0-1 0 0 0,0 1 0 0 0,0 0 0 0 0,0 0-1 0 0,0-1 1 0 0,0 1 0 0 0,1-1 0 0 0,-1 1 0 0 0,1-1 0 0 0,-1 0 0 0 0,1 1 0 0 0,0-1 0 0 0,0 0 0 0 0,-1 0 0 0 0,1 0 0 0 0,0 0 0 0 0,0-1 0 0 0,0 1 0 0 0,0 0 0 0 0,0-1 0 0 0,0 1-3 0 0,2-1 1 0 0,0-1 1 0 0,0 1 0 0 0,-1-1 0 0 0,1 1-1 0 0,0-1 1 0 0,0 0 0 0 0,-1 0 0 0 0,1-1-1 0 0,-1 1 1 0 0,1-1 0 0 0,-1 0 0 0 0,0 0 0 0 0,0 0-1 0 0,1 0-1 0 0,8-7-11 0 0,-1 0-1 0 0,0-1 0 0 0,0 0 0 0 0,-1-1 1 0 0,0 0-1 0 0,-1 0 0 0 0,4-8 12 0 0,71-135-77 0 0,-81 147 91 0 0,1 1 31 0 0,-1 1 1 0 0,-1-1 0 0 0,1 0-1 0 0,-1-1 1 0 0,0 1 0 0 0,1-6-46 0 0,-3 11 13 0 0,0 1 5 0 0,18-39-32 0 0,-14 23-115 0 0,5-37-286 0 0,-8 40 890 0 0,-7 32 6 0 0,-4 14-359 0 0,0 1 0 0 0,3 0 1 0 0,0 0-1 0 0,3 1 0 0 0,1 0 0 0 0,1 9-122 0 0,1 33 34 0 0,5 0 1 0 0,5 22-35 0 0,6 77 7 0 0,6 41-15 0 0,-13-106-347 0 0,-7-84-64 0 0,-1-18 867 0 0,4 1-3440 0 0,-4-9 2750 0 0,0-1-1 0 0,0 0 1 0 0,0 1-1 0 0,0-1 1 0 0,0 0 0 0 0,1 1-1 0 0,-1-1 1 0 0,0 1-1 0 0,0-1 1 0 0,1 0 0 0 0,-1 0-1 0 0,0 1 1 0 0,0-1-1 0 0,1 0 1 0 0,-1 0 0 0 0,0 1-1 0 0,1-1 1 0 0,-1 0-1 0 0,0 0 1 0 0,1 0 0 0 0,-1 1-1 0 0,1-1 1 0 0,-1 0 0 0 0,0 0-1 0 0,1 0 1 0 0,-1 0-1 0 0,1 0 1 0 0,-1 0 0 0 0,0 0-1 0 0,1 0 1 0 0,-1 0-1 0 0,1 0 1 0 0,-1 0 0 0 0,0 0-1 0 0,1 0 1 0 0,-1 0-1 0 0,1 0 1 0 0,-1 0 0 0 0,0 0-1 0 0,1-1 1 0 0,-1 1-1 0 0,0 0 1 0 0,1 0 0 0 0,-1 0-1 0 0,0-1 1 0 0,1 1 242 0 0,6-4-1711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40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181 643 1216 0 0,'0'0'144'0'0,"1"0"-1"0"0,-1 0 1 0 0,0-1 0 0 0,0 1-1 0 0,1 0 1 0 0,-1 0 0 0 0,0 0-1 0 0,0 0 1 0 0,1 0 0 0 0,-1-1-1 0 0,0 1 1 0 0,0 0 0 0 0,1 0-1 0 0,-1 0 1 0 0,0-1 0 0 0,0 1-1 0 0,0 0 1 0 0,0 0-1 0 0,1-1 1 0 0,-1 1 0 0 0,0 0-1 0 0,0 0 1 0 0,0-1 0 0 0,0 1-1 0 0,0 0 1 0 0,0 0 0 0 0,0-1-1 0 0,0 1 1 0 0,1 0 0 0 0,-1-1-1 0 0,0 1 1 0 0,0 0 0 0 0,0-1-1 0 0,0 1 1 0 0,-1 0 0 0 0,1 0-1 0 0,0-1 1 0 0,0 1 0 0 0,0 0-1 0 0,0-1 1 0 0,0 1-1 0 0,0 0 1 0 0,0 0 0 0 0,0-1-1 0 0,-1 1 1 0 0,1 0 0 0 0,0 0-1 0 0,0-1 1 0 0,0 1 0 0 0,-1 0-1 0 0,1 0 1 0 0,0 0 0 0 0,0 0-1 0 0,-1-1 1 0 0,1 1 0 0 0,0 0-144 0 0,-26-15 1338 0 0,20 13-1209 0 0,0-1 0 0 0,0 1 0 0 0,0 1-1 0 0,0-1 1 0 0,0 1 0 0 0,-1 0-1 0 0,1 0 1 0 0,0 1 0 0 0,-3 0-129 0 0,5 1 142 0 0,1 0 0 0 0,-1 0 1 0 0,1 1-1 0 0,-1-1 0 0 0,1 1 0 0 0,-1 0 1 0 0,1 0-1 0 0,0 0 0 0 0,0 0 0 0 0,0 0 1 0 0,0 1-1 0 0,1 0 0 0 0,-1-1 0 0 0,1 1 1 0 0,-1 0-1 0 0,0 2-142 0 0,-1 2 99 0 0,-1 1 1 0 0,2 0-1 0 0,-1-1 0 0 0,1 1 1 0 0,0 1-1 0 0,1-1 1 0 0,-1 5-100 0 0,-2 15 21 0 0,1 0 0 0 0,2 1 1 0 0,0 0-1 0 0,2 1-21 0 0,0 3 4 0 0,0 45 15 0 0,6 25-19 0 0,-4-81 7 0 0,1 0 1 0 0,1-1 0 0 0,0 0 0 0 0,2 0 0 0 0,1 0 0 0 0,0-1 0 0 0,3 3-8 0 0,-10-22 0 0 0,0-1 0 0 0,0 0 0 0 0,0 0 0 0 0,0 1 0 0 0,1-1 0 0 0,-1 0 0 0 0,0 1 0 0 0,0-1 0 0 0,0 0 0 0 0,1 1 0 0 0,-1-1 0 0 0,0 0 0 0 0,0 0 0 0 0,1 1 0 0 0,-1-1 0 0 0,0 0 0 0 0,0 0 0 0 0,1 0 0 0 0,-1 0 0 0 0,0 1 0 0 0,1-1 0 0 0,-1 0 0 0 0,0 0 0 0 0,1 0 0 0 0,-1 0 0 0 0,0 0 0 0 0,1 0 0 0 0,-1 0 0 0 0,0 0 0 0 0,1 0 0 0 0,-1 0 0 0 0,1 0 0 0 0,-1 0 0 0 0,0 0 0 0 0,1 0 0 0 0,-1 0 0 0 0,0 0 0 0 0,13-11-8 0 0,4-20-15 0 0,7-33-6 0 0,-4-1 0 0 0,-2 0 0 0 0,-3-2 0 0 0,-3 0 0 0 0,-3 0 0 0 0,-2-20 29 0 0,-2-54-64 0 0,-6 0 0 0 0,-12-73 64 0 0,-3 105-73 0 0,10 77 157 0 0,2 0 0 0 0,0-17-84 0 0,7 88 95 0 0,1-1 0 0 0,3 0 0 0 0,1 0 0 0 0,2-1 0 0 0,5 12-95 0 0,0 3 63 0 0,94 295 298 0 0,10 35-1535 0 0,-113-361 795 0 0,-3-4-398 0 0,2 1 0 0 0,0-1 0 0 0,1 0 0 0 0,1 0 0 0 0,0-1 0 0 0,2 0 0 0 0,0 1 777 0 0,-8-16-100 0 0,-1 0 1 0 0,0-1-1 0 0,1 1 0 0 0,-1-1 1 0 0,1 1-1 0 0,-1-1 0 0 0,1 1 1 0 0,-1-1-1 0 0,1 1 0 0 0,-1-1 0 0 0,1 1 1 0 0,0-1-1 0 0,-1 0 0 0 0,1 1 1 0 0,0-1-1 0 0,-1 0 0 0 0,1 1 1 0 0,0-1-1 0 0,-1 0 0 0 0,1 0 0 0 0,0 0 1 0 0,-1 0-1 0 0,1 0 0 0 0,0 0 1 0 0,0 0-1 0 0,-1 0 0 0 0,1 0 1 0 0,0 0-1 0 0,-1 0 0 0 0,1 0 0 0 0,0 0 1 0 0,0-1-1 0 0,-1 1 0 0 0,1 0 1 0 0,-1 0-1 0 0,1-1 0 0 0,0 1 1 0 0,0-1 99 0 0,18-20-2595 0 0,-5-2 1272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40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61 636 0 0,'6'-21'3221'0'0,"-3"24"-1393"0"0,-4 11-608 0 0,-11 35 1818 0 0,5-24-1709 0 0,1 1-1 0 0,0 0 1 0 0,3 0 0 0 0,0 0 0 0 0,1 15-1329 0 0,2-34 65 0 0,0-1 0 0 0,1 1 1 0 0,0-1-1 0 0,0 0 0 0 0,0 0 1 0 0,1 0-1 0 0,0 0 0 0 0,0 0 1 0 0,0 0-1 0 0,1 0 0 0 0,0 0 1 0 0,0-1-1 0 0,1 1 0 0 0,-1-1 0 0 0,1 0 1 0 0,0 0-1 0 0,1-1 0 0 0,-1 1 1 0 0,1-1-1 0 0,0 0 0 0 0,0 0 1 0 0,0 0-1 0 0,0-1 0 0 0,1 0 1 0 0,1 1-66 0 0,-3-2-39 0 0,0 0 0 0 0,0 0 0 0 0,1-1 0 0 0,-1 1 0 0 0,0-1 0 0 0,1 0 0 0 0,-1 0 0 0 0,1 0 0 0 0,-1-1 0 0 0,1 1 0 0 0,-1-1 0 0 0,1 0 0 0 0,-1-1 0 0 0,1 1 0 0 0,-1-1 0 0 0,1 0 0 0 0,-1 0 0 0 0,1 0 0 0 0,-1-1 0 0 0,0 1 0 0 0,0-1 0 0 0,0 0 0 0 0,1-1 39 0 0,0 0-67 0 0,0-1 0 0 0,-1 0 0 0 0,1 0 1 0 0,-1 0-1 0 0,0 0 0 0 0,0-1 0 0 0,-1 0 1 0 0,1 1-1 0 0,-1-1 0 0 0,0-1 1 0 0,-1 1-1 0 0,1 0 0 0 0,-1-1 0 0 0,0 1 1 0 0,0-1-1 0 0,-1 0 0 0 0,1-2 67 0 0,1-8-51 0 0,-1-1-1 0 0,-1 1 1 0 0,-1-1-1 0 0,0 1 1 0 0,-1-1 0 0 0,0 1-1 0 0,-2-1 1 0 0,0 1-1 0 0,0 0 1 0 0,-2 0 0 0 0,0 0-1 0 0,-1 1 1 0 0,0-1-1 0 0,-1 1 1 0 0,-1 1-1 0 0,-1-1 1 0 0,-5-5 51 0 0,13 17-67 0 0,-1 1 0 0 0,1 0 0 0 0,-1 0 0 0 0,0 0 0 0 0,0 0 1 0 0,0 0-1 0 0,0 1 0 0 0,-1-1 0 0 0,1 1 0 0 0,0-1 0 0 0,-1 1 0 0 0,1 0 0 0 0,0 0 0 0 0,-1 0 0 0 0,0 0 0 0 0,1 0 0 0 0,-1 0 0 0 0,0 1 1 0 0,1-1-1 0 0,-1 1 0 0 0,0 0 0 0 0,1 0 0 0 0,-1 0 0 0 0,0 0 0 0 0,1 0 0 0 0,-1 1 0 0 0,0-1 0 0 0,1 1 0 0 0,-1 0 0 0 0,0 0 0 0 0,1 0 1 0 0,-1 0-1 0 0,1 0 0 0 0,-1 0 0 0 0,1 1 0 0 0,-1 0 67 0 0,-1 1-489 0 0,0 0 1 0 0,0 0 0 0 0,1 0-1 0 0,-1 1 1 0 0,1-1-1 0 0,0 1 1 0 0,0 0-1 0 0,1 0 1 0 0,-1 0 0 0 0,1 0-1 0 0,0 1 1 0 0,0-1-1 0 0,0 0 1 0 0,0 1-1 0 0,1 0 1 0 0,0-1 0 0 0,0 1-1 0 0,0 0 1 0 0,1-1-1 0 0,-1 3 489 0 0,1 0-1427 0 0,0-2 174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41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9 676 0 0,'1'-1'277'0'0,"0"0"1"0"0,0 1-1 0 0,0-1 0 0 0,-1 0 1 0 0,1 1-1 0 0,0-1 0 0 0,0 0 1 0 0,0 1-1 0 0,0-1 0 0 0,0 1 1 0 0,0 0-1 0 0,0-1 0 0 0,0 1 1 0 0,0 0-1 0 0,0-1 0 0 0,1 1 1 0 0,-1 0-1 0 0,0 0 0 0 0,0 0 1 0 0,0 0-1 0 0,0 0 0 0 0,0 0 1 0 0,0 1-1 0 0,0-1 0 0 0,0 0 1 0 0,1 1-278 0 0,0 0 264 0 0,0 0 0 0 0,0 0 1 0 0,0 1-1 0 0,-1-1 0 0 0,1 1 1 0 0,0-1-1 0 0,-1 1 0 0 0,1 0 1 0 0,-1-1-1 0 0,0 1 0 0 0,1 0 1 0 0,-1 0-1 0 0,0 1-264 0 0,6 11 471 0 0,-1 1 0 0 0,0 0 0 0 0,-1 1 0 0 0,0 1-471 0 0,0 0 706 0 0,61 196 3326 0 0,2 53-4032 0 0,-5 60-5090 0 0,-62-311 4058 0 0,4 22-1357 0 0,-5-35 2218 0 0,0-1 1 0 0,0 0-1 0 0,1 0 1 0 0,-1 0-1 0 0,0 0 1 0 0,1 0 0 0 0,-1 0-1 0 0,0 0 1 0 0,1 0-1 0 0,0 0 1 0 0,-1 0 0 0 0,1 0-1 0 0,-1 0 1 0 0,1 0-1 0 0,0-1 1 0 0,0 1-1 0 0,0 0 1 0 0,-1 0 0 0 0,1-1-1 0 0,0 1 1 0 0,0 0-1 0 0,0-1 1 0 0,0 1 0 0 0,0-1-1 0 0,1 1 171 0 0,0-2-250 0 0,0 0 0 0 0,0 0-1 0 0,0 0 1 0 0,-1 0 0 0 0,1-1-1 0 0,0 1 1 0 0,0 0 0 0 0,-1-1 0 0 0,1 1-1 0 0,0-1 1 0 0,-1 0 0 0 0,0 1-1 0 0,1-1 1 0 0,-1 0 0 0 0,0 0 0 0 0,1-1 250 0 0,0-1-308 0 0,8-13-425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41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1 210 80 0 0,'2'2'187'0'0,"0"-1"-1"0"0,0 1 1 0 0,0 0-1 0 0,0-1 1 0 0,0 1-1 0 0,0 0 1 0 0,0 0 0 0 0,-1 1-1 0 0,1-1 1 0 0,-1 0-1 0 0,1 0 1 0 0,-1 1-1 0 0,0-1 1 0 0,1 3-187 0 0,14 42 1505 0 0,-10-27-890 0 0,26 83 1526 0 0,-23-67-1193 0 0,2 0 0 0 0,2-1 1 0 0,1 0-1 0 0,8 12-948 0 0,-7-20 682 0 0,9 16 450 0 0,-22-42-965 0 0,-2-6-73 0 0,-10-28-183 0 0,-60-198 48 0 0,58 180 79 0 0,1-2 0 0 0,3 1 0 0 0,0-28-38 0 0,8 64 137 0 0,0 0 1 0 0,1 1 0 0 0,0-1 0 0 0,1 1 0 0 0,1-1-1 0 0,2-2-137 0 0,-4 14 73 0 0,0 0 1 0 0,1 0-1 0 0,-1 1 0 0 0,1-1 0 0 0,0 0 0 0 0,0 0 0 0 0,0 1 0 0 0,1 0 0 0 0,-1-1 0 0 0,1 1 0 0 0,3-3-73 0 0,-5 5 31 0 0,1 0 0 0 0,0 0 0 0 0,-1 0 0 0 0,1 0 0 0 0,0 0 0 0 0,0 0-1 0 0,0 0 1 0 0,0 1 0 0 0,0-1 0 0 0,0 1 0 0 0,-1 0 0 0 0,1-1 0 0 0,1 1-1 0 0,-1 0 1 0 0,0 0 0 0 0,0 0 0 0 0,0 0 0 0 0,0 1 0 0 0,0-1 0 0 0,0 0-1 0 0,-1 1 1 0 0,1-1 0 0 0,0 1 0 0 0,1 0-31 0 0,2 2 11 0 0,0 0-1 0 0,0 0 1 0 0,-1 0-1 0 0,1 0 1 0 0,-1 1-1 0 0,0 0 1 0 0,0 0-1 0 0,0 0 1 0 0,0 0-1 0 0,-1 0 1 0 0,0 1-1 0 0,0 0 1 0 0,0-1-1 0 0,0 1 1 0 0,-1 0-1 0 0,0 0 1 0 0,0 1-1 0 0,0-1 1 0 0,-1 0-1 0 0,0 1 1 0 0,0-1-1 0 0,0 1 1 0 0,0-1-1 0 0,-1 4-10 0 0,1 5-119 0 0,0 1 0 0 0,-1-1 0 0 0,-1 1 0 0 0,0-1 0 0 0,-1 1 0 0 0,-1-1 0 0 0,0 0 0 0 0,-5 13 119 0 0,5-18-535 0 0,-1 0 0 0 0,0 0-1 0 0,-1-1 1 0 0,0 0 0 0 0,0 1 0 0 0,0-2-1 0 0,-1 1 1 0 0,0-1 0 0 0,-1 0 0 0 0,0 0 0 0 0,0 0-1 0 0,-3 1 536 0 0,8-8-209 0 0,1 1 0 0 0,-1-1 0 0 0,1 0 0 0 0,-1 1 0 0 0,1-1 0 0 0,-1 0 0 0 0,1 0-1 0 0,-1 0 1 0 0,1 0 0 0 0,-1 0 0 0 0,1-1 0 0 0,-1 1 0 0 0,1 0 0 0 0,-1-1 0 0 0,1 1-1 0 0,-1-1 1 0 0,1 0 0 0 0,-1 1 0 0 0,1-1 0 0 0,0 0 0 0 0,-1 0 0 0 0,1 0 0 0 0,0 0-1 0 0,0 0 1 0 0,0 0 0 0 0,0 0 0 0 0,-1 0 0 0 0,2 0 0 0 0,-1 0 0 0 0,0-1 0 0 0,0 1-1 0 0,0-1 210 0 0,-12-15-1289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41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6 340 0 0,'0'0'61'0'0,"0"0"1"0"0,0 0-1 0 0,-1 0 1 0 0,1 0-1 0 0,0 0 1 0 0,0 0-1 0 0,0-1 1 0 0,0 1-1 0 0,0 0 1 0 0,0 0-1 0 0,0 0 0 0 0,0 0 1 0 0,0 0-1 0 0,0-1 1 0 0,0 1-1 0 0,0 0 1 0 0,0 0-1 0 0,0 0 1 0 0,0 0-1 0 0,0 0 0 0 0,0 0 1 0 0,0-1-1 0 0,0 1 1 0 0,0 0-1 0 0,0 0 1 0 0,0 0-1 0 0,0 0 1 0 0,0 0-1 0 0,0-1 1 0 0,0 1-1 0 0,0 0 0 0 0,0 0 1 0 0,1 0-1 0 0,-1 0 1 0 0,0 0-1 0 0,0 0 1 0 0,0 0-1 0 0,0-1 1 0 0,0 1-1 0 0,0 0 0 0 0,0 0 1 0 0,1 0-1 0 0,-1 0 1 0 0,0 0-1 0 0,0 0 1 0 0,0 0-1 0 0,0 0 1 0 0,0 0-1 0 0,0 0 1 0 0,1 0-1 0 0,-1 0 0 0 0,0 0 1 0 0,0 0-1 0 0,0 0 1 0 0,0 0-1 0 0,0 0 1 0 0,1 0-1 0 0,-1 0 1 0 0,0 0-1 0 0,0 0 0 0 0,0 0 1 0 0,0 0-1 0 0,0 0 1 0 0,1 0-62 0 0,7 11 1594 0 0,7 18-384 0 0,55 170 2620 0 0,20 109-2825 0 0,-53-181-855 0 0,-12-36-171 0 0,-3 0-1 0 0,5 69 22 0 0,-25-125-50 0 0,-2-35 51 0 0,0 0-1 0 0,0 0 1 0 0,0 0 0 0 0,0 0-1 0 0,0 0 1 0 0,0 0-1 0 0,0 0 1 0 0,0 0 0 0 0,0 0-1 0 0,0 0 1 0 0,0 0-1 0 0,0 0 1 0 0,-1 0 0 0 0,1 0-1 0 0,0 0 1 0 0,0 0-1 0 0,0 0 1 0 0,0 0 0 0 0,0 0-1 0 0,0 0 1 0 0,0 0-1 0 0,0 0 1 0 0,0 0 0 0 0,0 0-1 0 0,0 1 1 0 0,0-1-1 0 0,0 0 1 0 0,0 0 0 0 0,0 0-1 0 0,0 0 0 0 0,-3-21 159 0 0,-1-12 213 0 0,-4-22 388 0 0,3-1-1 0 0,3 1 1 0 0,3-36-760 0 0,0 81 270 0 0,0 0 1 0 0,1 0-1 0 0,1 0 1 0 0,0 0 0 0 0,0 0-1 0 0,2-4-270 0 0,-4 13 35 0 0,-1-1-1 0 0,0 1 1 0 0,1 0-1 0 0,-1-1 1 0 0,1 1-1 0 0,0 0 1 0 0,0 0-1 0 0,-1-1 1 0 0,1 1 0 0 0,0 0-1 0 0,0 0 1 0 0,0 0-1 0 0,0 0 1 0 0,0 0-1 0 0,0 0 1 0 0,0 0-1 0 0,0 0 1 0 0,1 1 0 0 0,-1-1-1 0 0,0 0 1 0 0,0 1-1 0 0,1-1 1 0 0,-1 1-1 0 0,1-1 1 0 0,-1 1-1 0 0,0 0 1 0 0,1-1-1 0 0,-1 1 1 0 0,1 0 0 0 0,-1 0-1 0 0,0 0 1 0 0,1 0-1 0 0,-1 0 1 0 0,1 0-1 0 0,-1 1 1 0 0,1-1-1 0 0,-1 0 1 0 0,0 1 0 0 0,1-1-1 0 0,-1 1 1 0 0,0-1-1 0 0,1 1 1 0 0,-1 0-1 0 0,0 0 1 0 0,0-1-1 0 0,0 1 1 0 0,0 0-1 0 0,0 0 1 0 0,1 1-35 0 0,7 6-19 0 0,-1 0-1 0 0,1 1 1 0 0,-2 0-1 0 0,1 1 1 0 0,-1-1-1 0 0,-1 1 1 0 0,0 1 0 0 0,3 6 19 0 0,35 91-3391 0 0,-32-66-884 0 0,-10-27-4599 0 0,-2-22 7496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42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38 296 580 0 0,'0'-1'95'0'0,"0"1"-1"0"0,-1-1 1 0 0,1 1-1 0 0,0-1 1 0 0,0 1 0 0 0,0-1-1 0 0,0 0 1 0 0,0 1-1 0 0,1-1 1 0 0,-1 1 0 0 0,0-1-1 0 0,0 1 1 0 0,0-1-1 0 0,0 1 1 0 0,1-1 0 0 0,-1 1-1 0 0,0-1 1 0 0,0 1-1 0 0,1-1 1 0 0,-1 1 0 0 0,0 0-1 0 0,1-1 1 0 0,-1 1-1 0 0,1-1 1 0 0,-1 1 0 0 0,0 0-1 0 0,1-1 1 0 0,-1 1-1 0 0,1 0 1 0 0,-1 0 0 0 0,1-1-1 0 0,-1 1 1 0 0,1 0-95 0 0,18 5 2500 0 0,15 24 465 0 0,-15 0-1821 0 0,-1 1 1 0 0,-2 0 0 0 0,2 6-1145 0 0,14 28-650 0 0,6-3-3468 0 0,-35-59 1077 0 0,-5-8 534 0 0,1 4 2472 0 0,-3-12-1523 0 0</inkml:trace>
  <inkml:trace contextRef="#ctx0" brushRef="#br0" timeOffset="1">7 147 56 0 0,'-1'-3'360'0'0,"0"0"0"0"0,0 0 0 0 0,0-1 0 0 0,0 1 0 0 0,0 0 1 0 0,1 0-1 0 0,0-1 0 0 0,0 1 0 0 0,0 0 0 0 0,0-1 0 0 0,0 1 0 0 0,0 0 0 0 0,1-1 0 0 0,0 1 0 0 0,0 0 1 0 0,0 0-1 0 0,0-1 0 0 0,0 1 0 0 0,1 0 0 0 0,-1 0 0 0 0,1 0 0 0 0,0 1 0 0 0,0-1 0 0 0,0 0 0 0 0,2-1-360 0 0,33-19 1228 0 0,-25 9-2535 0 0,-1-11-5521 0 0,-11 24 5509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42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1 480 0 0,'1'11'1453'0'0,"0"0"0"0"0,1 0 1 0 0,1 0-1 0 0,-1 0 0 0 0,2 0-1453 0 0,9 46 2263 0 0,19 89 691 0 0,-31-139-2893 0 0,1 0 0 0 0,0 0-1 0 0,0 0 1 0 0,0 0 0 0 0,1-1 0 0 0,0 1 0 0 0,4 6-61 0 0,-3-59 84 0 0,-2 28-70 0 0,1-12-12 0 0,0 0 1 0 0,3 0 0 0 0,3-10-3 0 0,-7 32 47 0 0,0 1 0 0 0,0-1 0 0 0,1 1 1 0 0,0 0-1 0 0,1 0 0 0 0,0 0 0 0 0,0 0 0 0 0,0 1 0 0 0,1 0 1 0 0,0 0-1 0 0,0 0 0 0 0,1 0 0 0 0,-1 1 0 0 0,1-1 1 0 0,4-1-48 0 0,-6 5-2 0 0,0 0 0 0 0,-1 1 1 0 0,1 0-1 0 0,0-1 1 0 0,0 2-1 0 0,1-1 1 0 0,-1 0-1 0 0,0 1 1 0 0,0-1-1 0 0,0 1 0 0 0,0 0 1 0 0,1 1-1 0 0,-1-1 1 0 0,0 1-1 0 0,0 0 1 0 0,0 0-1 0 0,0 0 0 0 0,0 0 1 0 0,0 1-1 0 0,0-1 1 0 0,-1 1-1 0 0,1 0 1 0 0,0 0-1 0 0,2 3 2 0 0,14 9-987 0 0,0 0 0 0 0,0 1 0 0 0,15 17 987 0 0,-13-12-1502 0 0,2 1-2463 0 0,0 2 0 0 0,16 20 3965 0 0,-26-25-1520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44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2005 380 0 0,'84'95'10331'0'0,"-80"-93"-9040"0"0,-4-10-631 0 0,-4-13-27 0 0,4 21-603 0 0,-101-338 1256 0 0,-181-811-1739 0 0,273 1114 471 0 0,1 10 74 0 0,2-1 0 0 0,0 0-1 0 0,1 0 1 0 0,2 0-1 0 0,1 0 1 0 0,1-1-1 0 0,2-20-91 0 0,-1 43 49 0 0,1 1 0 0 0,-1 0 0 0 0,1-1 0 0 0,0 1 0 0 0,0 0 0 0 0,1 0 0 0 0,-1 0 0 0 0,0 0 0 0 0,1 0 0 0 0,0 0 0 0 0,0 0 0 0 0,0 0-1 0 0,0 0 1 0 0,0 1 0 0 0,1-1 0 0 0,-1 1 0 0 0,1 0 0 0 0,0 0 0 0 0,-1 0 0 0 0,1 0 0 0 0,0 0 0 0 0,0 1 0 0 0,0-1 0 0 0,3 0-49 0 0,7-2 49 0 0,-1 1 0 0 0,1 1 0 0 0,0 0 0 0 0,0 0 0 0 0,0 2 1 0 0,1-1-50 0 0,25-1-41 0 0,838-124 25 0 0,-403 50-192 0 0,-322 57 164 0 0,1 6 0 0 0,1 7 0 0 0,-1 7 0 0 0,110 16 44 0 0,-199-11-21 0 0,21 4 83 0 0,1-4 0 0 0,81-5-62 0 0,-161-2-80 0 0,1 0 0 0 0,-1 1-1 0 0,0 0 1 0 0,1 0 0 0 0,-1 0-1 0 0,0 1 1 0 0,1 0 0 0 0,-1 0 0 0 0,0 0-1 0 0,0 1 1 0 0,0 0 0 0 0,0 0-1 0 0,0 0 1 0 0,0 1 0 0 0,-1 0-1 0 0,1 0 1 0 0,-1 1 0 0 0,0-1-1 0 0,0 1 1 0 0,0 1 0 0 0,0-1-1 0 0,-1 0 1 0 0,1 1 0 0 0,-1 0-1 0 0,0 1 81 0 0,14 18-1 0 0,-1 1-1 0 0,-1 1 0 0 0,-1 1 0 0 0,-1 0 1 0 0,-2 1-1 0 0,-1 0 0 0 0,-1 1 0 0 0,1 7 2 0 0,15 68-6 0 0,8 74 6 0 0,-26-130-10 0 0,47 271-304 0 0,4 213 314 0 0,-58-519-37 0 0,-1 1 0 0 0,0 0 0 0 0,-1 0-1 0 0,0-1 1 0 0,-1 1 0 0 0,-1-1 0 0 0,0 1-1 0 0,-1-1 1 0 0,-5 12 37 0 0,5-15-21 0 0,-2 0 0 0 0,0 0 0 0 0,0-1 0 0 0,-1 0 0 0 0,0 0 0 0 0,0-1 0 0 0,-1 0 0 0 0,0 0-1 0 0,0 0 1 0 0,-1-1 0 0 0,0-1 0 0 0,-2 2 21 0 0,-25 13-15 0 0,0-1 0 0 0,-2-1 0 0 0,0-2 0 0 0,-1-2 0 0 0,0-2 0 0 0,-1-1 0 0 0,-9 0 15 0 0,-87 15-76 0 0,-68 1 76 0 0,193-26 4 0 0,-1201 94 602 0 0,1065-88-515 0 0,-29 1 404 0 0,-1-8 0 0 0,1-8 1 0 0,-35-11-496 0 0,180 11 643 0 0,28 6-556 0 0,0 0-1 0 0,0 0 0 0 0,-1 0 1 0 0,1 1-1 0 0,0-1 1 0 0,0 1-1 0 0,-1 0 0 0 0,1 0 1 0 0,-1 0-1 0 0,1 0 1 0 0,0 0-1 0 0,0 1 0 0 0,-1-1 1 0 0,1 1-1 0 0,0 0 0 0 0,0 0 1 0 0,0 1-1 0 0,-1-1 1 0 0,-1 2-87 0 0,-32 26-195 0 0,28-10-3505 0 0,9-18 3180 0 0,0 0-1 0 0,0 0 1 0 0,1-1 0 0 0,-1 1 0 0 0,0 0 0 0 0,0 0 0 0 0,1 0 0 0 0,-1 0-1 0 0,1 0 1 0 0,-1-1 0 0 0,0 1 0 0 0,1 0 0 0 0,0 0 0 0 0,-1-1 0 0 0,1 1-1 0 0,-1 0 1 0 0,1-1 0 0 0,0 1 0 0 0,-1 0 0 0 0,1-1 0 0 0,0 1 0 0 0,0 0 520 0 0,4 2-1686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20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0 340 0 0,'0'6'1307'0'0,"0"-3"-661"0"0,-1 1 0 0 0,1-1 0 0 0,0 0 0 0 0,0 0 0 0 0,1 0 0 0 0,-1 0 1 0 0,1 0-1 0 0,-1 0 0 0 0,1 0 0 0 0,0 0 0 0 0,0 0 0 0 0,0 0 0 0 0,1 0 0 0 0,-1 0 0 0 0,1-1 0 0 0,-1 1 0 0 0,1-1 1 0 0,0 1-1 0 0,1 1-646 0 0,4 3 620 0 0,0-1 1 0 0,0 0-1 0 0,1 0 1 0 0,0-1-1 0 0,2 1-620 0 0,4 2 423 0 0,0-1-1 0 0,0-1 1 0 0,1 0-1 0 0,13 3-422 0 0,20 2-158 0 0,1-1-1 0 0,11-2 159 0 0,-9 0 331 0 0,69 8-259 0 0,63 0-2 0 0,276-2-64 0 0,-422-13-14 0 0,473-7-82 0 0,-198 1 147 0 0,157 16-93 0 0,-143 16-38 0 0,67 5-54 0 0,-253-27 24 0 0,116-11 104 0 0,-45-14-51 0 0,75-4-104 0 0,-161 24 361 0 0,119 15-206 0 0,-146-7-22 0 0,-57-7 42 0 0,0-1 0 0 0,36-7-20 0 0,41 0-175 0 0,-98 11-4764 0 0,-18-3 4284 0 0,0 0 1 0 0,0-1-1 0 0,0 1 1 0 0,0-1 0 0 0,0 1-1 0 0,1-1 1 0 0,-1 0 0 0 0,0 0-1 0 0,0 0 1 0 0,0 0-1 0 0,0 0 1 0 0,0 0 0 0 0,1-1-1 0 0,-1 1 1 0 0,0-1 0 0 0,1 0 654 0 0,2-2-1988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46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0 618 660 0 0,'9'5'5229'0'0,"5"2"2286"0"0,-10-5-5848 0 0,-4-2-1677 0 0,0 0 6 0 0,0 0 16 0 0,0 0 20 0 0,0 0 25 0 0,0 0 26 0 0,0 0 24 0 0,0 0 20 0 0,5-13 3462 0 0,15-14-2840 0 0,-1 2-696 0 0,-6 4 5 0 0,1 0-1 0 0,1 2 0 0 0,1 0 0 0 0,0 1 0 0 0,1 0 0 0 0,4-1-57 0 0,44-37-50 0 0,9-2 50 0 0,-30 24-9 0 0,-14 11-36 0 0,2 2 0 0 0,0 2 0 0 0,1 1 0 0 0,1 1 0 0 0,1 2 0 0 0,0 2 0 0 0,16-4 45 0 0,62-13-238 0 0,85-11 238 0 0,-51 13-18 0 0,-59 12-94 0 0,0 4 1 0 0,0 4-1 0 0,72 3 112 0 0,-11 9-139 0 0,128 21 139 0 0,-169-8-122 0 0,0 6 1 0 0,-2 4-1 0 0,-1 4 1 0 0,11 10 121 0 0,402 180-566 0 0,-425-176 450 0 0,-1 4 1 0 0,73 54 115 0 0,-108-62 7 0 0,-2 1 0 0 0,-3 4 0 0 0,-1 1 0 0 0,35 44-7 0 0,61 82-91 0 0,86 137 91 0 0,-180-230-514 0 0,3-2 0 0 0,4-3 0 0 0,3-2 0 0 0,70 62 514 0 0,-21-44-293 0 0,4-5-1 0 0,3-5 1 0 0,4-6-1 0 0,3-4 0 0 0,8-4 294 0 0,122 48 100 0 0,6-11 0 0 0,31-2-100 0 0,48-4-346 0 0,5-14 346 0 0,-65-17-228 0 0,-210-51 198 0 0,1-3 0 0 0,1-3-1 0 0,-1-3 1 0 0,1-3 0 0 0,1-4-1 0 0,-1-3 1 0 0,-1-3 0 0 0,49-11 30 0 0,26-4 218 0 0,-38 6 284 0 0,7-6-502 0 0,-53 6 204 0 0,-28 5-42 0 0,0 3 0 0 0,0 1 0 0 0,0 1 0 0 0,28 0-162 0 0,8 7 109 0 0,-38 0-71 0 0,0-1-1 0 0,0-2 1 0 0,12-3-38 0 0,-43 4-217 0 0,-1-1 0 0 0,1 1 0 0 0,0-1 0 0 0,-1 1 0 0 0,1-1 1 0 0,-1 0-1 0 0,1 1 0 0 0,-1-1 0 0 0,0 0 0 0 0,1 0 0 0 0,-1 0 0 0 0,0 0 1 0 0,0 0-1 0 0,1 0 0 0 0,-1-1 0 0 0,0 1 0 0 0,0 0 0 0 0,0-1 1 0 0,-1 1-1 0 0,1 0 0 0 0,0-1 0 0 0,0 1 0 0 0,-1-1 0 0 0,1-1 217 0 0,5-37-6928 0 0,-6 26 5056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47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339 307 48 0 0,'0'0'179'0'0,"1"-1"0"0"0,-1 1 0 0 0,1 0 1 0 0,0-1-1 0 0,-1 1 0 0 0,1 0 0 0 0,0-1 0 0 0,-1 1 0 0 0,1 0 0 0 0,0 0 0 0 0,0 0 1 0 0,-1-1-1 0 0,1 1 0 0 0,0 0 0 0 0,-1 0 0 0 0,1 0 0 0 0,0 0 0 0 0,0 0 0 0 0,-1 0 1 0 0,1 1-1 0 0,0-1 0 0 0,0 0 0 0 0,-1 0 0 0 0,1 0 0 0 0,0 1 0 0 0,-1-1 0 0 0,1 0 1 0 0,0 1-1 0 0,-1-1 0 0 0,1 1 0 0 0,-1-1 0 0 0,1 1 0 0 0,-1-1 0 0 0,1 1 0 0 0,-1-1 1 0 0,1 1-1 0 0,-1-1 0 0 0,1 1 0 0 0,-1 0-179 0 0,29 104 2279 0 0,-14-40-1648 0 0,33 97 56 0 0,34 135-431 0 0,-72-260-270 0 0,-6-26-273 0 0,-1-1 0 0 0,0 1 0 0 0,-1-1 0 0 0,-1 1 0 0 0,1 7 287 0 0,-3-28-371 0 0,-1 0 1 0 0,0 0 0 0 0,-1-1 0 0 0,0 1 0 0 0,-3-5 370 0 0,-4-16-361 0 0,-10-30 110 0 0,-2 1 0 0 0,-4 1 0 0 0,-1 1 0 0 0,-4 1 0 0 0,-11-14 251 0 0,-46-61-1051 0 0,-60-66 1051 0 0,144 193 2 0 0,-13-15 161 0 0,0-1-1 0 0,2 0 0 0 0,1-1 0 0 0,0 0 1 0 0,2-2-1 0 0,0 1 0 0 0,2-1 1 0 0,-2-8-163 0 0,11 31 51 0 0,1 0 0 0 0,-1 0 0 0 0,1 0 1 0 0,-1 0-1 0 0,1-1 0 0 0,0 1 1 0 0,-1 0-1 0 0,1 0 0 0 0,0 0 0 0 0,0 0 1 0 0,0-1-1 0 0,0 1 0 0 0,0 0 1 0 0,0 0-1 0 0,0 0 0 0 0,1-1 1 0 0,-1 1-1 0 0,0 0 0 0 0,1 0 0 0 0,-1 0 1 0 0,1 0-1 0 0,-1 0 0 0 0,1 0 1 0 0,-1 0-1 0 0,1 0 0 0 0,0 0 0 0 0,-1 0 1 0 0,1 0-1 0 0,0 0 0 0 0,0 0 1 0 0,0 0-1 0 0,0 0 0 0 0,0 1 0 0 0,0-1 1 0 0,0 0-1 0 0,0 1 0 0 0,0-1 1 0 0,0 1-1 0 0,0-1 0 0 0,0 1 0 0 0,0 0 1 0 0,0-1-1 0 0,1 1 0 0 0,-1 0 1 0 0,0 0-1 0 0,0 0 0 0 0,0 0 1 0 0,1 0-1 0 0,-1 0 0 0 0,0 0 0 0 0,0 0 1 0 0,0 0-1 0 0,1 1 0 0 0,-1-1 1 0 0,1 1-52 0 0,11 1 171 0 0,1 2 0 0 0,-1 0 0 0 0,0 0 0 0 0,10 6-171 0 0,-10-5 4 0 0,96 42 214 0 0,16 13-218 0 0,19 9 569 0 0,249 123 1239 0 0,-201-97-1795 0 0,-188-92-17 0 0,0-1 0 0 0,0 1 1 0 0,0 0-1 0 0,0 0 0 0 0,-1 0 1 0 0,1 1-1 0 0,-1-1 0 0 0,2 3 4 0 0,-4-5-14 0 0,-100 79 125 0 0,-4-4 0 0 0,-3-5-1 0 0,-66 31-110 0 0,-150 101-1418 0 0,307-193 831 0 0,9-7-38 0 0,0 1 0 0 0,0 0-1 0 0,0 0 1 0 0,0 1 0 0 0,1-1 0 0 0,0 1 0 0 0,0 0-1 0 0,0 1 1 0 0,0-1 0 0 0,1 1 0 0 0,0 0 625 0 0,4 0-1709 0 0,4-1 178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29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255 877 904 0 0,'-2'-15'10703'0'0,"-2"6"-5618"0"0,-26-1-3104 0 0,21 8-1808 0 0,-1 0 0 0 0,0 0-1 0 0,0 1 1 0 0,-1 0 0 0 0,1 1 0 0 0,0 0 0 0 0,0 1-1 0 0,0 0 1 0 0,-7 2-173 0 0,12-2 26 0 0,1 1 1 0 0,-1-1-1 0 0,1 1 0 0 0,-1 0 0 0 0,1 1 1 0 0,0-1-1 0 0,0 1 0 0 0,0-1 1 0 0,0 1-1 0 0,1 1 0 0 0,-1-1 0 0 0,1 0 1 0 0,-1 1-1 0 0,1 0 0 0 0,1-1 1 0 0,-1 1-1 0 0,0 0 0 0 0,1 1 0 0 0,0-1 1 0 0,0 0-1 0 0,-1 2-26 0 0,-5 18 23 0 0,1 1 0 0 0,1-1 0 0 0,1 1 0 0 0,1 0 0 0 0,2 0 0 0 0,0 1 0 0 0,2-1 0 0 0,0 0 0 0 0,2 1 0 0 0,4 21-23 0 0,10 43 47 0 0,4-2 0 0 0,13 30-47 0 0,-32-116 1 0 0,2 10 7 0 0,-2-5-4 0 0,1 0 0 0 0,0 0 0 0 0,1 0 0 0 0,-1 0 0 0 0,1 0 0 0 0,1-1 0 0 0,-1 0 0 0 0,1 1 0 0 0,0-1-4 0 0,-3-6-1 0 0,-1 0 1 0 0,1 0-1 0 0,0 1 0 0 0,-1-1 0 0 0,1 0 1 0 0,0 0-1 0 0,-1 0 0 0 0,1 0 0 0 0,0 0 0 0 0,-1-1 1 0 0,1 1-1 0 0,0 0 0 0 0,-1 0 0 0 0,1 0 0 0 0,0-1 1 0 0,-1 1-1 0 0,1 0 0 0 0,0 0 0 0 0,-1-1 0 0 0,1 1 1 0 0,-1-1-1 0 0,1 1 0 0 0,-1 0 0 0 0,1-1 0 0 0,-1 1 1 0 0,1-1-1 0 0,-1 1 0 0 0,0-1 0 0 0,1 1 1 0 0,-1-1-1 0 0,1 0 0 0 0,-1 1 0 0 0,0-1 0 0 0,0 1 1 0 0,1-1-1 0 0,-1 0 0 0 0,0 1 0 0 0,0-1 0 0 0,0 0 1 0 0,0 1-1 0 0,0-1 1 0 0,14-31-44 0 0,5-32-9 0 0,-3 0 0 0 0,-3-1 1 0 0,-3-1-1 0 0,-2-2 53 0 0,10-267-129 0 0,-17 162-44 0 0,-7 1-1 0 0,-7 1 1 0 0,-30-137 173 0 0,40 291-40 0 0,-4-17-149 0 0,7 35 187 0 0,0-1 0 0 0,0 0 1 0 0,0 0-1 0 0,0 0 0 0 0,0 0 0 0 0,0 0 1 0 0,-1 0-1 0 0,1 0 0 0 0,0 0 0 0 0,0 0 0 0 0,0 0 1 0 0,0 0-1 0 0,0 0 0 0 0,0 0 0 0 0,0 0 0 0 0,0 0 1 0 0,0 0-1 0 0,0 0 0 0 0,0 0 0 0 0,0 0 0 0 0,0 1 1 0 0,0-1-1 0 0,0 0 0 0 0,0 0 0 0 0,0 0 1 0 0,-1 0-1 0 0,1 0 0 0 0,0 0 0 0 0,0 0 0 0 0,0 0 1 0 0,0 0-1 0 0,0 0 0 0 0,0 0 0 0 0,0 0 0 0 0,0 0 1 0 0,0 0-1 0 0,0 0 0 0 0,0 0 0 0 0,0-1 0 0 0,0 1 1 0 0,0 0-1 0 0,-1 0 0 0 0,1 0 0 0 0,0 0 2 0 0,-1 23-21 0 0,5 25 41 0 0,1-1-1 0 0,2 0 1 0 0,8 23-20 0 0,0 5 21 0 0,63 279-2596 0 0,93 248 2575 0 0,-163-574-771 0 0,-5-15-139 0 0,1-1-1 0 0,0 0 1 0 0,0 0-1 0 0,1 0 1 0 0,0 0-1 0 0,1-1 1 0 0,5 6 910 0 0,-11-16-87 0 0,0-1 1 0 0,0 0-1 0 0,1 1 1 0 0,-1-1-1 0 0,0 0 1 0 0,0 1-1 0 0,1-1 1 0 0,-1 0-1 0 0,0 0 1 0 0,1 1 0 0 0,-1-1-1 0 0,0 0 1 0 0,1 0-1 0 0,-1 0 1 0 0,1 1-1 0 0,-1-1 1 0 0,0 0-1 0 0,1 0 1 0 0,-1 0-1 0 0,1 0 1 0 0,-1 0-1 0 0,0 0 1 0 0,1 0-1 0 0,-1 0 1 0 0,1 0-1 0 0,-1 0 1 0 0,0 0-1 0 0,1 0 1 0 0,-1 0-1 0 0,1 0 1 0 0,-1 0-1 0 0,0-1 1 0 0,1 1-1 0 0,-1 0 1 0 0,1 0-1 0 0,-1 0 1 0 0,0 0-1 0 0,1-1 1 0 0,-1 1-1 0 0,0 0 1 0 0,1-1-1 0 0,-1 1 1 0 0,0 0-1 0 0,0 0 1 0 0,1-1-1 0 0,-1 1 1 0 0,0-1-1 0 0,0 1 1 0 0,1 0-1 0 0,-1-1 1 0 0,0 1-1 0 0,0 0 1 0 0,0-1-1 0 0,0 1 1 0 0,0-1-1 0 0,0 1 1 0 0,0 0-1 0 0,0-1 1 0 0,0 1-1 0 0,0-1 1 0 0,0 1-1 0 0,0-1 1 0 0,0 1-1 0 0,0 0 1 0 0,0-1-1 0 0,0 1 87 0 0,4-31-2879 0 0,-4 15 1802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30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22 242 360 0 0,'-2'-10'1543'0'0,"0"0"0"0"0,0 0 0 0 0,1 0 0 0 0,0 0 0 0 0,1-5-1543 0 0,-7 21 3467 0 0,0 12-1891 0 0,9-4-1206 0 0,-1 0 1 0 0,1 0-1 0 0,1 0 1 0 0,1 0-1 0 0,0-1 1 0 0,1 0-1 0 0,0 0 1 0 0,1 0-1 0 0,5 10-370 0 0,17 23 772 0 0,27 39-772 0 0,-48-77 84 0 0,2 7-24 0 0,50 62 148 0 0,-54-71-192 0 0,0-1 0 0 0,0-1-1 0 0,0 1 1 0 0,0-1 0 0 0,1 1 0 0 0,-1-2 0 0 0,1 1-1 0 0,0-1 1 0 0,0 0 0 0 0,1 0 0 0 0,-1 0 0 0 0,4 0-16 0 0,-9-2 2 0 0,1-1 1 0 0,0 0 0 0 0,-1 1 0 0 0,1-1-1 0 0,-1 0 1 0 0,1 0 0 0 0,0 0 0 0 0,-1 0-1 0 0,1-1 1 0 0,-1 1 0 0 0,1 0-1 0 0,0 0 1 0 0,-1-1 0 0 0,1 1 0 0 0,-1-1-1 0 0,1 0 1 0 0,-1 1 0 0 0,1-1 0 0 0,-1 0-1 0 0,0 0 1 0 0,1 0 0 0 0,-1 0 0 0 0,1-1-3 0 0,0 0 1 0 0,0-1 1 0 0,0 0 0 0 0,-1 1-1 0 0,1-1 1 0 0,-1 0 0 0 0,1 0-1 0 0,-1 0 1 0 0,0 0 0 0 0,0 0-1 0 0,0 0 1 0 0,0-3-2 0 0,1-11-5 0 0,0 1 0 0 0,-2-1 0 0 0,0 0 0 0 0,-1-8 5 0 0,0 16-2 0 0,-6-46-38 0 0,-2 0 0 0 0,-3 1-1 0 0,-2 1 1 0 0,-2 0 0 0 0,-11-20 40 0 0,0-6-56 0 0,26 75 53 0 0,0 0 0 0 0,0 0 1 0 0,0 0-1 0 0,0 0 0 0 0,1 0 0 0 0,0 0 0 0 0,0 0 0 0 0,0 0 0 0 0,0 0 0 0 0,1-3 3 0 0,-1 6 0 0 0,0 1 0 0 0,1-1 0 0 0,-1 0 0 0 0,0 1 0 0 0,0-1 0 0 0,0 1 0 0 0,1-1 0 0 0,-1 1 0 0 0,0-1 0 0 0,1 1-1 0 0,-1-1 1 0 0,0 1 0 0 0,1-1 0 0 0,-1 1 0 0 0,0 0 0 0 0,1-1 0 0 0,-1 1 0 0 0,1 0 0 0 0,-1-1 0 0 0,1 1 0 0 0,-1 0 0 0 0,1-1 0 0 0,-1 1 0 0 0,1 0 0 0 0,-1 0 0 0 0,1 0 0 0 0,0-1 0 0 0,0 2 0 0 0,1-1 0 0 0,-1 0 1 0 0,1 0-1 0 0,-1 1 1 0 0,1-1-1 0 0,-1 1 1 0 0,1-1-1 0 0,-1 1 1 0 0,0 0-1 0 0,1-1 1 0 0,-1 1-1 0 0,0 0 1 0 0,0 0-1 0 0,1 0 0 0 0,-1 0 1 0 0,0 1-1 0 0,41 38-215 0 0,-3 1-1 0 0,-1 3 1 0 0,-2 1 0 0 0,21 35 215 0 0,12 15-2498 0 0,-55-74 1402 0 0,-11-16 546 0 0,-1 0 1 0 0,1 0 0 0 0,0 0-1 0 0,1-1 1 0 0,-1 0 0 0 0,1 1-1 0 0,0-1 1 0 0,0 0-1 0 0,0-1 1 0 0,0 1 0 0 0,1-1-1 0 0,-1 0 1 0 0,6 3 549 0 0,-10-6-94 0 0,1 0 0 0 0,-1 0-1 0 0,1 0 1 0 0,-1 0 0 0 0,1 0 0 0 0,-1 0 0 0 0,1 0 0 0 0,-1 0 0 0 0,1 0 0 0 0,-1 0-1 0 0,0 0 1 0 0,1 0 0 0 0,-1 0 0 0 0,1-1 0 0 0,-1 1 0 0 0,1 0 0 0 0,-1 0 0 0 0,1 0-1 0 0,-1-1 1 0 0,0 1 0 0 0,1 0 0 0 0,-1-1 0 0 0,0 1 0 0 0,1 0 0 0 0,-1-1 0 0 0,0 1-1 0 0,1 0 1 0 0,-1-1 0 0 0,0 1 0 0 0,0-1 0 0 0,1 1 0 0 0,-1 0 0 0 0,0-1 0 0 0,0 1-1 0 0,0-1 1 0 0,0 1 0 0 0,0-1 0 0 0,0 1 0 0 0,1-1 0 0 0,-1 1 0 0 0,0-1 0 0 0,0 1-1 0 0,0-1 1 0 0,-1 1 0 0 0,1-1 0 0 0,0 1 94 0 0,1-3-234 0 0,2-10-898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30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50 615 616 0 0,'17'-36'1865'0'0,"-10"26"-1159"0"0,-2-1 0 0 0,1 0 0 0 0,-2-1 0 0 0,1 1 0 0 0,-2-1-1 0 0,1 0 1 0 0,-2 0 0 0 0,1 0 0 0 0,-2-1-706 0 0,0 13 48 0 0,-1-1 0 0 0,0 0 0 0 0,0 0 0 0 0,0 0 0 0 0,0 1 0 0 0,1-1-1 0 0,-1 0 1 0 0,0 0 0 0 0,0 0 0 0 0,0 0 0 0 0,-1 1 0 0 0,1-1 0 0 0,0 0 0 0 0,0 0 0 0 0,0 0 0 0 0,-1 1 0 0 0,1-1-1 0 0,0 0 1 0 0,-1 0 0 0 0,1 1 0 0 0,0-1 0 0 0,-1 0 0 0 0,1 0 0 0 0,-1 1 0 0 0,0-1 0 0 0,1 1 0 0 0,-1-1 0 0 0,1 0-1 0 0,-1 1 1 0 0,0-1 0 0 0,1 1 0 0 0,-1 0 0 0 0,0-1 0 0 0,0 1 0 0 0,1-1 0 0 0,-1 1 0 0 0,0 0 0 0 0,0 0-1 0 0,0-1 1 0 0,1 1 0 0 0,-1 0 0 0 0,0 0 0 0 0,0 0 0 0 0,0 0 0 0 0,0 0 0 0 0,1 0 0 0 0,-1 0 0 0 0,0 0 0 0 0,0 1-1 0 0,0-1 1 0 0,1 0 0 0 0,-1 0 0 0 0,0 1 0 0 0,0-1 0 0 0,0 0 0 0 0,1 1 0 0 0,-1-1-48 0 0,-3 2 81 0 0,0 0 1 0 0,1 0-1 0 0,-1 1 1 0 0,1 0 0 0 0,-1-1-1 0 0,1 1 1 0 0,0 0-1 0 0,0 0 1 0 0,1 1-1 0 0,-4 2-81 0 0,0 8 37 0 0,0-1-1 0 0,0 1 1 0 0,1 0-1 0 0,1 1 0 0 0,0-1 1 0 0,1 1-1 0 0,1 0 0 0 0,0 0 1 0 0,1 0-1 0 0,0 0 1 0 0,1 0-1 0 0,3 12-36 0 0,0 8-1 0 0,2-1-1 0 0,1 0 1 0 0,2 0-1 0 0,1-1 1 0 0,3 1 1 0 0,-12-33 0 0 0,33 80 19 0 0,-30-76-18 0 0,0 1 1 0 0,1-1-1 0 0,-1 0 0 0 0,1 0 1 0 0,0 0-1 0 0,1-1 0 0 0,-1 1 0 0 0,1-1 1 0 0,0 0-1 0 0,0 0 0 0 0,0-1 1 0 0,3 2-2 0 0,-6-4 0 0 0,0 0 0 0 0,1-1 0 0 0,-1 1 0 0 0,0 0 0 0 0,0-1 0 0 0,0 0 0 0 0,0 0 0 0 0,1 0 0 0 0,-1 0 0 0 0,0 0 0 0 0,0 0 0 0 0,1 0 0 0 0,-1-1 0 0 0,0 1 0 0 0,0-1 0 0 0,0 1 0 0 0,0-1 0 0 0,0 0 0 0 0,0 0 0 0 0,0 0 0 0 0,0 0 0 0 0,0 0 0 0 0,0-1 0 0 0,0 1 0 0 0,-1 0 0 0 0,1-1 0 0 0,-1 0 0 0 0,1 1 0 0 0,-1-1 0 0 0,1 0 0 0 0,-1 1 1 0 0,0-1-1 0 0,0-1 0 0 0,6-7 0 0 0,0 0 0 0 0,-1-1 0 0 0,-1 0 0 0 0,1 0 0 0 0,0-4 0 0 0,0-5-5 0 0,0 0-1 0 0,-1 0 1 0 0,-1 0 0 0 0,-1-1 0 0 0,0-18 5 0 0,-3-106-33 0 0,-4 82 65 0 0,-2-1 0 0 0,-4 1-1 0 0,-5-13-31 0 0,-53-185 960 0 0,48 191-373 0 0,14 28 606 0 0,6 41-1178 0 0,0 1-1 0 0,0 0 0 0 0,0 0 1 0 0,0 0-1 0 0,0 0 0 0 0,0 0 1 0 0,0-1-1 0 0,0 1 0 0 0,0 0 1 0 0,0 0-1 0 0,0 0 0 0 0,0 0 1 0 0,0 0-1 0 0,0 0 0 0 0,0-1 1 0 0,0 1-1 0 0,0 0 0 0 0,0 0 1 0 0,0 0-1 0 0,0 0 0 0 0,0 0 1 0 0,0 0-1 0 0,0 0 0 0 0,1-1 1 0 0,-1 1-1 0 0,0 0 0 0 0,0 0 1 0 0,0 0-1 0 0,0 0 0 0 0,0 0 1 0 0,0 0-1 0 0,0 0 0 0 0,0 0 1 0 0,1 0-1 0 0,-1 0 0 0 0,0 0 1 0 0,0 0-1 0 0,0 0 0 0 0,0 0 1 0 0,0 0-1 0 0,1 0 0 0 0,-1-1 1 0 0,0 1-1 0 0,0 1 0 0 0,0-1 1 0 0,0 0-1 0 0,0 0 0 0 0,0 0 1 0 0,1 0-1 0 0,-1 0 0 0 0,0 0 1 0 0,0 0-1 0 0,0 0 0 0 0,0 0 1 0 0,0 0-1 0 0,0 0 0 0 0,1 0 1 0 0,-1 0-1 0 0,0 0 0 0 0,0 0 1 0 0,0 0-1 0 0,0 1 0 0 0,0-1 1 0 0,0 0-1 0 0,0 0-14 0 0,14 22 443 0 0,203 430 694 0 0,-96-141-3328 0 0,-118-303 1495 0 0,0 0 1 0 0,-1 1-1 0 0,0-1 0 0 0,-1 1 1 0 0,0-1-1 0 0,0 1 0 0 0,0 0 1 0 0,-2 8 695 0 0,1-17-67 0 0,0 0 0 0 0,0 0 1 0 0,0 0-1 0 0,0 0 1 0 0,0 0-1 0 0,0 1 1 0 0,0-1-1 0 0,0 0 0 0 0,0 0 1 0 0,0 0-1 0 0,0 0 1 0 0,0 0-1 0 0,0 0 1 0 0,0 0-1 0 0,0 1 0 0 0,-1-1 1 0 0,1 0-1 0 0,0 0 1 0 0,0 0-1 0 0,0 0 1 0 0,0 0-1 0 0,0 0 1 0 0,0 0-1 0 0,0 0 0 0 0,0 0 1 0 0,-1 0-1 0 0,1 0 1 0 0,0 1-1 0 0,0-1 1 0 0,0 0-1 0 0,0 0 0 0 0,0 0 1 0 0,0 0-1 0 0,-1 0 1 0 0,1 0-1 0 0,0 0 1 0 0,0 0-1 0 0,0 0 0 0 0,0 0 1 0 0,0 0-1 0 0,0 0 1 0 0,-1 0-1 0 0,1 0 1 0 0,0-1-1 0 0,0 1 0 0 0,0 0 1 0 0,0 0-1 0 0,0 0 1 0 0,0 0-1 0 0,0 0 1 0 0,-1 0-1 0 0,1 0 0 0 0,0 0 1 0 0,0 0-1 0 0,0 0 1 0 0,0 0-1 0 0,0-1 1 0 0,0 1-1 0 0,0 0 0 0 0,0 0 1 0 0,0 0-1 0 0,0 0 1 0 0,0 0-1 0 0,-1 0 1 0 0,1 0-1 0 0,0-1 67 0 0,-9-13-2335 0 0,-7-19-170 0 0,8 14 1417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31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0 130 228 0 0,'27'-118'8510'0'0,"-20"107"-5967"0"0,0 14-419 0 0,1 21-800 0 0,-9 20-844 0 0,5 118 521 0 0,-2-139-821 0 0,1 0 0 0 0,1 0 0 0 0,1 0 0 0 0,1-1 0 0 0,7 19-180 0 0,-11-37 21 0 0,-1 0 0 0 0,1 0 1 0 0,0 0-1 0 0,0-1 0 0 0,0 1 0 0 0,0-1 0 0 0,1 1 0 0 0,-1-1 0 0 0,1 0 1 0 0,0 0-1 0 0,0 0 0 0 0,0 0 0 0 0,0-1 0 0 0,1 1 0 0 0,-1-1 0 0 0,1 0 0 0 0,0 0 1 0 0,2 1-22 0 0,-2-2 0 0 0,-1 0 1 0 0,1-1-1 0 0,0 1 1 0 0,-1-1-1 0 0,1 0 1 0 0,0 0-1 0 0,0 0 1 0 0,-1-1-1 0 0,1 1 1 0 0,0-1-1 0 0,0 0 1 0 0,-1 0-1 0 0,1 0 1 0 0,-1 0-1 0 0,1-1 1 0 0,-1 1 0 0 0,0-1-1 0 0,1 0 1 0 0,-1 0-1 0 0,0 0 1 0 0,0-1-1 0 0,14-11-171 0 0,-1 0 0 0 0,0-2 0 0 0,-1 0 0 0 0,-1 0 0 0 0,0-1 0 0 0,-2-1 1 0 0,6-9 170 0 0,-2 2-2543 0 0,1 2 1 0 0,1 0-1 0 0,16-14 2543 0 0,-31 34-720 0 0,0 0 0 0 0,0 0 0 0 0,0 0 0 0 0,1 1 1 0 0,0-1-1 0 0,-1 1 0 0 0,1 0 0 0 0,0 0 0 0 0,4-1 720 0 0,0 2-1579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32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2133 792 0 0,'9'4'1169'0'0,"35"13"4340"0"0,-43-17-5390 0 0,0 0 0 0 0,0 1 0 0 0,0-1 0 0 0,-1 0 1 0 0,1 0-1 0 0,0 0 0 0 0,0 0 0 0 0,0 0 0 0 0,0 0 0 0 0,0 0 1 0 0,-1 0-1 0 0,1 0 0 0 0,0-1 0 0 0,0 1 0 0 0,0 0 0 0 0,0 0 0 0 0,-1-1 1 0 0,1 1-1 0 0,0 0 0 0 0,0-1 0 0 0,-1 1 0 0 0,1-1 0 0 0,0 1 0 0 0,-1-1 1 0 0,1 1-1 0 0,0-1 0 0 0,-1 0 0 0 0,1 1 0 0 0,-1-1 0 0 0,1 0 0 0 0,-1 1 1 0 0,1-1-1 0 0,-1 0 0 0 0,0 0 0 0 0,1 0 0 0 0,-1 1 0 0 0,0-1 1 0 0,0 0-1 0 0,1 0 0 0 0,-1 0 0 0 0,0 1 0 0 0,0-1 0 0 0,0 0 0 0 0,0 0 1 0 0,0 0-1 0 0,0 0 0 0 0,0 0-119 0 0,-3-31 511 0 0,-1 0-1 0 0,-1 0 1 0 0,-2 0 0 0 0,-1 1-1 0 0,-9-23-510 0 0,-19-79 98 0 0,-6-89-141 0 0,-11 2 0 0 0,-72-189 43 0 0,39 176-131 0 0,78 213 170 0 0,1 1-1 0 0,1-1 1 0 0,1 0-1 0 0,1 0 1 0 0,1-1-1 0 0,0 0-38 0 0,3 12 18 0 0,0 1-1 0 0,0-1 0 0 0,0 1 1 0 0,1 0-1 0 0,1-1 1 0 0,-1 1-1 0 0,1 0 0 0 0,1 0 1 0 0,-1 0-1 0 0,1 0 1 0 0,1 0-1 0 0,-1 1 0 0 0,1 0 1 0 0,1-1-1 0 0,4-5-17 0 0,9-7 40 0 0,0 1 0 0 0,2 0 0 0 0,0 2 0 0 0,1 0 0 0 0,0 1 0 0 0,2 2 0 0 0,-1 0 0 0 0,2 1-1 0 0,8-3-39 0 0,50-19-31 0 0,2 3 0 0 0,11 0 31 0 0,59-17-46 0 0,1 7 0 0 0,46-2 46 0 0,-130 33-23 0 0,1 2 0 0 0,0 4 0 0 0,0 2-1 0 0,1 4 1 0 0,-1 3 0 0 0,20 6 23 0 0,-58-5 15 0 0,154 21-364 0 0,-2 8 0 0 0,137 45 349 0 0,-309-75-10 0 0,5 1-12 0 0,0 2-1 0 0,0-1 1 0 0,-1 2-1 0 0,0 1 1 0 0,0 0-1 0 0,-1 1 0 0 0,1 2 23 0 0,80 49-493 0 0,-63-41 536 0 0,-1 1 1 0 0,22 20-44 0 0,-8-2 16 0 0,-3 2 0 0 0,-1 3 0 0 0,-2 1-1 0 0,-2 2 1 0 0,-3 2 0 0 0,-1 1 0 0 0,-3 2 0 0 0,-2 1 0 0 0,-2 2 0 0 0,-3 0 0 0 0,-2 2 0 0 0,-3 1 0 0 0,-1 4-16 0 0,3 19 5 0 0,-3 1 0 0 0,-4 0 0 0 0,-4 1 0 0 0,-3 2-5 0 0,-7-58 1 0 0,-2 0 1 0 0,-1 0-1 0 0,-1-1 1 0 0,-1 1-1 0 0,-1-1 1 0 0,-2 1-1 0 0,0-1 1 0 0,-2-1-1 0 0,-1 1 1 0 0,-1-1-1 0 0,0-1 1 0 0,-3 0-1 0 0,0 0 1 0 0,-11 14-2 0 0,-1-3 4 0 0,-2 0 1 0 0,-2-2-1 0 0,-22 19-4 0 0,34-36 0 0 0,-1-1 0 0 0,0-1-1 0 0,-1-1 1 0 0,-1-1 0 0 0,0-1-1 0 0,-1 0 1 0 0,-18 6 0 0 0,-15 1-47 0 0,0-1 0 0 0,-2-4 0 0 0,-51 7 47 0 0,-174 10-2 0 0,169-20 34 0 0,-217 17 305 0 0,0-15 0 0 0,-47-15-337 0 0,320 0-5 0 0,0-2-1 0 0,0-2 1 0 0,1-4-1 0 0,-10-4 6 0 0,33 6 75 0 0,0-1-1 0 0,1-2 0 0 0,1-2 1 0 0,0 0-1 0 0,1-2 0 0 0,1-1 0 0 0,-19-15-74 0 0,44 29 147 0 0,-1 1-1 0 0,1 0 0 0 0,0-1 1 0 0,0 0-1 0 0,0 0 0 0 0,0 0 1 0 0,1 0-1 0 0,-1 0 0 0 0,1-1 1 0 0,0 1-1 0 0,0 0 0 0 0,0-1 1 0 0,0 0-1 0 0,1 0 0 0 0,-1 1 1 0 0,0-5-147 0 0,-4-8-17 0 0,-7-7-45 0 0,-2 24-2871 0 0,-11 3-7280 0 0,19-5 7899 0 0,6 0 350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33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71 836 0 0,'-1'-12'1103'0'0,"-2"-25"1925"0"0,3 36-2880 0 0,0 0 0 0 0,0 0 0 0 0,0 1 0 0 0,0-1 0 0 0,0 0 0 0 0,0 0 0 0 0,0 0 0 0 0,0 1 0 0 0,0-1 0 0 0,0 0 0 0 0,0 0 0 0 0,1 1 0 0 0,-1-1 0 0 0,0 0 0 0 0,0 0 0 0 0,1 1 0 0 0,-1-1 0 0 0,1 0 0 0 0,-1 1 0 0 0,1-1 0 0 0,-1 1 0 0 0,1-1 0 0 0,-1 0 0 0 0,1 1 0 0 0,-1-1 0 0 0,1 1 0 0 0,0-1 0 0 0,-1 1 0 0 0,1 0 0 0 0,0-1 0 0 0,-1 1 0 0 0,1 0 0 0 0,0-1 0 0 0,0 1-148 0 0,0 1 132 0 0,1-1 0 0 0,-1 1 0 0 0,0-1 0 0 0,0 1 1 0 0,1 0-1 0 0,-1 0 0 0 0,0-1 0 0 0,0 1 0 0 0,0 0 0 0 0,0 0 0 0 0,0 0 0 0 0,0 0 1 0 0,0 1-1 0 0,0-1 0 0 0,-1 0 0 0 0,1 0 0 0 0,0 0 0 0 0,-1 1 0 0 0,1-1 0 0 0,-1 0 1 0 0,1 1-1 0 0,-1-1 0 0 0,1 1 0 0 0,-1-1 0 0 0,0 1-132 0 0,9 38 1270 0 0,17 221 1988 0 0,-12 137-1710 0 0,-5-114-1166 0 0,58 831 298 0 0,-23-452-230 0 0,-21-222-334 0 0,-18-168-1566 0 0,-9-197-4253 0 0,-6 27 5703 0 0,10-97-833 0 0,-1 0 0 0 0,0 0 0 0 0,0 0 0 0 0,-1 0 0 0 0,0-1 0 0 0,0 1-1 0 0,0 0 1 0 0,-1-1 0 0 0,-2 5 833 0 0,4-9-68 0 0,1-1-1 0 0,0 0 1 0 0,0 0-1 0 0,0 0 0 0 0,0 0 1 0 0,0 1-1 0 0,-1-1 1 0 0,1 0-1 0 0,0 0 1 0 0,0 0-1 0 0,0 0 0 0 0,-1 0 1 0 0,1 0-1 0 0,0 1 1 0 0,0-1-1 0 0,0 0 1 0 0,-1 0-1 0 0,1 0 1 0 0,0 0-1 0 0,0 0 0 0 0,0 0 1 0 0,-1 0-1 0 0,1 0 1 0 0,0 0-1 0 0,0 0 1 0 0,-1 0-1 0 0,1 0 0 0 0,0 0 1 0 0,0 0-1 0 0,0 0 1 0 0,-1 0-1 0 0,1 0 1 0 0,0 0-1 0 0,0-1 0 0 0,0 1 1 0 0,-1 0-1 0 0,1 0 1 0 0,0 0-1 0 0,0 0 1 0 0,0 0-1 0 0,-1-1 1 0 0,1 1-1 0 0,0 0 0 0 0,0 0 1 0 0,0 0-1 0 0,0 0 1 0 0,0-1-1 0 0,0 1 1 0 0,-1 0-1 0 0,1 0 0 0 0,0 0 1 0 0,0-1-1 0 0,0 1 1 0 0,0 0-1 0 0,0 0 1 0 0,0 0-1 0 0,0-1 0 0 0,0 1 1 0 0,0 0-1 0 0,0 0 1 0 0,0-1-1 0 0,0 1 69 0 0,-4-12-1616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35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1298 348 0 0,'-1'1'227'0'0,"1"-1"0"0"0,-1 1-1 0 0,1-1 1 0 0,-1 1 0 0 0,1-1 0 0 0,-1 1 0 0 0,1-1-1 0 0,-1 1 1 0 0,1 0 0 0 0,-1-1 0 0 0,1 1 0 0 0,0 0-1 0 0,-1 0 1 0 0,1-1 0 0 0,0 1 0 0 0,0 0 0 0 0,-1 0-1 0 0,1-1 1 0 0,0 1 0 0 0,0 0 0 0 0,0 0 0 0 0,0 0-1 0 0,0-1 1 0 0,0 1 0 0 0,0 0 0 0 0,0 0 0 0 0,0 0-1 0 0,1-1-226 0 0,18-2 4662 0 0,26-20-1135 0 0,-21 7-2577 0 0,1 1-1 0 0,1 1 0 0 0,10-3-949 0 0,-6 5 357 0 0,1 1 1 0 0,0 2-1 0 0,1 1 0 0 0,25-2-357 0 0,240-43-229 0 0,-2-13 0 0 0,68-34 229 0 0,-216 57 83 0 0,723-180 159 0 0,-28 62-620 0 0,390-80 2 0 0,-462 54-329 0 0,-409 96 589 0 0,-334 83 110 0 0,76-16 3 0 0,-92 21 0 0 0,-1 1-1 0 0,1 0 1 0 0,0 1 0 0 0,-1 0-1 0 0,1 0 1 0 0,0 1 0 0 0,-1 1-1 0 0,4 1 4 0 0,-10-2-5 0 0,-1 0 0 0 0,1 0-1 0 0,-1 1 1 0 0,0 0-1 0 0,0 0 1 0 0,0 0 0 0 0,0 0-1 0 0,0 0 1 0 0,-1 0 0 0 0,1 1-1 0 0,0-1 1 0 0,-1 1 0 0 0,0 0-1 0 0,0 0 1 0 0,0 0-1 0 0,0 0 1 0 0,0 0 0 0 0,0 0-1 0 0,-1 1 1 0 0,0-1 0 0 0,1 0-1 0 0,-1 1 1 0 0,-1-1 0 0 0,1 1-1 0 0,0 0 1 0 0,-1 2 5 0 0,2 13-43 0 0,-1 1 1 0 0,-1-1-1 0 0,-1 1 1 0 0,-2 13 42 0 0,0 2-29 0 0,-22 272-7 0 0,-4 75 151 0 0,21-208-89 0 0,0 193-19 0 0,25 1 24 0 0,27 185-5 0 0,-17-242-64 0 0,-3 11 29 0 0,7 161 6 0 0,-12-190-47 0 0,16 73-73 0 0,35 110 123 0 0,-40-258-30 0 0,-18-109-36 0 0,5-1 0 0 0,21 68 66 0 0,40 97-440 0 0,-63-226 371 0 0,-1 2 1 0 0,-3-1-1 0 0,3 37 69 0 0,-14-81-7 0 0,1-1 0 0 0,-1 0 1 0 0,0 1-1 0 0,0-1 0 0 0,-1 1 0 0 0,1-1 0 0 0,-1 0 0 0 0,1 1 0 0 0,-1-1 1 0 0,0 0-1 0 0,0 1 0 0 0,0-1 0 0 0,-1 0 0 0 0,1 0 0 0 0,-1 0 0 0 0,0 0 1 0 0,0 0-1 0 0,0-1 0 0 0,0 1 0 0 0,0-1 0 0 0,-1 1 0 0 0,0 0 7 0 0,-2 0-15 0 0,0 1 0 0 0,0-1-1 0 0,-1 0 1 0 0,0 0 0 0 0,1-1-1 0 0,-1 0 1 0 0,0 0 0 0 0,0 0-1 0 0,0 0 1 0 0,-1-1 0 0 0,-4 0 15 0 0,-17 1-45 0 0,0-1 1 0 0,-1-2 0 0 0,1-1-1 0 0,0-1 1 0 0,0-1 44 0 0,-360-49-1013 0 0,-157 7 1013 0 0,96 35-1007 0 0,-388 43 1007 0 0,-329 77-131 0 0,804-63 140 0 0,-59 29-9 0 0,183-32 14 0 0,68-15 108 0 0,-2-8 0 0 0,1-8 0 0 0,-2-7 1 0 0,1-7-1 0 0,-116-19-122 0 0,161 15 260 0 0,90 6-295 0 0,1-2 0 0 0,0-1-1 0 0,0-2 1 0 0,-30-7 35 0 0,58 9-9 0 0,-1 1 1 0 0,1-1 0 0 0,1 0-1 0 0,-1 0 1 0 0,0-1-1 0 0,1 0 1 0 0,0-1 0 0 0,0 0-1 0 0,0 0 1 0 0,1 0 0 0 0,-1-1-1 0 0,1 0 1 0 0,0 0 0 0 0,1 0-1 0 0,0-1 1 0 0,0 0 0 0 0,0 0-1 0 0,1 0 1 0 0,0-1-1 0 0,0 1 1 0 0,1-1 0 0 0,-1-3 8 0 0,1-1 13 0 0,0 0 1 0 0,1 0 0 0 0,1 0 0 0 0,0 0 0 0 0,1-1-1 0 0,0 1 1 0 0,1 0 0 0 0,0 0 0 0 0,1 0-1 0 0,0 0 1 0 0,1 0 0 0 0,0 0 0 0 0,1 0 0 0 0,0 1-1 0 0,2-2-13 0 0,64-127 186 0 0,-52 109-174 0 0,-1-1 0 0 0,-1 0 0 0 0,-2-2 1 0 0,-1 1-1 0 0,-2-2 0 0 0,-1 0 0 0 0,1-18-12 0 0,13-149 418 0 0,0 8 48 0 0,-5 64-1177 0 0,21-51-6316 0 0,-15 77 1683 0 0,-16 66 3644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37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1 622 48 0 0,'3'13'769'0'0,"1"0"0"0"0,1-1 0 0 0,0 0 0 0 0,0 0 0 0 0,2 0 0 0 0,-1 0 0 0 0,1-1 0 0 0,1 0 0 0 0,0-1 0 0 0,1 0 0 0 0,0 0 0 0 0,0 0 0 0 0,1-2 0 0 0,0 1 0 0 0,5 2-769 0 0,-9-8 388 0 0,-1-1 0 0 0,1 0 0 0 0,0 0-1 0 0,0 0 1 0 0,0-1 0 0 0,0 0 0 0 0,0 0 0 0 0,0-1 0 0 0,0 0-1 0 0,0 0 1 0 0,1 0 0 0 0,2-1-388 0 0,82-16 1122 0 0,-39 6-713 0 0,147-23 464 0 0,160-49-873 0 0,38-24 19 0 0,42 10-19 0 0,170-44-19 0 0,-524 119 4 0 0,87-24 45 0 0,3 7-1 0 0,92-4-29 0 0,-50 17 14 0 0,111-10-38 0 0,-107 26-52 0 0,-134 10-6 0 0,211-4 37 0 0,-221-2 281 0 0,23-7-236 0 0,17-11 304 0 0,-66 11-89 0 0,37-2-215 0 0,4 7 51 0 0,1 11-49 0 0,-29 6-17 0 0,0 1 2 0 0,34 0-55 0 0,-2-4 134 0 0,56-7-66 0 0,-21-6 182 0 0,68-1-148 0 0,-156 8 2 0 0,-43 0-46 0 0,0 0-6 0 0,6-1-1107 0 0,-2-1-2843 0 0,22-23-6723 0 0,-13 15 8455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21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48 780 0 0,'-6'-13'3162'0'0,"6"-1"5171"0"0,2 0-4378 0 0,-2 14-3982 0 0,-1-1 0 0 0,1 1 0 0 0,0 0 0 0 0,0-1 0 0 0,0 1 0 0 0,0 0 0 0 0,0-1 0 0 0,-1 1 0 0 0,1 0 0 0 0,0 0 0 0 0,0-1 0 0 0,0 1 0 0 0,-1 0 0 0 0,1 0 0 0 0,0-1 0 0 0,0 1 0 0 0,-1 0 0 0 0,1 0 0 0 0,0 0 0 0 0,-1 0 0 0 0,1 0 0 0 0,0-1 0 0 0,-1 1 0 0 0,1 0 0 0 0,0 0 0 0 0,0 0 0 0 0,-1 0 0 0 0,1 0 0 0 0,0 0 0 0 0,-1 0 0 0 0,1 0 0 0 0,0 0 0 0 0,-1 0 0 0 0,1 0 0 0 0,0 0 0 0 0,-1 0 0 0 0,1 0 0 0 0,0 0 0 0 0,-1 1 0 0 0,1-1 0 0 0,0 0 0 0 0,-1 0 0 0 0,1 0 0 0 0,0 0 0 0 0,0 1 0 0 0,-1-1 0 0 0,1 0 0 0 0,0 0 0 0 0,0 0 0 0 0,-1 1 0 0 0,1-1 0 0 0,0 0 27 0 0,-22 13-633 0 0,17-10-1109 0 0,4 0-5444 0 0,3 1 3606 0 0,-2 0 4145 0 0,0 7-2123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38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42 672 0 0,'0'-1'430'0'0,"0"-1"0"0"0,0 0 0 0 0,0 1-1 0 0,1-1 1 0 0,-1 1 0 0 0,1-1 0 0 0,-1 1 0 0 0,1-1 0 0 0,0 1-1 0 0,0 0 1 0 0,-1-1 0 0 0,1 1 0 0 0,0 0 0 0 0,0-1 0 0 0,0 1 0 0 0,0 0-1 0 0,1 0 1 0 0,-1 0 0 0 0,0 0 0 0 0,0 0 0 0 0,1 0 0 0 0,-1 0-430 0 0,6-5 1549 0 0,-5 19 1547 0 0,-3 35-3790 0 0,1-26 751 0 0,-2-13-64 0 0,-2-11 97 0 0,-7-26 109 0 0,9 25-267 0 0,1 0 0 0 0,0 0 0 0 0,1 0 1 0 0,-1 0-1 0 0,0 0 0 0 0,1 0 0 0 0,-1 0 0 0 0,1 0 0 0 0,0 0 1 0 0,0 0-1 0 0,1 0 0 0 0,-1-1 0 0 0,0 1 0 0 0,1 0 0 0 0,0 0 1 0 0,0 0-1 0 0,0 0 0 0 0,0 1 0 0 0,0-1 0 0 0,0 0 1 0 0,2-1 67 0 0,-2 4-186 0 0,0 0 1 0 0,1 0 0 0 0,-1 0 0 0 0,0 0-1 0 0,1 0 1 0 0,-1 1 0 0 0,0-1 0 0 0,1 0 0 0 0,-1 1-1 0 0,0-1 1 0 0,0 1 0 0 0,1-1 0 0 0,-1 1 0 0 0,0 0-1 0 0,0 0 1 0 0,0-1 0 0 0,0 1 0 0 0,0 0 0 0 0,0 0-1 0 0,0 0 1 0 0,0 0 0 0 0,0 0 0 0 0,0 0 0 0 0,-1 0-1 0 0,1 1 186 0 0,25 30-3129 0 0,-25-31 2795 0 0,21 31-2450 0 0,-17-16 1531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38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62 420 0 0,'1'-20'9378'0'0,"-2"34"-3985"0"0,-3 2-3859 0 0,3-16-1600 0 0,1 0-1 0 0,-1 0 1 0 0,1 0 0 0 0,-1-1 0 0 0,1 1-1 0 0,-1 0 1 0 0,1 0 0 0 0,0-1 0 0 0,-1 1-1 0 0,1 0 1 0 0,-1-1 0 0 0,1 1 0 0 0,0 0 0 0 0,-1-1-1 0 0,1 1 1 0 0,0-1 0 0 0,-1 1 0 0 0,1 0-1 0 0,0-1 1 0 0,-1 1 0 0 0,1-1 0 0 0,0 1-1 0 0,0-1 1 0 0,0 1 0 0 0,0-1 0 0 0,-1 1 0 0 0,1-1-1 0 0,0 1 1 0 0,0-1 0 0 0,0 0 0 0 0,0 1-1 0 0,0-1 1 0 0,0 1 0 0 0,0-1 0 0 0,0 0 66 0 0,-9-20-40 0 0,7 18 109 0 0,1 0 1 0 0,-1 0 0 0 0,1 0-1 0 0,-1-1 1 0 0,1 1-1 0 0,0 0 1 0 0,1-1 0 0 0,-1 1-1 0 0,0-4-69 0 0,15 20-794 0 0,-6 3-4452 0 0,-8-15 3348 0 0,-14-7-3430 0 0,2 0 3965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39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71 620 0 0,'-18'-52'6611'0'0,"18"51"-6352"0"0,-1 0-1 0 0,1 0 1 0 0,-1 0 0 0 0,1 0-1 0 0,-1 0 1 0 0,0 0-1 0 0,0 0 1 0 0,1 0-1 0 0,-1 0 1 0 0,0 0-1 0 0,0 0 1 0 0,0 0 0 0 0,0 0-1 0 0,0 1 1 0 0,0-1-1 0 0,0 0 1 0 0,0 1-1 0 0,-1-1 1 0 0,1 1-1 0 0,0-1 1 0 0,0 1 0 0 0,0 0-1 0 0,-1-1-258 0 0,1 2 158 0 0,0-1 0 0 0,0 1 0 0 0,0-1 0 0 0,1 1 0 0 0,-1-1 0 0 0,0 1 0 0 0,0 0 0 0 0,1-1 0 0 0,-1 1 1 0 0,0 0-1 0 0,1-1 0 0 0,-1 1 0 0 0,1 0 0 0 0,-1 0 0 0 0,1 0 0 0 0,-1 0 0 0 0,1 0 0 0 0,0-1 0 0 0,-1 1 0 0 0,1 0 0 0 0,0 0 0 0 0,0 0 0 0 0,0 0-158 0 0,-2 7 322 0 0,1 0 0 0 0,-1-1-1 0 0,2 1 1 0 0,-1 0 0 0 0,1 0 0 0 0,1 0 0 0 0,0 4-322 0 0,37 183 1119 0 0,-10-66-1265 0 0,11 44-1967 0 0,-29-117-652 0 0,-7-38-1025 0 0,-8-34-4054 0 0,-2-3 6004 0 0,-2-4 333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39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115 401 188 0 0,'0'0'144'0'0,"0"1"0"0"0,0 0 0 0 0,0 0 0 0 0,0 0 1 0 0,-1 0-1 0 0,1 0 0 0 0,0-1 0 0 0,0 1 0 0 0,-1 0 0 0 0,1 0 0 0 0,0-1 0 0 0,-1 1 0 0 0,1 0 0 0 0,-1 0 1 0 0,1-1-1 0 0,-1 1 0 0 0,1 0 0 0 0,-1-1 0 0 0,0 1 0 0 0,1-1 0 0 0,-1 1 0 0 0,0-1 0 0 0,1 1 1 0 0,-1-1-1 0 0,0 1 0 0 0,0-1 0 0 0,1 0 0 0 0,-1 1 0 0 0,0-1 0 0 0,0 0 0 0 0,0 0 0 0 0,0 1 1 0 0,1-1-1 0 0,-1 0 0 0 0,0 0 0 0 0,0 0 0 0 0,0 0 0 0 0,0 0 0 0 0,0 0 0 0 0,1-1 0 0 0,-2 1-144 0 0,-1 0 147 0 0,1-1-1 0 0,-1 1 0 0 0,0-1 0 0 0,1 1 1 0 0,-1-1-1 0 0,1 0 0 0 0,-1 0 1 0 0,1-1-1 0 0,-1 1 0 0 0,1 0 0 0 0,0-1 1 0 0,-1 1-1 0 0,-1-3-146 0 0,0-1 333 0 0,-1-1 0 0 0,1 0-1 0 0,0 0 1 0 0,0 0 0 0 0,1 0-1 0 0,0-1 1 0 0,0 1 0 0 0,1-1 0 0 0,-1 0-1 0 0,1-1-332 0 0,-13-72 3321 0 0,15 73-3037 0 0,0 0-1 0 0,0-1 1 0 0,0 1-1 0 0,1 0 1 0 0,1-1-1 0 0,-1 1 1 0 0,1 0-1 0 0,0 0 1 0 0,1 0 0 0 0,-1 0-1 0 0,1 0 1 0 0,1 1-1 0 0,-1-1 1 0 0,1 1-1 0 0,0 0 1 0 0,1 0-284 0 0,8-11 380 0 0,1 0 1 0 0,1 2 0 0 0,0-1-1 0 0,15-10-380 0 0,-24 21 52 0 0,0 0-1 0 0,0 0 0 0 0,0 1 1 0 0,1 0-1 0 0,0 1 1 0 0,-1-1-1 0 0,1 1 0 0 0,0 1 1 0 0,1-1-1 0 0,-1 1 0 0 0,0 0 1 0 0,1 1-1 0 0,-1 0 1 0 0,1 0-1 0 0,-1 1 0 0 0,1 0 1 0 0,2 0-52 0 0,1 1 36 0 0,-1 1 1 0 0,0 1 0 0 0,0-1-1 0 0,-1 1 1 0 0,1 1-1 0 0,-1 0 1 0 0,1 1-1 0 0,-1-1 1 0 0,0 2 0 0 0,-1-1-1 0 0,8 7-36 0 0,2 3 18 0 0,-1 0 1 0 0,0 2-1 0 0,-1 0 0 0 0,-1 1 0 0 0,-1 0 1 0 0,6 10-19 0 0,-5-5-7 0 0,-2 0 1 0 0,10 23 6 0 0,-13-21-21 0 0,-1-1-1 0 0,-1 2 1 0 0,5 24 21 0 0,-8-21-38 0 0,-1 1-1 0 0,-1 0 1 0 0,-2 0-1 0 0,-1 0 1 0 0,-3 25 38 0 0,0-29-101 0 0,-1 0 0 0 0,-2 0 0 0 0,-5 16 101 0 0,-19 33-328 0 0,-11-8-127 0 0,7-27 69 0 0,32-37 231 0 0,0-1 1 0 0,0 0-1 0 0,0 0 1 0 0,0 0-1 0 0,0 0 1 0 0,-1 0-1 0 0,1 0 1 0 0,-1 0-1 0 0,1-1 1 0 0,-1 1-1 0 0,1-1 1 0 0,-1 0-1 0 0,0 0 1 0 0,0 0-1 0 0,0 0 1 0 0,0 0-1 0 0,0-1 0 0 0,0 1 1 0 0,0-1-1 0 0,0 0 1 0 0,0 0-1 0 0,0 0 1 0 0,0 0-1 0 0,0 0 1 0 0,0-1-1 0 0,0 1 1 0 0,0-1-1 0 0,1 0 1 0 0,-1 0-1 0 0,0 0 1 0 0,0 0-1 0 0,-1-1 155 0 0,1-1-521 0 0,0 1-1 0 0,0-1 1 0 0,0 1-1 0 0,0-1 1 0 0,1 0 0 0 0,-1 0-1 0 0,1 0 1 0 0,0 0-1 0 0,0 0 1 0 0,0-1-1 0 0,0 1 1 0 0,1-1 0 0 0,-2-3 521 0 0,-4-36-4611 0 0,7 23 2843 0 0,0 0 248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40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3 904 0 0,'-3'-3'7062'0'0,"-3"13"-3860"0"0,-4 16-166 0 0,8-13-2667 0 0,1 1 0 0 0,0 0 0 0 0,1-1 0 0 0,1 1 0 0 0,0 0 0 0 0,0-1 0 0 0,2 1 0 0 0,0-1 0 0 0,0 1 0 0 0,1-1 1 0 0,1 0-1 0 0,0 0-369 0 0,1 1-21 0 0,0 0 0 0 0,1 0 0 0 0,1-1 1 0 0,0 0-1 0 0,1 0 0 0 0,3 2 21 0 0,-6-8 9 0 0,1 0-1 0 0,0 0 0 0 0,0-1 1 0 0,0 0-1 0 0,0 0 0 0 0,3 0-8 0 0,19 7 0 0 0,-27-13-1 0 0,0 1 0 0 0,0-1 0 0 0,0 1 0 0 0,0-1 0 0 0,0 0 0 0 0,0 0 0 0 0,0 0 0 0 0,0 0 0 0 0,0-1 0 0 0,0 1 0 0 0,0 0 0 0 0,0-1 0 0 0,0 1 0 0 0,0-1 0 0 0,1 0 1 0 0,0-1-3 0 0,-1 0 0 0 0,1 0 0 0 0,-1 0 0 0 0,1 0 0 0 0,-1-1 0 0 0,0 1-1 0 0,0-1 1 0 0,0 1 0 0 0,0-1 0 0 0,0 0 0 0 0,-1 0 0 0 0,1 0 0 0 0,-1 0 0 0 0,0 0 0 0 0,0 0 0 0 0,1-2 3 0 0,3-14-13 0 0,-2-1-1 0 0,0 1 1 0 0,-1-1-1 0 0,0 0 1 0 0,-2-13 13 0 0,0 1 0 0 0,0-27 2 0 0,0 20 171 0 0,0 38-170 0 0,0 1-1 0 0,0 0 1 0 0,0 0 0 0 0,0 0 0 0 0,-1-1 0 0 0,1 1-1 0 0,0 0 1 0 0,0 0 0 0 0,1 0 0 0 0,-1-1 0 0 0,0 1 0 0 0,0 0-1 0 0,0 0 1 0 0,0 0 0 0 0,0-1 0 0 0,0 1 0 0 0,0 0 0 0 0,0 0-1 0 0,0 0 1 0 0,0-1 0 0 0,0 1 0 0 0,1 0 0 0 0,-1 0 0 0 0,0 0-1 0 0,0 0 1 0 0,0-1 0 0 0,0 1 0 0 0,0 0 0 0 0,1 0-1 0 0,-1 0 1 0 0,0 0 0 0 0,0 0 0 0 0,0 0 0 0 0,1 0 0 0 0,-1 0-1 0 0,0-1 1 0 0,0 1 0 0 0,0 0 0 0 0,1 0 0 0 0,-1 0 0 0 0,0 0-1 0 0,0 0 1 0 0,1 0-3 0 0,10 6 66 0 0,11 14-21 0 0,-20-18-39 0 0,49 52-31 0 0,19 34-333 0 0,-7-9-1307 0 0,-53-67 888 0 0,14 20-1172 0 0,-9-23-2007 0 0,-14-9 3797 0 0,0 0 0 0 0,-1-1 0 0 0,1 1 0 0 0,-1-1-1 0 0,1 1 1 0 0,-1-1 0 0 0,1 1 0 0 0,-1-1 0 0 0,0 0-1 0 0,1 1 1 0 0,-1-1 0 0 0,0 1 0 0 0,1-1 0 0 0,-1 0 0 0 0,0 1-1 0 0,0-1 1 0 0,0 0 0 0 0,1 1 0 0 0,-1-1 0 0 0,0 0-1 0 0,0 1 1 0 0,0-1 0 0 0,0 0 0 0 0,0 0 0 0 0,0 1 0 0 0,-1-1-1 0 0,1 0 1 0 0,0 1 0 0 0,0-1 0 0 0,0 0 0 0 0,-1 1-1 0 0,1-1 160 0 0,-7-35-2383 0 0,4 24 1121 0 0,2-4 199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40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46 446 292 0 0,'24'-36'2233'0'0,"-20"29"-1635"0"0,-1-1 0 0 0,0 1 0 0 0,0-1 0 0 0,-1 1 0 0 0,0-1 0 0 0,1-6-598 0 0,-3 7 430 0 0,0 0 0 0 0,0-1 0 0 0,-1 1 0 0 0,0 0-1 0 0,0-1 1 0 0,0 1 0 0 0,-1 0 0 0 0,0 0 0 0 0,-1 0 0 0 0,0 0 0 0 0,0 1-1 0 0,0-1 1 0 0,-1 1 0 0 0,-2-5-430 0 0,5 11 43 0 0,0-1 0 0 0,0 1-1 0 0,1 0 1 0 0,-1-1 0 0 0,0 1-1 0 0,0 0 1 0 0,0 0 0 0 0,1-1 0 0 0,-1 1-1 0 0,0 0 1 0 0,0 0 0 0 0,0 0 0 0 0,0 0-1 0 0,1 0 1 0 0,-1 0 0 0 0,0 0 0 0 0,0 1-1 0 0,0-1 1 0 0,1 0 0 0 0,-1 0-1 0 0,0 1 1 0 0,0-1 0 0 0,1 0 0 0 0,-1 1-1 0 0,0-1 1 0 0,0 1 0 0 0,1-1 0 0 0,-1 1-1 0 0,0-1 1 0 0,1 1 0 0 0,-1-1-1 0 0,1 1 1 0 0,-1 0 0 0 0,1-1 0 0 0,-1 1-1 0 0,1 0 1 0 0,-1 0 0 0 0,1-1 0 0 0,0 1-1 0 0,-1 0 1 0 0,1 0 0 0 0,0-1-1 0 0,0 1 1 0 0,0 0 0 0 0,-1 1-43 0 0,-14 38 359 0 0,15-39-339 0 0,-5 20 3 0 0,1 0 1 0 0,1 0-1 0 0,1 1 1 0 0,1-1 0 0 0,1 0-1 0 0,1 1 1 0 0,1-1-1 0 0,1 1 1 0 0,0-1-1 0 0,2 0 1 0 0,0-1 0 0 0,2 1-1 0 0,0-1 1 0 0,1 0-1 0 0,1-1 1 0 0,1 0-1 0 0,4 5-23 0 0,-13-22-14 0 0,0 0-1 0 0,0 0 1 0 0,0-1-1 0 0,0 1 0 0 0,1 0 1 0 0,-1-1-1 0 0,1 1 0 0 0,-1-1 1 0 0,1 0-1 0 0,0 0 1 0 0,-1 1-1 0 0,1-1 0 0 0,0 0 1 0 0,0 0-1 0 0,0-1 1 0 0,0 1-1 0 0,0 0 0 0 0,0-1 1 0 0,0 1-1 0 0,0-1 0 0 0,0 1 1 0 0,0-1-1 0 0,0 0 1 0 0,0 0-1 0 0,2 0 15 0 0,0-1-23 0 0,0 0 0 0 0,-1 0 0 0 0,1-1 0 0 0,-1 0 0 0 0,1 1 0 0 0,-1-1 0 0 0,1 0 0 0 0,-1 0 0 0 0,0-1 0 0 0,0 1 1 0 0,0-1-1 0 0,0 1 0 0 0,1-3 23 0 0,5-6-38 0 0,0 0 0 0 0,0-1 1 0 0,-1 0-1 0 0,-1 0 1 0 0,0-1-1 0 0,-1 0 1 0 0,2-5 37 0 0,-6 13-7 0 0,11-30-29 0 0,-1 0 0 0 0,-3 0-1 0 0,5-26 37 0 0,-8 9 119 0 0,-1 0-1 0 0,-3 0 1 0 0,-2 0-1 0 0,-5-29-118 0 0,-4-28 1948 0 0,26 149-364 0 0,37 161-1087 0 0,-33-120-544 0 0,4 13-426 0 0,4 12-1790 0 0,-13-35-2658 0 0,-15-67 478 0 0,-1-13 2201 0 0,-3-20 364 0 0,2 24 1231 0 0,0-17-505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41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87 356 0 0,'3'-12'1125'0'0,"-1"0"0"0"0,0 0 1 0 0,-1 0-1 0 0,0 0 0 0 0,-1-9-1125 0 0,0 20 49 0 0,0 1-1 0 0,0 0 1 0 0,0 0 0 0 0,0 0 0 0 0,0 0 0 0 0,0 0-1 0 0,0-1 1 0 0,0 1 0 0 0,0 0 0 0 0,0 0-1 0 0,0 0 1 0 0,0 0 0 0 0,0-1 0 0 0,0 1 0 0 0,0 0-1 0 0,0 0 1 0 0,0 0 0 0 0,-1 0 0 0 0,1 0-1 0 0,0-1 1 0 0,0 1 0 0 0,0 0 0 0 0,0 0 0 0 0,0 0-1 0 0,0 0 1 0 0,0 0 0 0 0,0-1 0 0 0,0 1-1 0 0,-1 0 1 0 0,1 0 0 0 0,0 0 0 0 0,0 0 0 0 0,0 0-1 0 0,0 0 1 0 0,0 0 0 0 0,-1 0 0 0 0,1 0-1 0 0,0 0 1 0 0,0 0 0 0 0,0 0 0 0 0,0 0 0 0 0,-1 0-1 0 0,1 0 1 0 0,0 0 0 0 0,0 0 0 0 0,0 0 0 0 0,0 0-1 0 0,-1 0 1 0 0,1 0 0 0 0,0 0 0 0 0,0 0-1 0 0,0 0 1 0 0,0 0 0 0 0,-1 0-49 0 0,-10 8 1397 0 0,-8 12-103 0 0,-1 9-801 0 0,2 0 0 0 0,1 0 0 0 0,1 2 0 0 0,1 0 0 0 0,-9 30-493 0 0,-7 14 1871 0 0,33-67-345 0 0,13-7-810 0 0,25-6-430 0 0,-25 3-86 0 0,33-2 526 0 0,1 1 1 0 0,21 3-727 0 0,14 11-1461 0 0,-71-7-103 0 0,0-1 0 0 0,-1 2 0 0 0,1 0 0 0 0,-1 1 1 0 0,3 1 1563 0 0,-14-6-340 0 0,0 0-1 0 0,0-1 1 0 0,0 1 0 0 0,0 0 0 0 0,0-1 0 0 0,0 1 0 0 0,-1 0 0 0 0,1 0 0 0 0,0 0-1 0 0,-1 0 1 0 0,1 0 0 0 0,0 0 0 0 0,-1 0 0 0 0,1 0 0 0 0,-1 0 0 0 0,1 0 0 0 0,-1 0-1 0 0,0 0 1 0 0,1 0 0 0 0,-1 0 0 0 0,0 0 0 0 0,0 1 340 0 0,4 6-1957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0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70 100 568 0 0,'22'-22'4214'0'0,"-19"19"-3499"0"0,0 1 0 0 0,0 0-1 0 0,-1-1 1 0 0,1 0 0 0 0,-1 0-1 0 0,0 1 1 0 0,1-1 0 0 0,-1-1-1 0 0,-1 1 1 0 0,1 0 0 0 0,0 0-1 0 0,-1-1 1 0 0,1 1 0 0 0,-1-1-1 0 0,0 1 1 0 0,0-1 0 0 0,-1 0-1 0 0,1 1 1 0 0,-1-1 0 0 0,0 0-1 0 0,0-2-714 0 0,0 5 8 0 0,-1 1 1 0 0,0-1-1 0 0,0 1 0 0 0,1-1 0 0 0,-1 1 0 0 0,0 0 0 0 0,0-1 0 0 0,0 1 0 0 0,1 0 0 0 0,-1 0 0 0 0,0-1 0 0 0,0 1 0 0 0,0 0 0 0 0,0 0 0 0 0,0 0 0 0 0,1 0 0 0 0,-1 0 0 0 0,0 0 0 0 0,0 0 0 0 0,0 1 0 0 0,0-1 0 0 0,0 0 0 0 0,1 0 0 0 0,-1 1 0 0 0,0-1 0 0 0,0 0 0 0 0,0 1 0 0 0,0 0-8 0 0,-31 9-163 0 0,30-9 143 0 0,-2 0-16 0 0,0 1 0 0 0,0 0-1 0 0,0 0 1 0 0,0 0 0 0 0,0 0-1 0 0,1 1 1 0 0,-1 0-1 0 0,1-1 1 0 0,0 1 0 0 0,0 1-1 0 0,0-1 1 0 0,0 0-1 0 0,0 1 1 0 0,0-1 0 0 0,1 1-1 0 0,0 0 1 0 0,0 0-1 0 0,0 0 1 0 0,0 0 0 0 0,1 0-1 0 0,-1 0 1 0 0,1 1-1 0 0,0-1 1 0 0,0 0 0 0 0,1 3 36 0 0,-1-2 27 0 0,1 1 0 0 0,0 0 0 0 0,1-1 0 0 0,-1 1 0 0 0,1 0 1 0 0,0-1-1 0 0,1 1 0 0 0,-1-1 0 0 0,1 0 0 0 0,0 1 0 0 0,0-1 1 0 0,1 0-1 0 0,-1 0 0 0 0,1 0 0 0 0,0-1 0 0 0,1 1 0 0 0,-1-1 0 0 0,1 1 1 0 0,0-1-1 0 0,2 2-27 0 0,6 4 70 0 0,0 0 1 0 0,-1 1-1 0 0,0 1 1 0 0,-1 0-1 0 0,0 0 0 0 0,-1 1 1 0 0,-1 0-1 0 0,0 1 1 0 0,1 3-71 0 0,-9-15-31 0 0,0 1 1 0 0,0-1-1 0 0,0 0 1 0 0,-1 0-1 0 0,1 0 1 0 0,0 0-1 0 0,-1 0 0 0 0,0 1 1 0 0,0-1-1 0 0,1 0 1 0 0,-1-1-1 0 0,0 1 1 0 0,0 0-1 0 0,-1 0 1 0 0,1 0-1 0 0,0-1 1 0 0,-1 1-1 0 0,0 1 31 0 0,-34 34-1542 0 0,29-29 839 0 0,6-7 622 0 0,-19 18-2790 0 0,0-2-3499 0 0,19-15 5072 0 0,1-2-2636 0 0,0 1 3435 0 0,0-1-1005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0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1 232 644 0 0,'4'6'775'0'0,"1"0"0"0"0,-1 1 0 0 0,0-1 0 0 0,0 1 0 0 0,-1 0 0 0 0,1 0 0 0 0,-2 1 0 0 0,1-1 0 0 0,-1 0 0 0 0,0 1 0 0 0,0 6-775 0 0,7 18 1543 0 0,41 153 3449 0 0,-24-84-3738 0 0,-24-93-1192 0 0,8 47 274 0 0,-19-70-313 0 0,-3-12-29 0 0,2-8 11 0 0,-20-74-340 0 0,0-27 335 0 0,24 101-60 0 0,1 0 1 0 0,2 0-1 0 0,2 0 0 0 0,1-1 1 0 0,1 1-1 0 0,3-4 60 0 0,-3 32 26 0 0,0 1-1 0 0,0-1 1 0 0,1 0-1 0 0,0 1 1 0 0,1-1 0 0 0,-1 1-1 0 0,1 0 1 0 0,0 0 0 0 0,1 0-1 0 0,0 0 1 0 0,0 0 0 0 0,0 1-1 0 0,0-1 1 0 0,1 1 0 0 0,0 0-1 0 0,0 1 1 0 0,0-1 0 0 0,1 1-1 0 0,-1 0 1 0 0,3-1-26 0 0,-3 3 39 0 0,-1 0 1 0 0,0 1-1 0 0,1-1 1 0 0,-1 1-1 0 0,1 0 1 0 0,0 0-1 0 0,-1 0 0 0 0,1 1 1 0 0,0-1-1 0 0,-1 1 1 0 0,1 1-1 0 0,0-1 1 0 0,-1 0-1 0 0,1 1 1 0 0,0 0-1 0 0,-1 0 0 0 0,1 1 1 0 0,-1-1-1 0 0,0 1 1 0 0,1 0-1 0 0,-1 0 1 0 0,0 0-1 0 0,0 1 0 0 0,0-1 1 0 0,0 1-1 0 0,-1 0 1 0 0,1 0-1 0 0,-1 0 1 0 0,0 1-1 0 0,1 0-39 0 0,4 5 61 0 0,-1 0 1 0 0,0 0-1 0 0,0 0 1 0 0,-1 0-1 0 0,-1 1 1 0 0,1 0-1 0 0,-2 1 0 0 0,2 4-61 0 0,-3-9 2 0 0,-1-1 0 0 0,-1 1-1 0 0,1 0 1 0 0,-1 0-1 0 0,0 0 1 0 0,0 0-1 0 0,-1 0 1 0 0,0 0-1 0 0,0 1 1 0 0,0-1-1 0 0,-1 0 1 0 0,0 0-1 0 0,0 0 1 0 0,0 0 0 0 0,-1-1-1 0 0,-1 3-1 0 0,-1 1-136 0 0,0 1 1 0 0,-2-1-1 0 0,1-1 0 0 0,-1 1 0 0 0,-5 6 136 0 0,5-9-298 0 0,1-1 0 0 0,-1 1 0 0 0,0-1 0 0 0,-1 0-1 0 0,1-1 1 0 0,-1 0 0 0 0,0 0 0 0 0,0 0 0 0 0,0-1-1 0 0,-1 0 1 0 0,1 0 0 0 0,-1 0 298 0 0,-47 12-4975 0 0,18-8-2447 0 0,28-5 5919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1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1 374 360 0 0,'57'12'5559'0'0,"-46"-9"-4429"0"0,-1-1-1 0 0,1 0 1 0 0,0 0-1 0 0,0-1 1 0 0,10 0-1130 0 0,-17-2 119 0 0,1 1 1 0 0,-1-1-1 0 0,1 0 1 0 0,-1 0 0 0 0,0-1-1 0 0,1 1 1 0 0,-1-1 0 0 0,0 0-1 0 0,0 0 1 0 0,0 0-1 0 0,0-1 1 0 0,0 1 0 0 0,-1-1-1 0 0,1 0 1 0 0,-1 0 0 0 0,3-3-120 0 0,5-6 76 0 0,-1 0 1 0 0,-1 0-1 0 0,0-1 1 0 0,0 0-1 0 0,-1-1 1 0 0,-1 0-1 0 0,0 0 1 0 0,-1-1-1 0 0,-1 1 1 0 0,4-16-77 0 0,-6 19 3 0 0,-1 0 0 0 0,0 0 1 0 0,-1 0-1 0 0,-1 0 1 0 0,1 0-1 0 0,-1 0 1 0 0,-1 0-1 0 0,0 0 1 0 0,-1 0-1 0 0,0 0 1 0 0,-1 0-1 0 0,0 0 1 0 0,0 1-1 0 0,-1 0 1 0 0,-1-1-1 0 0,0 0-3 0 0,4 10 0 0 0,1 0 0 0 0,-1 0-1 0 0,1 1 1 0 0,-1-1 0 0 0,1 0 0 0 0,-1 0-1 0 0,0 0 1 0 0,1 1 0 0 0,-1-1-1 0 0,0 0 1 0 0,1 1 0 0 0,-1-1-1 0 0,0 1 1 0 0,0-1 0 0 0,0 1 0 0 0,0-1-1 0 0,1 1 1 0 0,-1 0 0 0 0,0-1-1 0 0,0 1 1 0 0,0 0 0 0 0,0-1 0 0 0,0 1-1 0 0,0 0 1 0 0,0 0 0 0 0,0 0-1 0 0,0 0 1 0 0,-1 0 0 0 0,0 1 1 0 0,0 0 1 0 0,-1-1-1 0 0,1 1 1 0 0,-1 0-1 0 0,1 0 0 0 0,0 1 1 0 0,0-1-1 0 0,0 0 0 0 0,0 1 1 0 0,0-1-1 0 0,-1 2-1 0 0,-5 4 7 0 0,1 1 0 0 0,0 0 0 0 0,0 0 0 0 0,1 0 0 0 0,0 2-7 0 0,-3 7 6 0 0,0 0 0 0 0,1 1 0 0 0,1 0 0 0 0,1 0 0 0 0,1 1 0 0 0,0-1 0 0 0,2 1 0 0 0,0 0 0 0 0,0 19-6 0 0,1-2 123 0 0,2 0 1 0 0,2-1-1 0 0,1 1 0 0 0,8 32-123 0 0,-8-53 134 0 0,0 0 0 0 0,1 0 0 0 0,1 0 0 0 0,0-1 0 0 0,7 12-134 0 0,-12-23 10 0 0,1-1-1 0 0,0 0 0 0 0,0 0 0 0 0,1 0 1 0 0,-1 0-1 0 0,0 0 0 0 0,1 0 0 0 0,-1-1 1 0 0,1 1-1 0 0,0 0 0 0 0,-1-1 0 0 0,1 1 1 0 0,0-1-1 0 0,0 1 0 0 0,0-1 1 0 0,0 0-1 0 0,0 0 0 0 0,0 0 0 0 0,0 0 1 0 0,1 0-1 0 0,-1 0 0 0 0,0-1 0 0 0,0 1 1 0 0,1-1-1 0 0,-1 0 0 0 0,0 1 0 0 0,1-1 1 0 0,-1 0-1 0 0,0 0 0 0 0,1-1 0 0 0,-1 1 1 0 0,0 0-1 0 0,1-1 0 0 0,-1 1 1 0 0,0-1-1 0 0,0 0 0 0 0,1 0 0 0 0,-1 0 1 0 0,0 0-1 0 0,0 0 0 0 0,1-2-9 0 0,11-6-4 0 0,0-2 0 0 0,-1 0 0 0 0,0-1 0 0 0,-1 0 0 0 0,-1-1 0 0 0,0 0 0 0 0,0 0 0 0 0,-1-2 0 0 0,-1 1 1 0 0,-1-1-1 0 0,0 0 0 0 0,6-16 4 0 0,2-12-22 0 0,-1 0 1 0 0,-2-1 0 0 0,-1-1 0 0 0,-1-10 21 0 0,-11 54 1 0 0,0 0 0 0 0,1 1 0 0 0,-1-1 0 0 0,1 0 0 0 0,-1 1 0 0 0,0-1-1 0 0,0 0 1 0 0,0 0 0 0 0,1 1 0 0 0,-1-1 0 0 0,0 0 0 0 0,0 0 0 0 0,0 1 0 0 0,0-1 0 0 0,0 0 0 0 0,0 0 0 0 0,0 1-1 0 0,0-1 1 0 0,-1 0 0 0 0,1 0 0 0 0,0 1 0 0 0,0-1 0 0 0,-1 0 0 0 0,1 1 0 0 0,0-1 0 0 0,-1 0 0 0 0,1 1 0 0 0,0-1-1 0 0,-1 0 1 0 0,1 1 0 0 0,-1-1 0 0 0,0 1-1 0 0,-17 16 16 0 0,-18 41 10 0 0,26-37-20 0 0,0 0-1 0 0,2 1 0 0 0,0 1 0 0 0,1-1 0 0 0,2 1 0 0 0,0 0 1 0 0,1 1-1 0 0,1-1 0 0 0,1 1 0 0 0,1 0 0 0 0,2-1 0 0 0,0 7-5 0 0,-1-25-2 0 0,1-1 0 0 0,-1 0-1 0 0,1 1 1 0 0,0-1-1 0 0,0 0 1 0 0,0 0-1 0 0,0 1 1 0 0,1-1 0 0 0,-1 0-1 0 0,1 0 1 0 0,0 0-1 0 0,0-1 1 0 0,0 1-1 0 0,0 0 1 0 0,0-1-1 0 0,0 1 1 0 0,1-1 0 0 0,-1 0-1 0 0,3 2 3 0 0,-3-3-2 0 0,0 0-1 0 0,0 0 0 0 0,0-1 1 0 0,0 1-1 0 0,0 0 1 0 0,0-1-1 0 0,0 1 1 0 0,1-1-1 0 0,-1 0 1 0 0,0 0-1 0 0,0 0 1 0 0,1 0-1 0 0,-1 0 0 0 0,0 0 1 0 0,0-1-1 0 0,0 1 1 0 0,0-1-1 0 0,1 1 1 0 0,-1-1-1 0 0,0 0 1 0 0,0 0-1 0 0,0 0 1 0 0,0 0-1 0 0,0 0 0 0 0,-1 0 1 0 0,1-1-1 0 0,0 1 1 0 0,0 0-1 0 0,-1-1 1 0 0,1 0 2 0 0,12-12-59 0 0,0-1 1 0 0,-1 0 0 0 0,-1 0-1 0 0,0-1 1 0 0,-1-1 0 0 0,-1 0-1 0 0,3-7 59 0 0,13-34-362 0 0,13-40 362 0 0,4-12-86 0 0,-43 109 88 0 0,0 0-1 0 0,1 1 1 0 0,-1-1-1 0 0,0 1 1 0 0,0-1 0 0 0,0 0-1 0 0,1 1 1 0 0,-1-1-1 0 0,0 1 1 0 0,0-1 0 0 0,1 1-1 0 0,-1-1 1 0 0,1 1-1 0 0,-1-1 1 0 0,0 1 0 0 0,1-1-1 0 0,-1 1 1 0 0,1-1-1 0 0,-1 1 1 0 0,1 0 0 0 0,-1-1-1 0 0,1 1 1 0 0,0 0-1 0 0,-1-1 1 0 0,1 1 0 0 0,-1 0-1 0 0,1 0 1 0 0,0 0-1 0 0,-1-1-1 0 0,9 17 62 0 0,-1 51 113 0 0,-6-44-66 0 0,14 118 552 0 0,7 41-2125 0 0,-23-183 1397 0 0,0 1-1 0 0,0 0 0 0 0,0 0 0 0 0,0 0 0 0 0,1 0 1 0 0,-1 0-1 0 0,0 0 0 0 0,0 0 0 0 0,0 0 1 0 0,0-1-1 0 0,0 1 0 0 0,0 0 0 0 0,0 0 0 0 0,1 0 1 0 0,-1 0-1 0 0,0 0 0 0 0,0 0 0 0 0,0 0 1 0 0,0 0-1 0 0,0 0 0 0 0,0 0 0 0 0,1 0 0 0 0,-1 0 1 0 0,0 0-1 0 0,0 0 0 0 0,0 0 0 0 0,0 0 0 0 0,0 0 1 0 0,1 0-1 0 0,-1 0 0 0 0,0 0 0 0 0,0 0 1 0 0,0 0-1 0 0,0 0 0 0 0,0 0 0 0 0,0 0 0 0 0,0 1 1 0 0,1-1-1 0 0,-1 0 0 0 0,0 0 0 0 0,0 0 1 0 0,0 0-1 0 0,0 0 0 0 0,0 0 0 0 0,0 0 0 0 0,0 0 1 0 0,0 1-1 0 0,0-1 0 0 0,1 0 0 0 0,-1 0 1 0 0,0 0-1 0 0,0 0 0 0 0,0 0 0 0 0,0 0 0 0 0,0 1 1 0 0,0-1-1 0 0,0 0 0 0 0,0 0 0 0 0,0 0 1 0 0,0 0-1 0 0,0 0 0 0 0,0 0 0 0 0,0 1 68 0 0,8-21-2643 0 0,5-27-611 0 0,-8 11 1415 0 0,-1-5 218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21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16 624 0 0,'0'0'1200'0'0,"0"0"84"0"0,0 0-52 0 0,0 9 5124 0 0,0-3-4280 0 0,0-5-1484 0 0,2-4-121 0 0,5-4-708 0 0,10-7-3761 0 0,-8 7-2567 0 0,-9 6 4850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2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31 724 0 0,'-4'-22'2371'0'0,"12"14"2523"0"0,9 11 217 0 0,-4 2-4587 0 0,-12 0-6892 0 0,2 11 2871 0 0,-2-11 2232 0 0,-1 5-293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2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1 364 148 0 0,'0'3'271'0'0,"1"0"1"0"0,1 0-1 0 0,-1-1 0 0 0,0 1 1 0 0,1 0-1 0 0,-1-1 1 0 0,1 1-1 0 0,0-1 0 0 0,0 0 1 0 0,0 0-1 0 0,0 1 0 0 0,0-1 1 0 0,1 0-1 0 0,-1-1 1 0 0,0 1-1 0 0,1 0 0 0 0,0-1 1 0 0,-1 1-1 0 0,1-1 0 0 0,0 0 1 0 0,0 0-1 0 0,-1 0 1 0 0,1 0-1 0 0,0-1 0 0 0,0 1 1 0 0,0-1-1 0 0,0 1 0 0 0,0-1 1 0 0,0 0-1 0 0,0 0 1 0 0,0-1-1 0 0,0 1 0 0 0,0-1 1 0 0,0 1-1 0 0,0-1 0 0 0,0 0 1 0 0,0 0-1 0 0,0 0 0 0 0,-1 0 1 0 0,1-1-1 0 0,1 0-271 0 0,5-3 295 0 0,1-1 0 0 0,-1-1 1 0 0,0 1-1 0 0,0-1 0 0 0,-1-1 0 0 0,0 1 0 0 0,0-1 0 0 0,-1-1 0 0 0,0 0 0 0 0,4-6-295 0 0,-4 3 69 0 0,0-1 1 0 0,-1 0-1 0 0,0 0 0 0 0,-1 0 0 0 0,-1-1 0 0 0,0 1 0 0 0,-1-1 0 0 0,0 0 1 0 0,-1-1-1 0 0,-1 0-69 0 0,0 4-7 0 0,-1 0 0 0 0,0 1 0 0 0,0-1 0 0 0,-1 1 0 0 0,-1-1 0 0 0,0 1 0 0 0,0-1 0 0 0,-1 1 0 0 0,-1 0 0 0 0,1 0 0 0 0,-1 1 0 0 0,-1-1 0 0 0,0 1 0 0 0,-1-1 7 0 0,6 9-5 0 0,-1 0-1 0 0,1 1 0 0 0,-1-1 0 0 0,1 0 1 0 0,-1 0-1 0 0,1 0 0 0 0,-1 1 1 0 0,0-1-1 0 0,1 0 0 0 0,-1 1 0 0 0,0-1 1 0 0,1 1-1 0 0,-1-1 0 0 0,0 1 1 0 0,0-1-1 0 0,0 1 0 0 0,1-1 0 0 0,-1 1 1 0 0,0 0-1 0 0,0 0 0 0 0,0-1 1 0 0,0 1-1 0 0,0 0 0 0 0,0 0 0 0 0,0 0 1 0 0,0 0-1 0 0,0 0 0 0 0,0 0 1 0 0,0 0 5 0 0,0 1-10 0 0,-1 0 1 0 0,0 0 0 0 0,1-1 0 0 0,-1 1-1 0 0,1 1 1 0 0,-1-1 0 0 0,1 0-1 0 0,-1 0 1 0 0,1 0 0 0 0,0 1 0 0 0,0-1-1 0 0,0 1 1 0 0,0-1 0 0 0,-1 1 9 0 0,-3 7-47 0 0,0 1 0 0 0,0-1 0 0 0,1 1 0 0 0,-3 8 47 0 0,-5 29-46 0 0,2 0 0 0 0,2 1 0 0 0,2 0 1 0 0,3 0-1 0 0,1 0 0 0 0,2 0 0 0 0,3 0 0 0 0,1 0 0 0 0,5 11 46 0 0,-9-58 4 0 0,0 0-1 0 0,0 0 1 0 0,0 0-1 0 0,0 1 0 0 0,0-1 1 0 0,0 0-1 0 0,0 0 1 0 0,1 0-1 0 0,-1 0 1 0 0,1 1-1 0 0,-1-1 1 0 0,0 0-1 0 0,1 0 0 0 0,0 0 1 0 0,-1 0-1 0 0,1 0 1 0 0,0 0-1 0 0,0 0 1 0 0,-1 0-1 0 0,1-1 1 0 0,0 1-1 0 0,0 0 0 0 0,0 0 1 0 0,0-1-1 0 0,1 2-3 0 0,-1-2 3 0 0,0-1-1 0 0,1 1 0 0 0,-1 0 0 0 0,0 0 0 0 0,0 0 1 0 0,1-1-1 0 0,-1 1 0 0 0,0-1 0 0 0,0 1 1 0 0,0-1-1 0 0,0 1 0 0 0,0-1 0 0 0,0 0 0 0 0,0 0 1 0 0,0 1-1 0 0,0-1 0 0 0,0 0 0 0 0,0 0 1 0 0,0-1-3 0 0,38-51 39 0 0,-19 11-28 0 0,-2-1 0 0 0,-2 0 1 0 0,-1-1-1 0 0,-3 0 1 0 0,-1-1-1 0 0,-2-4-11 0 0,0 8 2 0 0,-8 83 19 0 0,2 1 1 0 0,2 0-1 0 0,1-1 0 0 0,9 25-21 0 0,32 76 178 0 0,-47-136-490 0 0,-1 0-1 0 0,0 1 1 0 0,0-1 0 0 0,-1 0-1 0 0,0 0 1 0 0,0 0-1 0 0,-1-1 1 0 0,0 1 0 0 0,0-1-1 0 0,0 1 1 0 0,-1-1 0 0 0,0 0-1 0 0,0 0 1 0 0,-1 0 312 0 0,0 0-939 0 0,-9 11-1443 0 0,14-17 2303 0 0,-1 0 1 0 0,1 0-1 0 0,0 0 1 0 0,0 0-1 0 0,-1 0 0 0 0,1 0 1 0 0,0 0-1 0 0,0 1 1 0 0,-1-1-1 0 0,1 0 1 0 0,0 0-1 0 0,0 0 0 0 0,-1 0 1 0 0,1 0-1 0 0,0 0 1 0 0,0 0-1 0 0,-1 0 1 0 0,1 0-1 0 0,0 0 1 0 0,0-1-1 0 0,-1 1 0 0 0,1 0 1 0 0,0 0-1 0 0,0 0 1 0 0,0 0-1 0 0,-1 0 1 0 0,1 0-1 0 0,0 0 0 0 0,0-1 1 0 0,0 1-1 0 0,-1 0 1 0 0,1 0-1 0 0,0 0 1 0 0,0 0-1 0 0,0-1 1 0 0,0 1-1 0 0,-1 0 0 0 0,1 0 1 0 0,0 0-1 0 0,0-1 1 0 0,0 1-1 0 0,0 0 1 0 0,0 0-1 0 0,0-1 0 0 0,0 1 1 0 0,0 0-1 0 0,0 0 1 0 0,0-1-1 0 0,0 1 1 0 0,0 0-1 0 0,0 0 1 0 0,0-1-1 0 0,0 1 0 0 0,0 0 1 0 0,0 0-1 0 0,0-1 1 0 0,0 1-1 0 0,0 0 1 0 0,0 0-1 0 0,0-1 1 0 0,0 1-1 0 0,0 0 0 0 0,0 0 1 0 0,1 0-1 0 0,-1-1 1 0 0,0 1-1 0 0,0 0 79 0 0,0-10-1078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2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14 176 0 0,'-7'-12'6347'0'0,"2"11"-85"0"0,3 4-1222 0 0,2-3-5591 0 0,0 1-1689 0 0,-5 4-9572 0 0,5-3 10461 0 0,1 4-160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3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1 456 0 0,'0'1'413'0'0,"1"0"0"0"0,-1-1-1 0 0,0 1 1 0 0,0 0 0 0 0,0 0 0 0 0,1 0 0 0 0,-1 0-1 0 0,0-1 1 0 0,1 1 0 0 0,-1 0 0 0 0,1 0 0 0 0,-1-1-1 0 0,1 1 1 0 0,-1 0 0 0 0,1-1 0 0 0,0 1 0 0 0,-1 0-1 0 0,1-1 1 0 0,0 1 0 0 0,-1-1 0 0 0,1 1 0 0 0,0-1-1 0 0,0 1 1 0 0,0-1-413 0 0,26 10 6351 0 0,0 1-5301 0 0,-17-5-1206 0 0,23 16-1344 0 0,-12-6-3390 0 0,-19-14-1267 0 0,-4-4 2807 0 0,-5-3 1719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3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1040 0 0,'4'-5'3005'0'0,"4"-3"8131"0"0,-3 17-7496 0 0,0 1-4169 0 0,-2-2 581 0 0,0 0 0 0 0,-1 1 0 0 0,0-1 0 0 0,0 0 0 0 0,-1 1-1 0 0,0-1 1 0 0,-1 1-52 0 0,1 1-968 0 0,0 0 0 0 0,1 0 0 0 0,0 0 0 0 0,0 0 0 0 0,2 3 968 0 0,-3-11-182 0 0,-1 0-403 0 0,1 0 0 0 0,0 1 0 0 0,0-1 0 0 0,0 0-1 0 0,0 0 1 0 0,0 0 0 0 0,0 0 0 0 0,0 0-1 0 0,1-1 1 0 0,-1 1 0 0 0,1 0 0 0 0,-1-1 0 0 0,1 1-1 0 0,-1 0 1 0 0,1-1 0 0 0,0 0 0 0 0,0 1 0 0 0,0-1 585 0 0,3-1-1780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4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80 0 0,'3'-14'5665'0'0,"6"25"-1034"0"0,5 24-284 0 0,7 33-2474 0 0,-2-5-6259 0 0,6 0-5830 0 0,-20-49 8522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5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15 191 476 0 0,'7'21'2697'0'0,"-1"0"0"0"0,-1 1 0 0 0,2 18-2697 0 0,3 67 3155 0 0,3 15-1778 0 0,-8-89-1126 0 0,-2-1 0 0 0,-2 26-251 0 0,-1-58 0 0 0,1 0 1 0 0,-1 0 0 0 0,0 1 0 0 0,0-1-1 0 0,0 0 1 0 0,0 0 0 0 0,0 1 0 0 0,1-1-1 0 0,-1 0 1 0 0,0 1 0 0 0,0-1 0 0 0,0 0-1 0 0,0 0 1 0 0,0 1 0 0 0,0-1 0 0 0,0 0-1 0 0,0 0 1 0 0,0 1 0 0 0,0-1 0 0 0,0 0-1 0 0,0 1 1 0 0,0-1 0 0 0,0 0 0 0 0,-1 0-1 0 0,1 1 1 0 0,0-1 0 0 0,0 0 0 0 0,0 0-1 0 0,0 1 1 0 0,0-1 0 0 0,0 0 0 0 0,-1 0-1 0 0,1 1 1 0 0,0-1 0 0 0,0 0 0 0 0,0 0 0 0 0,-1 0-1 0 0,1 0 1 0 0,0 1 0 0 0,0-1 0 0 0,-1 0-1 0 0,1 0 1 0 0,0 0 0 0 0,0 0 0 0 0,-1 0-1 0 0,1 0 1 0 0,0 0 0 0 0,-1 1-1 0 0,-7-16 15 0 0,-6-27 18 0 0,0-12 290 0 0,3-2 0 0 0,2 1 0 0 0,3-1 0 0 0,1-27-323 0 0,5 68 219 0 0,0 1 0 0 0,1-1 0 0 0,0 1-1 0 0,1-1 1 0 0,1 1 0 0 0,0 0 0 0 0,1 0 0 0 0,1 0 0 0 0,0 0-1 0 0,1 1 1 0 0,0 0 0 0 0,1 0 0 0 0,0 0 0 0 0,1 1 0 0 0,1 0 0 0 0,0 1-1 0 0,0 0 1 0 0,1 0 0 0 0,10-7-219 0 0,-15 15-51 0 0,0-1-1 0 0,1 1 1 0 0,-1 1-1 0 0,1-1 1 0 0,0 1 0 0 0,0 0-1 0 0,0 0 1 0 0,0 0-1 0 0,0 1 1 0 0,0 0-1 0 0,5 0 52 0 0,31 3-3997 0 0,-39-1 2899 0 0,1 0 0 0 0,-1 0-1 0 0,0 0 1 0 0,0 0 0 0 0,0 1 0 0 0,0-1-1 0 0,0 1 1 0 0,-1 0 0 0 0,1-1 0 0 0,1 3 1098 0 0,0 1-1772 0 0,1 1 282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5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97 648 0 0,'-8'10'797'0'0,"-2"0"6393"0"0,8-11-492 0 0,9-15-4151 0 0,-1 6-2348 0 0,0 1-1 0 0,0-1 1 0 0,1 1-1 0 0,1 0 1 0 0,-1 0-1 0 0,1 1 0 0 0,1 0 1 0 0,2-1-199 0 0,-8 6-193 0 0,1 1 1 0 0,-1 0-1 0 0,0 0 1 0 0,1 0-1 0 0,-1 1 1 0 0,1-1-1 0 0,-1 1 1 0 0,1 0-1 0 0,0 0 1 0 0,-1 0-1 0 0,1 1 1 0 0,0-1 192 0 0,-1 1-403 0 0,0 0 0 0 0,0 0-1 0 0,0 1 1 0 0,0-1 0 0 0,0 1 0 0 0,-1 0 0 0 0,1-1 0 0 0,0 1 0 0 0,0 0 0 0 0,-1 1 0 0 0,1-1 0 0 0,-1 0 0 0 0,1 1 0 0 0,-1 0 0 0 0,0-1 0 0 0,1 1 0 0 0,0 1 403 0 0,0 0-805 0 0,1 0 0 0 0,-1 0 0 0 0,0 0 1 0 0,-1 1-1 0 0,1-1 0 0 0,0 1 0 0 0,-1-1 1 0 0,0 1-1 0 0,0 0 0 0 0,0 0 805 0 0,0 10-1514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5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0 136 80 0 0,'2'10'10965'0'0,"3"18"-8344"0"0,14 50-2300 0 0,-16-69-282 0 0,1-1-1 0 0,0 1 0 0 0,1-1 0 0 0,-1 0 1 0 0,2-1-1 0 0,-1 1-38 0 0,-4-7 0 0 0,0 0 0 0 0,-1 0 0 0 0,1 0 0 0 0,0 0 0 0 0,0-1 0 0 0,0 1-1 0 0,0 0 1 0 0,0 0 0 0 0,0-1 0 0 0,0 1 0 0 0,0-1 0 0 0,0 1 0 0 0,0-1 0 0 0,0 1 0 0 0,0-1 0 0 0,0 0 0 0 0,0 1 0 0 0,0-1-1 0 0,1 0 1 0 0,-1 0 0 0 0,0 0 0 0 0,0 0 0 0 0,0 0 0 0 0,0 0 0 0 0,1 0 0 0 0,-1 0 0 0 0,0 0 0 0 0,0-1 0 0 0,0 1-1 0 0,0 0 1 0 0,0-1 0 0 0,0 1 0 0 0,0-1 0 0 0,0 1 0 0 0,0-1 0 0 0,0 0 0 0 0,0 1 0 0 0,0-1 0 0 0,0 0 0 0 0,0 0 0 0 0,0 1-1 0 0,0-1 1 0 0,-1 0 0 0 0,1 0 0 0 0,0 0 0 0 0,-1 0 0 0 0,1 0 0 0 0,-1 0 0 0 0,1 0 0 0 0,-1 0 0 0 0,1-2 0 0 0,12-22 0 0 0,-1-1 0 0 0,-1-1 0 0 0,-1 0 1 0 0,-1-1-1 0 0,-2 1 0 0 0,1-14 0 0 0,10-29 171 0 0,-18 68-150 0 0,0 1 0 0 0,0-1 0 0 0,1 1 0 0 0,-1-1 0 0 0,1 1 0 0 0,-1 0 0 0 0,1-1 0 0 0,-1 1 0 0 0,1-1 0 0 0,0 1 1 0 0,0 0-1 0 0,-1 0 0 0 0,1-1 0 0 0,0 1 0 0 0,0 0 0 0 0,0 0 0 0 0,1 0 0 0 0,-1 0 0 0 0,0 0 0 0 0,0 0 0 0 0,0 0 0 0 0,1 1 1 0 0,-1-1-22 0 0,0 1 16 0 0,0 0 1 0 0,1 0 0 0 0,-1 0-1 0 0,0 1 1 0 0,0-1 0 0 0,0 0-1 0 0,0 1 1 0 0,0-1 0 0 0,0 1-1 0 0,0-1 1 0 0,1 1 0 0 0,-1-1-1 0 0,-1 1 1 0 0,1 0 0 0 0,0 0-1 0 0,0-1 1 0 0,0 1 0 0 0,0 0-1 0 0,0 0 1 0 0,-1 0 0 0 0,1 0-1 0 0,0 0-16 0 0,5 9 31 0 0,1 0 0 0 0,-1 0 0 0 0,-1 0 0 0 0,0 1 0 0 0,0 1-31 0 0,64 161-3313 0 0,-69-172 3169 0 0,0 0 0 0 0,0 0-1 0 0,1 0 1 0 0,-1 0-1 0 0,0 0 1 0 0,0 0 0 0 0,1 0-1 0 0,-1 0 1 0 0,0-1-1 0 0,1 1 1 0 0,-1 0 0 0 0,1 0-1 0 0,-1 0 1 0 0,1-1-1 0 0,-1 1 1 0 0,1 0-1 0 0,0-1 1 0 0,-1 1 0 0 0,1 0-1 0 0,0-1 1 0 0,0 1-1 0 0,-1-1 1 0 0,1 1 0 0 0,0-1-1 0 0,0 1 1 0 0,0-1-1 0 0,0 0 1 0 0,-1 1 0 0 0,1-1-1 0 0,0 0 1 0 0,0 0-1 0 0,0 0 1 0 0,0 0 0 0 0,0 0-1 0 0,0 1 1 0 0,0-2-1 0 0,0 1 1 0 0,0 0 0 0 0,0 0-1 0 0,0 0 145 0 0,2-2-452 0 0,0 1 0 0 0,0-1 0 0 0,-1 1 0 0 0,1-1 0 0 0,-1 0 0 0 0,1 0 1 0 0,-1-1-1 0 0,0 1 0 0 0,1 0 0 0 0,-1-1 0 0 0,0 0 452 0 0,7-12-1259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6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73 892 0 0,'9'-73'8616'0'0,"-2"164"-622"0"0,19 61-7477 0 0,-25-144-310 0 0,13 83-535 0 0,-2-7-1396 0 0,7-4-3518 0 0,-19-79 5062 0 0,0 0 0 0 0,1-1 0 0 0,-1 1 1 0 0,0 0-1 0 0,1 0 0 0 0,-1 0 0 0 0,0 0 0 0 0,1-1 1 0 0,-1 1-1 0 0,1 0 0 0 0,-1 0 0 0 0,1-1 1 0 0,0 1-1 0 0,-1 0 0 0 0,1-1 0 0 0,0 1 0 0 0,-1-1 1 0 0,1 1-1 0 0,0-1 0 0 0,-1 1 0 0 0,1-1 0 0 0,0 1 1 0 0,0-1-1 0 0,0 0 0 0 0,0 1 0 0 0,0-1 1 0 0,-1 0-1 0 0,1 0 0 0 0,0 0 0 0 0,0 1 0 0 0,0-1 1 0 0,0 0-1 0 0,0 0 0 0 0,0 0 0 0 0,0-1 1 0 0,0 1-1 0 0,-1 0 0 0 0,1 0 0 0 0,0 0 0 0 0,0-1 1 0 0,0 1-1 0 0,0 0 0 0 0,-1-1 0 0 0,1 1 1 0 0,0-1-1 0 0,0 1 0 0 0,0-1 0 0 0,0 0 180 0 0,4-6-1402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21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16 780 0 0,'9'-16'6085'0'0,"-9"64"2171"0"0,-1 4-5057 0 0,4 21-2944 0 0,3-23 466 0 0,4 8-612 0 0,4 30-179 0 0,7 39-2765 0 0,-14-80-695 0 0,-5-35-155 0 0,-2-8-3600 0 0,-5-14 5705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6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9 230 756 0 0,'-8'-95'10654'0'0,"13"107"-5848"0"0,7 22-3616 0 0,37 149-23 0 0,-34-144-1175 0 0,-15-38 6 0 0,0-1 1 0 0,0 0-1 0 0,1 1 0 0 0,-1-1 0 0 0,0 0 1 0 0,0 1-1 0 0,0-1 0 0 0,1 0 0 0 0,-1 0 1 0 0,0 1-1 0 0,0-1 0 0 0,1 0 0 0 0,-1 0 1 0 0,0 1-1 0 0,1-1 0 0 0,-1 0 0 0 0,0 0 1 0 0,1 0-1 0 0,-1 0 0 0 0,0 1 0 0 0,1-1 1 0 0,-1 0-1 0 0,0 0 0 0 0,1 0 0 0 0,-1 0 0 0 0,1 0 1 0 0,-1 0-1 0 0,0 0 0 0 0,1 0 0 0 0,-1 0 1 0 0,0 0-1 0 0,1 0 2 0 0,9-20-77 0 0,-5-7-14 0 0,-2 0 0 0 0,0 0 0 0 0,-2-1 0 0 0,-2-18 91 0 0,0 26-291 0 0,0 0 1 0 0,2-1-1 0 0,0 1 0 0 0,1 0 1 0 0,1 0-1 0 0,1 0 0 0 0,1 0 1 0 0,1 0-1 0 0,3-7 291 0 0,-8 26-141 0 0,0-1 0 0 0,0 0 0 0 0,0 1-1 0 0,0-1 1 0 0,0 1 0 0 0,0-1 0 0 0,0 1 0 0 0,1 0 0 0 0,-1-1-1 0 0,0 1 1 0 0,1 0 0 0 0,-1 0 0 0 0,1 0 0 0 0,-1 0-1 0 0,1 0 1 0 0,0 0 0 0 0,-1 0 0 0 0,1 1 0 0 0,0-1 0 0 0,0 1-1 0 0,-1-1 1 0 0,1 1 0 0 0,0 0 0 0 0,0-1 0 0 0,0 1 0 0 0,0 0-1 0 0,0 0 1 0 0,-1 1 0 0 0,1-1 0 0 0,0 0 0 0 0,0 0 0 0 0,0 1-1 0 0,-1-1 1 0 0,1 1 0 0 0,0 0 0 0 0,0 0 141 0 0,11 4-1254 0 0,-1 1-1 0 0,0 0 1 0 0,0 1 0 0 0,0 0-1 0 0,0 2 1255 0 0,23 13-3672 0 0,-34-22 3731 0 0,0 0-1 0 0,0 1 1 0 0,0-1-1 0 0,0 0 1 0 0,1 0-1 0 0,-1 0 1 0 0,0 0-1 0 0,0 0 1 0 0,0 0-1 0 0,0 0 1 0 0,0-1-1 0 0,0 1 1 0 0,0 0 0 0 0,0 0-1 0 0,0-1 1 0 0,0 1-1 0 0,0-1 1 0 0,0 1-59 0 0,11-2 2781 0 0,-8 18-1029 0 0,-5-10-1360 0 0,1 0-1 0 0,-1 0 0 0 0,-1 0 0 0 0,1-1 1 0 0,-1 1-1 0 0,0 0 0 0 0,-3 4-391 0 0,-8 32 1844 0 0,12-29-1537 0 0,0 0-1 0 0,1 0 1 0 0,0 0 0 0 0,1 0-1 0 0,1 5-306 0 0,-1-15 65 0 0,-1 0 0 0 0,1 0 0 0 0,0-1 1 0 0,0 1-1 0 0,-1 0 0 0 0,2-1 0 0 0,-1 1 0 0 0,0-1 0 0 0,1 1 0 0 0,-1-1 0 0 0,1 0 0 0 0,-1 1 0 0 0,2-1-65 0 0,-2-1 13 0 0,0 0 0 0 0,0-1-1 0 0,0 1 1 0 0,0 0 0 0 0,0-1 0 0 0,0 0-1 0 0,1 1 1 0 0,-1-1 0 0 0,0 1 0 0 0,0-1 0 0 0,1 0-1 0 0,-1 0 1 0 0,0 0 0 0 0,0 0 0 0 0,1 0-1 0 0,-1 0 1 0 0,0 0 0 0 0,0 0 0 0 0,1 0-1 0 0,-1-1 1 0 0,0 1 0 0 0,0-1 0 0 0,0 1-1 0 0,1 0 1 0 0,-1-1 0 0 0,0 0 0 0 0,0 1-1 0 0,0-1 1 0 0,0 0-13 0 0,4-2 0 0 0,-1 0-1 0 0,0-1 1 0 0,0 1-1 0 0,0-1 1 0 0,-1 0-1 0 0,1 0 1 0 0,-1 0-1 0 0,0 0 0 0 0,0 0 1 0 0,0-1-1 0 0,-1 0 1 0 0,1 1-1 0 0,-1-1 1 0 0,0 0-1 0 0,-1 0 1 0 0,1 0-1 0 0,-1 0 1 0 0,0-1-1 0 0,0-3 1 0 0,1-7-1 0 0,-1 1-1 0 0,-1 0 0 0 0,0 0 1 0 0,-1 0-1 0 0,0-1 0 0 0,-2-3 2 0 0,2 16-13 0 0,0-1 0 0 0,0 1 0 0 0,-1 0-1 0 0,1 0 1 0 0,0-1 0 0 0,-1 1 0 0 0,0 0-1 0 0,0 0 1 0 0,0 0 0 0 0,0 0 0 0 0,-1 1-1 0 0,1-1 1 0 0,-1 1 0 0 0,1-1 0 0 0,-1 1-1 0 0,0 0 1 0 0,0 0 0 0 0,0 0 0 0 0,0 0 0 0 0,0 1-1 0 0,0-1 1 0 0,-4 0 13 0 0,5 1-71 0 0,0 0-1 0 0,0 1 1 0 0,0-1 0 0 0,-1 1-1 0 0,1 0 1 0 0,0-1 0 0 0,0 1-1 0 0,-1 0 1 0 0,1 0 0 0 0,0 0-1 0 0,0 1 1 0 0,-1-1 0 0 0,1 1-1 0 0,0-1 1 0 0,0 1 0 0 0,-1 0-1 0 0,1-1 1 0 0,0 1-1 0 0,0 0 1 0 0,0 1 0 0 0,0-1-1 0 0,0 0 1 0 0,1 0 0 0 0,-1 1-1 0 0,0-1 1 0 0,1 1 0 0 0,-1 0-1 0 0,1-1 1 0 0,-1 1 0 0 0,1 0-1 0 0,0 0 1 0 0,-1 0 0 0 0,1 0-1 0 0,0 0 1 0 0,0 1 71 0 0,-1 2-237 0 0,-10 28-2596 0 0,12-32 2523 0 0,-1 0 0 0 0,1 1 0 0 0,0-1 0 0 0,-1 1 0 0 0,1 0 0 0 0,0-1 0 0 0,0 1 0 0 0,0-1 0 0 0,1 1 0 0 0,-1-1 0 0 0,0 1 0 0 0,0-1 0 0 0,1 1 0 0 0,-1-1 0 0 0,1 1 0 0 0,-1-1 0 0 0,1 0 0 0 0,0 1 0 0 0,0-1 0 0 0,0 1 310 0 0,4 3-1163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7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22 600 0 0,'2'33'8038'0'0,"3"25"-5852"0"0,-3-42-2050 0 0,0 0 0 0 0,2 0-1 0 0,0 0 1 0 0,0 0 0 0 0,2-1 0 0 0,5 12-136 0 0,-11-26 11 0 0,0 0-1 0 0,0-1 1 0 0,1 1 0 0 0,-1-1-1 0 0,0 1 1 0 0,0-1 0 0 0,1 1-1 0 0,-1-1 1 0 0,0 1 0 0 0,1-1-1 0 0,-1 1 1 0 0,0-1 0 0 0,1 0-1 0 0,-1 1 1 0 0,1-1 0 0 0,-1 1-1 0 0,1-1 1 0 0,-1 0 0 0 0,1 0-1 0 0,-1 1 1 0 0,1-1 0 0 0,-1 0-1 0 0,1 0 1 0 0,0 0 0 0 0,-1 1-1 0 0,1-1 1 0 0,-1 0 0 0 0,1 0-1 0 0,-1 0 1 0 0,1 0-1 0 0,0 0 1 0 0,-1 0 0 0 0,1 0-1 0 0,0 0-10 0 0,14-18 256 0 0,5-36 120 0 0,-18 48-292 0 0,11-49 330 0 0,-10 41-305 0 0,0 1 0 0 0,0 0 1 0 0,1 0-1 0 0,1 1 1 0 0,0-1-1 0 0,3-3-109 0 0,-8 15 14 0 0,1 0 0 0 0,-1 0 0 0 0,1 0 0 0 0,-1 0 0 0 0,1 0-1 0 0,0 0 1 0 0,-1 0 0 0 0,1 0 0 0 0,0 0 0 0 0,0 0 0 0 0,0 0-1 0 0,0 0 1 0 0,0 1 0 0 0,0-1 0 0 0,0 0 0 0 0,0 1 0 0 0,0-1 0 0 0,0 1-1 0 0,0-1 1 0 0,0 1 0 0 0,0 0 0 0 0,1-1 0 0 0,-1 1 0 0 0,0 0-1 0 0,0 0 1 0 0,0 0 0 0 0,1 0 0 0 0,-1 0 0 0 0,0 0 0 0 0,1 0-14 0 0,0 1 7 0 0,0 0 1 0 0,1 0 0 0 0,-1 0 0 0 0,0 1-1 0 0,0-1 1 0 0,1 1 0 0 0,-1-1-1 0 0,0 1 1 0 0,-1 0 0 0 0,1 0 0 0 0,0 0-1 0 0,0 0 1 0 0,0 2-8 0 0,8 11-188 0 0,-1 0 0 0 0,-1 1 0 0 0,0-1 0 0 0,-1 2 188 0 0,-6-15-80 0 0,17 49-1221 0 0,-12-33-88 0 0,1 0 0 0 0,0-1-1 0 0,1 0 1 0 0,2 2 1389 0 0,-9-19-112 0 0,-1 1 0 0 0,1-1 0 0 0,-1 1 0 0 0,1-1 0 0 0,-1 0 0 0 0,1 0 0 0 0,0 1 0 0 0,-1-1-1 0 0,1 0 1 0 0,-1 0 0 0 0,1 0 0 0 0,0 0 0 0 0,-1 1 0 0 0,1-1 0 0 0,-1 0 0 0 0,1 0 0 0 0,0 0 0 0 0,-1-1-1 0 0,1 1 1 0 0,0 0 0 0 0,-1 0 0 0 0,1 0 0 0 0,-1 0 0 0 0,1 0 0 0 0,0-1 0 0 0,-1 1 0 0 0,1 0 0 0 0,-1-1-1 0 0,1 1 1 0 0,-1 0 0 0 0,1-1 0 0 0,-1 1 0 0 0,1 0 0 0 0,-1-1 0 0 0,1 1 0 0 0,-1-1 0 0 0,0 1 0 0 0,1-1 0 0 0,-1 0 112 0 0,9-8-1306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7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79 672 0 0,'6'-8'784'0'0,"-3"5"-329"0"0,0-1-1 0 0,0 1 0 0 0,-1-1 1 0 0,1 0-1 0 0,-1 0 1 0 0,1 0-1 0 0,-1-1 1 0 0,-1 1-1 0 0,1 0 1 0 0,-1-1-1 0 0,1 1 1 0 0,-1-1-1 0 0,0-3-454 0 0,-1 8 46 0 0,0-1 1 0 0,0 1-1 0 0,-1-1 0 0 0,1 1 0 0 0,0-1 0 0 0,0 1 1 0 0,0-1-1 0 0,-1 1 0 0 0,1 0 0 0 0,0-1 1 0 0,-1 1-1 0 0,1-1 0 0 0,0 1 0 0 0,-1 0 1 0 0,1-1-1 0 0,0 1 0 0 0,-1 0 0 0 0,1-1 1 0 0,-1 1-1 0 0,1 0 0 0 0,-1-1 0 0 0,1 1 1 0 0,-1 0-1 0 0,1 0 0 0 0,-1 0 0 0 0,1 0 1 0 0,-1 0-1 0 0,1-1 0 0 0,-1 1 0 0 0,1 0 1 0 0,-1 0-1 0 0,1 0 0 0 0,-1 0 0 0 0,1 0 1 0 0,-1 0-1 0 0,1 1 0 0 0,-1-1 0 0 0,1 0 1 0 0,-1 0-1 0 0,1 0 0 0 0,-1 0 0 0 0,1 1 1 0 0,-1-1-1 0 0,1 0 0 0 0,0 0 0 0 0,-1 1 1 0 0,1-1-1 0 0,-1 0 0 0 0,1 1 0 0 0,0-1 1 0 0,-1 0-1 0 0,1 1 0 0 0,0-1-46 0 0,-2 1 50 0 0,0 0 1 0 0,0 0-1 0 0,1 0 0 0 0,-1 0 0 0 0,0 0 0 0 0,1 1 1 0 0,-1-1-1 0 0,1 1 0 0 0,-1-1 0 0 0,1 1 0 0 0,0-1 1 0 0,0 1-1 0 0,0 0 0 0 0,0-1 0 0 0,-1 2-50 0 0,-7 30 133 0 0,6-26-153 0 0,1 1 0 0 0,0 0 0 0 0,0 0-1 0 0,1 0 1 0 0,0 0 0 0 0,0 5 20 0 0,1-9-21 0 0,-1 1 0 0 0,1-1 0 0 0,1 0 0 0 0,-1 1 0 0 0,1-1 0 0 0,-1 0 0 0 0,1 1 0 0 0,1-1 0 0 0,-1 0 0 0 0,0 0 0 0 0,1 0 0 0 0,0 0 0 0 0,0 0 0 0 0,1 1 21 0 0,1-1 45 0 0,0 0 0 0 0,1 0 0 0 0,-1-1 0 0 0,1 1 0 0 0,0-1 0 0 0,0 0 0 0 0,0 0 0 0 0,1-1 0 0 0,-1 1 0 0 0,2-1-45 0 0,-5-1 52 0 0,1 0 0 0 0,0 0 0 0 0,0 0 0 0 0,-1 1 0 0 0,1-1 0 0 0,-1 1 0 0 0,1-1 1 0 0,-1 1-1 0 0,0 0 0 0 0,0 0 0 0 0,1 0 0 0 0,-1 0 0 0 0,-1 0 0 0 0,1 0 0 0 0,0 1 0 0 0,0-1 0 0 0,-1 1 0 0 0,1-1 0 0 0,-1 1 0 0 0,0-1 0 0 0,0 1 0 0 0,0 0 0 0 0,0 0 0 0 0,-1 0 0 0 0,1 1-52 0 0,-1 1-57 0 0,-1 0 0 0 0,0-1 0 0 0,0 1 1 0 0,0 0-1 0 0,-1 0 0 0 0,0 0 0 0 0,0-1 0 0 0,0 1 0 0 0,0-1 0 0 0,-1 1 1 0 0,1-1-1 0 0,-1 0 0 0 0,0 0 0 0 0,-3 2 57 0 0,-17 21-1792 0 0,-1-1 0 0 0,-2 0 0 0 0,0-2 0 0 0,-2-1 1 0 0,-17 10 1791 0 0,2-2-1462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8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57 348 0 0,'1'-11'4262'0'0,"2"17"837"0"0,2 22-321 0 0,9 109 49 0 0,6 50-3100 0 0,20 70-1257 0 0,-40-258-475 0 0,0 1 1 0 0,0 0-1 0 0,0 0 0 0 0,0 0 1 0 0,0 0-1 0 0,0 0 1 0 0,0 0-1 0 0,0 0 1 0 0,1 0-1 0 0,-1 0 1 0 0,0 0-1 0 0,0 0 1 0 0,0 0-1 0 0,0-1 0 0 0,0 1 1 0 0,0 0-1 0 0,0 0 1 0 0,1 0-1 0 0,-1 0 1 0 0,0 0-1 0 0,0 0 1 0 0,0 0-1 0 0,0 0 1 0 0,0 0-1 0 0,0 0 1 0 0,1 0-1 0 0,-1 0 0 0 0,0 0 1 0 0,0 1-1 0 0,0-1 1 0 0,0 0-1 0 0,0 0 1 0 0,0 0-1 0 0,0 0 1 0 0,1 0-1 0 0,-1 0 1 0 0,0 0-1 0 0,0 0 0 0 0,0 0 1 0 0,0 0-1 0 0,0 0 1 0 0,0 0-1 0 0,0 1 1 0 0,0-1-1 0 0,0 0 1 0 0,0 0-1 0 0,0 0 1 0 0,1 0-1 0 0,-1 0 0 0 0,0 0 1 0 0,0 0-1 0 0,0 1 1 0 0,0-1-1 0 0,0 0 1 0 0,0 0 4 0 0,7-21-93 0 0,3-28 10 0 0,-9 31 47 0 0,-1 10 4 0 0,0-1 1 0 0,1 1-1 0 0,0-1 0 0 0,1 1 1 0 0,-1-1-1 0 0,1 1 1 0 0,1 0-1 0 0,0 0 0 0 0,0 0 1 0 0,3-5 31 0 0,-5 12-2 0 0,0 0 0 0 0,0 0 1 0 0,0 0-1 0 0,0 0 1 0 0,0 0-1 0 0,0 1 1 0 0,0-1-1 0 0,1 0 1 0 0,-1 1-1 0 0,0-1 1 0 0,0 1-1 0 0,1-1 1 0 0,-1 1-1 0 0,0 0 1 0 0,0-1-1 0 0,1 1 0 0 0,-1 0 1 0 0,0 0-1 0 0,1 0 1 0 0,-1 0-1 0 0,0 0 1 0 0,1 0-1 0 0,-1 0 1 0 0,0 1-1 0 0,1-1 1 0 0,-1 0-1 0 0,0 1 1 0 0,1-1-1 0 0,-1 1 1 0 0,0-1-1 0 0,0 1 0 0 0,0 0 1 0 0,0-1-1 0 0,1 1 1 0 0,-1 0-1 0 0,0 0 1 0 0,0 0-1 0 0,0 0 1 0 0,-1 0-1 0 0,2 1 2 0 0,42 47 15 0 0,-37-41-16 0 0,13 22 9 0 0,-17-24-13 0 0,1 0-1 0 0,-1-1 1 0 0,1 0 0 0 0,0 1 0 0 0,1-1 0 0 0,-1-1 0 0 0,1 1 0 0 0,0-1 0 0 0,5 4 5 0 0,-9-7-9 0 0,0-1 1 0 0,0 0 0 0 0,0 0-1 0 0,0 0 1 0 0,0 0 0 0 0,-1 0-1 0 0,1 1 1 0 0,0-2 0 0 0,0 1-1 0 0,0 0 1 0 0,0 0 0 0 0,0 0-1 0 0,0 0 1 0 0,0-1 0 0 0,0 1 0 0 0,0 0-1 0 0,0-1 1 0 0,0 1 0 0 0,0-1-1 0 0,-1 1 1 0 0,1-1 0 0 0,0 1-1 0 0,0-1 1 0 0,-1 1 0 0 0,1-1-1 0 0,0 0 1 0 0,-1 0 0 0 0,1 1 0 0 0,0-1-1 0 0,-1 0 1 0 0,1 0 0 0 0,-1 0-1 0 0,1 0 1 0 0,-1 1 0 0 0,0-1-1 0 0,1 0 1 0 0,-1 0 0 0 0,0 0 8 0 0,14-39-322 0 0,-4-15-1077 0 0,-3-1 0 0 0,-3 0 0 0 0,-1-41 1399 0 0,-3 38-4328 0 0,3 0-1 0 0,3 0 0 0 0,6-19 4329 0 0,0 43-1940 0 0,-7 24 1318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8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1 380 0 0,'1'81'12538'0'0,"2"17"-7153"0"0,15 223-3949 0 0,-13-182-1503 0 0,-5-138 46 0 0,9-17-28 0 0,-3-8 40 0 0,-2 0 0 0 0,0 1 1 0 0,-1-1-1 0 0,-2-15 9 0 0,6-43-25 0 0,3 45 29 0 0,-10 37-3 0 0,0 0 0 0 0,0-1 0 0 0,0 1-1 0 0,1 0 1 0 0,-1 0 0 0 0,0-1 0 0 0,0 1-1 0 0,0 0 1 0 0,0 0 0 0 0,1 0 0 0 0,-1-1-1 0 0,0 1 1 0 0,0 0 0 0 0,1 0 0 0 0,-1 0-1 0 0,0 0 1 0 0,0 0 0 0 0,1 0 0 0 0,-1-1 0 0 0,0 1-1 0 0,0 0 1 0 0,1 0 0 0 0,-1 0 0 0 0,0 0-1 0 0,0 0 1 0 0,1 0 0 0 0,-1 0 0 0 0,0 0-1 0 0,1 0 1 0 0,-1 0 0 0 0,0 0 0 0 0,0 0-1 0 0,1 1 1 0 0,-1-1 0 0 0,0 0 0 0 0,0 0 0 0 0,1 0-1 0 0,-1 0 0 0 0,14 18 27 0 0,26 76 88 0 0,-29-64-917 0 0,2-1 1 0 0,1 0-1 0 0,13 20 802 0 0,-26-48-186 0 0,-1 0 0 0 0,1 0 0 0 0,-1-1 0 0 0,1 1 0 0 0,-1 0 0 0 0,1 0 0 0 0,-1-1 0 0 0,1 1 0 0 0,0-1 0 0 0,-1 1 0 0 0,1 0 0 0 0,0-1 0 0 0,0 0 0 0 0,-1 1 0 0 0,1-1 0 0 0,0 1 0 0 0,0-1 0 0 0,0 0 0 0 0,0 1 0 0 0,-1-1 0 0 0,1 0 0 0 0,0 0 0 0 0,0 0 0 0 0,0 0 0 0 0,0 0 0 0 0,0 0 0 0 0,0 0 0 0 0,0 0 0 0 0,0 0 0 0 0,-1 0 0 0 0,1 0 0 0 0,0-1 0 0 0,0 1 0 0 0,0 0 0 0 0,0-1 0 0 0,-1 1 0 0 0,1 0 0 0 0,0-1 0 0 0,0 1 0 0 0,0-1 0 0 0,-1 0 0 0 0,1 1 0 0 0,0-1 0 0 0,-1 1 0 0 0,1-1 0 0 0,-1 0 0 0 0,1 1 0 0 0,-1-1 0 0 0,1 0 186 0 0,26-42-6558 0 0,-25 41 6376 0 0,6-15-1232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9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1140 0 0,'1'-1'174'0'0,"-1"0"-1"0"0,0 1 1 0 0,0-1-1 0 0,0 1 1 0 0,0-1 0 0 0,1 1-1 0 0,-1-1 1 0 0,0 1-1 0 0,1-1 1 0 0,-1 0 0 0 0,0 1-1 0 0,1 0 1 0 0,-1-1-1 0 0,1 1 1 0 0,-1-1 0 0 0,0 1-1 0 0,1-1 1 0 0,-1 1-1 0 0,1 0 1 0 0,0 0 0 0 0,-1-1-1 0 0,1 1 1 0 0,-1 0-1 0 0,1 0 1 0 0,-1-1 0 0 0,1 1-1 0 0,0 0 1 0 0,-1 0-1 0 0,1 0 1 0 0,-1 0 0 0 0,1 0-1 0 0,0 0 1 0 0,-1 0-1 0 0,1 0 1 0 0,-1 0 0 0 0,1 0-1 0 0,0 0 1 0 0,-1 0-1 0 0,1 1 1 0 0,-1-1 0 0 0,1 0-1 0 0,-1 0 1 0 0,1 1-1 0 0,0-1 1 0 0,-1 0-1 0 0,1 1 1 0 0,-1-1 0 0 0,0 0-1 0 0,1 1 1 0 0,-1-1-1 0 0,1 1 1 0 0,-1-1 0 0 0,1 1-1 0 0,-1-1 1 0 0,0 1-1 0 0,1-1 1 0 0,-1 1 0 0 0,0-1-1 0 0,0 1 1 0 0,0-1-1 0 0,1 1 1 0 0,-1-1 0 0 0,0 1-1 0 0,0 0 1 0 0,0-1-1 0 0,0 1 1 0 0,0 0 0 0 0,0-1-1 0 0,0 1-173 0 0,8 53 4158 0 0,-8-46-3654 0 0,21 178 599 0 0,-16-167-3517 0 0,0-21-3108 0 0,-2-18-539 0 0,-3 4 5013 0 0,-4-8-1214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9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69 432 0 0,'-1'-2'607'0'0,"1"-1"0"0"0,-1 1 1 0 0,0 0-1 0 0,1 0 0 0 0,-1 0 0 0 0,1 0 0 0 0,0 0 0 0 0,0 0 0 0 0,0-1 1 0 0,0 1-1 0 0,0 0 0 0 0,0 0 0 0 0,1 0 0 0 0,-1 0 0 0 0,1-1 1 0 0,-1 1-1 0 0,1 0 0 0 0,0 0 0 0 0,0 0 0 0 0,0 0 0 0 0,1-1-607 0 0,-1 1 182 0 0,1 0-1 0 0,0 1 0 0 0,0-1 0 0 0,0 0 1 0 0,0 1-1 0 0,1 0 0 0 0,-1-1 1 0 0,0 1-1 0 0,1 0 0 0 0,-1 0 0 0 0,0 0 1 0 0,1 1-1 0 0,-1-1 0 0 0,1 1 0 0 0,2-1-181 0 0,47 0-4527 0 0,-6 6-4668 0 0,-45-5 9010 0 0,12 1-1277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3:59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56 139 224 0 0,'4'0'462'0'0,"0"-1"1"0"0,0 1-1 0 0,-1 1 0 0 0,1-1 0 0 0,0 0 1 0 0,0 1-1 0 0,0 0 0 0 0,-1 0 0 0 0,1 0 1 0 0,0 0-1 0 0,-1 1 0 0 0,4 1-462 0 0,-7-3 173 0 0,1 1 1 0 0,-1 0-1 0 0,1-1 1 0 0,0 1-1 0 0,-1 0 0 0 0,1-1 1 0 0,-1 1-1 0 0,0 0 0 0 0,1 0 1 0 0,-1-1-1 0 0,0 1 0 0 0,1 0 1 0 0,-1 0-1 0 0,0 0 0 0 0,0 0 1 0 0,1-1-1 0 0,-1 1 0 0 0,0 0 1 0 0,0 0-1 0 0,0 0 0 0 0,0 0-173 0 0,-11 29 2229 0 0,-25 19 462 0 0,24-36-2282 0 0,2 1 1 0 0,0 0-1 0 0,0 0 0 0 0,-6 15-409 0 0,14-26 40 0 0,1 0 0 0 0,0 0 0 0 0,-1 0 0 0 0,1 0 0 0 0,0 0 0 0 0,1 1 0 0 0,-1-1 0 0 0,1 0 0 0 0,-1 0 0 0 0,1 1 0 0 0,0-1 0 0 0,0 0 0 0 0,0 1 0 0 0,1-1 0 0 0,-1 0 1 0 0,1 1-1 0 0,0-1 0 0 0,0 0 0 0 0,0 0 0 0 0,0 0 0 0 0,1 0 0 0 0,-1 0 0 0 0,1 0 0 0 0,-1 0 0 0 0,1 0 0 0 0,1 0-40 0 0,3 3 197 0 0,1 0 0 0 0,-1-1 0 0 0,1 0 0 0 0,0-1 1 0 0,1 0-1 0 0,-1 0 0 0 0,1 0 0 0 0,-1-1 0 0 0,1 0 0 0 0,8 2-197 0 0,19 8 229 0 0,-34-12-253 0 0,0-1-1 0 0,0 0 1 0 0,0 1-1 0 0,0-1 1 0 0,0 1-1 0 0,0-1 1 0 0,-1 1-1 0 0,1 0 1 0 0,0-1-1 0 0,0 1 1 0 0,-1 0 0 0 0,1 0-1 0 0,0-1 1 0 0,-1 1-1 0 0,1 0 1 0 0,-1 0-1 0 0,1 0 1 0 0,-1 0-1 0 0,1 0 1 0 0,-1 0-1 0 0,0 0 1 0 0,1 0-1 0 0,-1 0 1 0 0,0 0-1 0 0,0 0 1 0 0,0 0 0 0 0,0 0-1 0 0,0 1 25 0 0,0 0-147 0 0,-1 1 1 0 0,1 0-1 0 0,-1 0 1 0 0,0-1-1 0 0,0 1 0 0 0,0-1 1 0 0,0 1-1 0 0,-1-1 1 0 0,1 1-1 0 0,-1-1 0 0 0,0 1 147 0 0,-4 6-1004 0 0,-2-1-1 0 0,1 1 1 0 0,-1-1 0 0 0,0-1-1 0 0,-1 1 1005 0 0,8-7-159 0 0,1-1 0 0 0,0 1 1 0 0,-1 0-1 0 0,1-1 0 0 0,-1 1 0 0 0,0-1 0 0 0,1 1 0 0 0,-1-1 1 0 0,1 1-1 0 0,-1-1 0 0 0,0 1 0 0 0,1-1 0 0 0,-1 1 1 0 0,0-1-1 0 0,0 0 0 0 0,1 0 0 0 0,-1 1 0 0 0,0-1 0 0 0,0 0 1 0 0,1 0-1 0 0,-1 0 0 0 0,0 0 0 0 0,0 0 0 0 0,0 0 0 0 0,1 0 1 0 0,-1 0-1 0 0,0 0 0 0 0,0 0 0 0 0,0 0 0 0 0,1 0 1 0 0,-1 0-1 0 0,0-1 0 0 0,0 1 0 0 0,1 0 0 0 0,-1-1 0 0 0,0 1 1 0 0,1-1-1 0 0,-1 1 0 0 0,0-1 0 0 0,1 1 0 0 0,-1-1 0 0 0,0 1 1 0 0,1-1-1 0 0,-1 1 0 0 0,1-1 0 0 0,-1 0 0 0 0,1 1 0 0 0,0-1 1 0 0,-1 0-1 0 0,1 1 0 0 0,0-1 0 0 0,-1 0 0 0 0,1 0 1 0 0,0 1-1 0 0,0-1 0 0 0,0 0 0 0 0,-1 0 0 0 0,1 0 0 0 0,0 1 1 0 0,0-1 158 0 0,0-11-1368 0 0</inkml:trace>
  <inkml:trace contextRef="#ctx0" brushRef="#br0" timeOffset="1">228 38 676 0 0,'1'-2'89'0'0,"2"-2"526"0"0,1-1 0 0 0,-1 0 0 0 0,1 1 0 0 0,0 0 0 0 0,1 0 0 0 0,3-3-615 0 0,-7 6 95 0 0,-1 1 0 0 0,0 0 0 0 0,1 0 0 0 0,-1-1 0 0 0,1 1 0 0 0,-1 0 1 0 0,1 0-1 0 0,-1 0 0 0 0,1-1 0 0 0,-1 1 0 0 0,1 0 0 0 0,-1 0 0 0 0,1 0 1 0 0,-1 0-1 0 0,1 0 0 0 0,-1 0 0 0 0,1 0 0 0 0,-1 0 0 0 0,1 0 0 0 0,-1 1 1 0 0,1-1-1 0 0,-1 0 0 0 0,1 0 0 0 0,-1 0 0 0 0,1 0 0 0 0,-1 1 0 0 0,1-1 1 0 0,-1 0-1 0 0,1 1-95 0 0,0 0 155 0 0,0 1 1 0 0,0-1-1 0 0,0 1 1 0 0,0 0-1 0 0,0-1 1 0 0,0 1 0 0 0,-1 0-1 0 0,1 0 1 0 0,-1 0-1 0 0,1-1 1 0 0,-1 1-1 0 0,0 0 1 0 0,0 0 0 0 0,0 0-156 0 0,6 60 6691 0 0,-3 28-6691 0 0,2 18 1285 0 0,-6-41-1343 0 0,0-54-627 0 0,0 0 0 0 0,1-1-1 0 0,0 1 1 0 0,1 0 0 0 0,0-1 0 0 0,1 1 0 0 0,1-1 0 0 0,2 9 685 0 0,-5-21-193 0 0,1 1 1 0 0,-1 0-1 0 0,0 0 1 0 0,1 0-1 0 0,-1 0 0 0 0,1 0 1 0 0,-1 0-1 0 0,1 0 0 0 0,-1 0 1 0 0,1-1-1 0 0,0 1 0 0 0,-1 0 1 0 0,1 0-1 0 0,0-1 0 0 0,0 1 1 0 0,0-1-1 0 0,-1 1 1 0 0,1 0-1 0 0,0-1 0 0 0,0 0 1 0 0,0 1-1 0 0,0-1 0 0 0,0 1 1 0 0,0-1-1 0 0,0 0 0 0 0,0 0 1 0 0,0 0-1 0 0,0 1 0 0 0,0-1 1 0 0,0 0-1 0 0,0 0 1 0 0,0 0-1 0 0,0-1 0 0 0,0 1 1 0 0,0 0-1 0 0,0 0 0 0 0,0 0 1 0 0,0-1-1 0 0,0 1 0 0 0,0-1 1 0 0,0 1-1 0 0,0-1 0 0 0,-1 1 1 0 0,1-1-1 0 0,0 1 1 0 0,0-1-1 0 0,0 0 193 0 0,9-8-1567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00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348 92 524 0 0,'2'-4'485'0'0,"0"0"1"0"0,-1 0-1 0 0,0 0 0 0 0,0 0 0 0 0,0 0 1 0 0,0 0-1 0 0,0 0 0 0 0,-1-1 1 0 0,0 1-1 0 0,0 0 0 0 0,0 0 0 0 0,0 0 1 0 0,-1-2-486 0 0,0 4 198 0 0,0 0 0 0 0,0 0 0 0 0,-1 0 0 0 0,1 1 0 0 0,0-1 1 0 0,-1 0-1 0 0,1 1 0 0 0,-1-1 0 0 0,0 1 0 0 0,1 0 1 0 0,-1-1-1 0 0,0 1 0 0 0,0 0 0 0 0,0 0 0 0 0,0 0 0 0 0,0 0 1 0 0,0 0-1 0 0,0 1 0 0 0,0-1 0 0 0,-1 1 0 0 0,1-1 0 0 0,0 1 1 0 0,0 0-1 0 0,0 0 0 0 0,-1-1 0 0 0,0 2-198 0 0,-35-4 713 0 0,-1 2 1 0 0,1 1-1 0 0,-23 5-713 0 0,-56 10-5186 0 0,115-15 4445 0 0,-7 1 448 0 0,6 2-5595 0 0,3-2 4471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00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1060 0 0,'1'1'212'0'0,"0"-1"0"0"0,0 0 1 0 0,0 1-1 0 0,0-1 0 0 0,0 1 0 0 0,-1-1 0 0 0,1 1 1 0 0,0 0-1 0 0,0-1 0 0 0,0 1 0 0 0,0 0 0 0 0,-1-1 0 0 0,1 1 1 0 0,0 0-1 0 0,-1 0 0 0 0,1 0 0 0 0,-1 0 0 0 0,1 0 1 0 0,-1 0-1 0 0,1-1 0 0 0,-1 1 0 0 0,1 0 0 0 0,-1 0 0 0 0,0 0 1 0 0,0 1-1 0 0,0-1 0 0 0,1 0 0 0 0,-1 0 0 0 0,0 0-212 0 0,4 39 2097 0 0,-4-30-1283 0 0,3 52 1429 0 0,-2 0 1 0 0,-7 46-2244 0 0,-1 40-615 0 0,4-81-746 0 0,1-48-296 0 0,1 1 0 0 0,1-1 0 0 0,0 1 0 0 0,2-1 0 0 0,3 17 1657 0 0,3-24-2869 0 0,-4-8 1684 0 0</inkml:trace>
  <inkml:trace contextRef="#ctx0" brushRef="#br0" timeOffset="1">67 599 580 0 0,'12'-16'3664'0'0,"-4"16"1153"0"0,-7 3-4253 0 0,1 0 1 0 0,-1 1-1 0 0,1-1 0 0 0,-1 1 1 0 0,0-1-1 0 0,-1 1 0 0 0,1-1 1 0 0,-1 1-1 0 0,1 1-564 0 0,1 16 921 0 0,-1 0 1 0 0,-1 0-1 0 0,-1 5-921 0 0,0 15-1396 0 0,-3-71-6403 0 0,-1-33 3188 0 0,4 31 2944 0 0,-3-1 284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22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21 349 252 0 0,'-3'-8'626'0'0,"-1"0"0"0"0,1 0 1 0 0,1 0-1 0 0,-1 0 0 0 0,1-1 0 0 0,1 1 1 0 0,0-1-1 0 0,0 1 0 0 0,0-1 0 0 0,1 1 0 0 0,1-1 1 0 0,-1 1-1 0 0,1-1 0 0 0,1 1 0 0 0,-1-1 1 0 0,2 1-1 0 0,-1 0 0 0 0,1 0 0 0 0,1-1-626 0 0,2-10 670 0 0,2 1 0 0 0,0 1 0 0 0,2-1 0 0 0,-1 1 0 0 0,2 1 0 0 0,0 0 0 0 0,1 0 0 0 0,2 1-670 0 0,-12 12 74 0 0,0 1 0 0 0,1-1 0 0 0,-1 1 0 0 0,1 0 0 0 0,-1 0 0 0 0,1 0 0 0 0,0 0 1 0 0,0 0-1 0 0,0 1 0 0 0,0-1 0 0 0,0 1 0 0 0,0 0 0 0 0,0 0 0 0 0,1 0 0 0 0,-1 0 0 0 0,0 1 1 0 0,0-1-1 0 0,1 1 0 0 0,-1 0 0 0 0,3 0-74 0 0,0 1 35 0 0,-1 0 1 0 0,0 0-1 0 0,0 1 1 0 0,0 0-1 0 0,0 0 1 0 0,0 0-1 0 0,-1 0 0 0 0,1 1 1 0 0,-1 0-1 0 0,1 0 1 0 0,-1 0-1 0 0,2 2-35 0 0,10 10-1 0 0,0 2 1 0 0,-1 0-1 0 0,-1 0 0 0 0,-1 1 1 0 0,8 14 0 0 0,-3-1-5 0 0,-1 2 1 0 0,-2 0-1 0 0,-1 0 1 0 0,-2 2 0 0 0,-1-1-1 0 0,3 22 5 0 0,-11-36-4 0 0,0 0-1 0 0,0-1 0 0 0,-2 1 1 0 0,-1 0-1 0 0,0 0 1 0 0,-1 0-1 0 0,-2 0 0 0 0,0-1 1 0 0,-1 1-1 0 0,0-1 1 0 0,-5 11 4 0 0,6-22-202 0 0,0-1 0 0 0,0 1-1 0 0,0 0 1 0 0,-1-1 0 0 0,0 0 0 0 0,0 0 0 0 0,-1 0 0 0 0,0 0 0 0 0,0-1 0 0 0,-1 0 0 0 0,0 0 0 0 0,0 0 0 0 0,0-1 0 0 0,-1 0 0 0 0,1 0-1 0 0,-1-1 1 0 0,0 1 0 0 0,-1-2 0 0 0,1 1 0 0 0,-1-1 0 0 0,1 0 0 0 0,-1 0 0 0 0,0-1 0 0 0,0 0 0 0 0,-1-1 0 0 0,1 0 0 0 0,0 0 0 0 0,-6 0 202 0 0,-30-6-5061 0 0,42 4 4729 0 0,0 1 0 0 0,1-1 0 0 0,-1 0 0 0 0,0 0 0 0 0,1 1 0 0 0,-1-1-1 0 0,1 0 1 0 0,-1 0 0 0 0,1 0 0 0 0,-1-1 0 0 0,1 1 0 0 0,0 0 0 0 0,-1 0 0 0 0,1-1 0 0 0,0 1 0 0 0,0-1 0 0 0,0 1 0 0 0,0-1 0 0 0,0 1 0 0 0,1-1 0 0 0,-1 0 0 0 0,0-1 332 0 0,0-5-1209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00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86 516 0 0,'1'-6'507'0'0,"0"0"0"0"0,1-1 0 0 0,0 1 0 0 0,0 1 0 0 0,1-1 1 0 0,0 0-1 0 0,0 0 0 0 0,0 1 0 0 0,0 0 0 0 0,4-5-507 0 0,-5 9 75 0 0,0-1 1 0 0,0 0-1 0 0,0 1 0 0 0,0-1 1 0 0,0 1-1 0 0,0 0 1 0 0,1 0-1 0 0,-1 0 0 0 0,0 0 1 0 0,0 0-1 0 0,1 0 1 0 0,-1 0-1 0 0,1 1 0 0 0,-1-1 1 0 0,1 1-1 0 0,-1 0 1 0 0,1 0-1 0 0,-1 0 0 0 0,1 0 1 0 0,-1 0-1 0 0,1 0 1 0 0,-1 1-1 0 0,1-1 0 0 0,-1 1 1 0 0,0 0-1 0 0,1 0 1 0 0,-1 0-1 0 0,0 0 0 0 0,3 1-75 0 0,-1 0-1002 0 0,-3-2 792 0 0,0 0 0 0 0,-1 0-1 0 0,1 1 1 0 0,0-1-1 0 0,0 0 1 0 0,-1 1 0 0 0,1-1-1 0 0,0 1 1 0 0,-1-1 0 0 0,1 1-1 0 0,-1-1 1 0 0,1 1-1 0 0,-1-1 1 0 0,1 1 0 0 0,-1-1-1 0 0,1 1 1 0 0,-1 0-1 0 0,1-1 1 0 0,-1 1 0 0 0,0 0-1 0 0,1-1 1 0 0,-1 1 210 0 0,4 5-1283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01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45 56 0 0,'-4'7'4903'0'0,"-14"26"-1567"0"0,12-9-2320 0 0,1 0-1 0 0,1 0 0 0 0,1 0 1 0 0,2 0-1 0 0,0 1 0 0 0,3 22-1015 0 0,-2-6 343 0 0,5 20-243 0 0,9-132-203 0 0,-8 24 110 0 0,13-62-49 0 0,-17 100 95 0 0,1 1 1 0 0,-1 0 0 0 0,2-1 0 0 0,-1 1 0 0 0,1 1 0 0 0,0-1 0 0 0,1 0-1 0 0,0 1 1 0 0,0 0 0 0 0,0 0 0 0 0,1 1-54 0 0,-5 4 38 0 0,0 1-1 0 0,1 0 1 0 0,-1 0-1 0 0,0 0 1 0 0,1 0 0 0 0,-1 0-1 0 0,1 0 1 0 0,-1 0-1 0 0,1 1 1 0 0,-1-1 0 0 0,1 0-1 0 0,0 1 1 0 0,-1-1-1 0 0,1 1 1 0 0,0 0 0 0 0,-1-1-1 0 0,1 1 1 0 0,0 0-1 0 0,-1 0 1 0 0,1 0 0 0 0,0 0-1 0 0,0 1 1 0 0,-1-1-1 0 0,2 1-37 0 0,1 0 36 0 0,-1 0-1 0 0,1 1 1 0 0,-1 0-1 0 0,0 0 0 0 0,0 0 1 0 0,1 0-1 0 0,-1 0 1 0 0,-1 1-1 0 0,1-1 0 0 0,0 1 1 0 0,0 1-36 0 0,6 6 19 0 0,-2 0 1 0 0,1 1-1 0 0,-1 0 0 0 0,-1 0 1 0 0,0 0-1 0 0,2 7-19 0 0,27 64-388 0 0,-35-81 354 0 0,0-1 1 0 0,1 1-1 0 0,-1-1 0 0 0,0 1 0 0 0,0-1 1 0 0,0 1-1 0 0,0-1 0 0 0,1 1 0 0 0,-1-1 1 0 0,0 1-1 0 0,1-1 0 0 0,-1 1 0 0 0,0-1 0 0 0,1 0 1 0 0,-1 1-1 0 0,0-1 0 0 0,1 0 0 0 0,-1 1 1 0 0,1-1-1 0 0,-1 0 0 0 0,1 1 0 0 0,-1-1 1 0 0,0 0-1 0 0,1 0 0 0 0,-1 0 0 0 0,1 1 1 0 0,-1-1-1 0 0,1 0 0 0 0,-1 0 0 0 0,1 0 0 0 0,0 0 1 0 0,-1 0 33 0 0,20-8-352 0 0,26-33 520 0 0,-32 27-265 0 0,-11 12 96 0 0,-1 0-1 0 0,0 0 1 0 0,1 0 0 0 0,-1 0 0 0 0,0 0 0 0 0,0-1 0 0 0,0 1 0 0 0,0-1-1 0 0,-1 1 1 0 0,1-1 0 0 0,-1 0 0 0 0,0 1 0 0 0,1-1 0 0 0,-1 0-1 0 0,0 0 1 0 0,-1 0 0 0 0,1 0 0 0 0,0-2 1 0 0,-5 2 13 0 0,-5 10 11 0 0,-5 9 13 0 0,10-9-31 0 0,1 0 1 0 0,-1 0-1 0 0,2 1 0 0 0,-1-1 0 0 0,1 1 1 0 0,0 0-1 0 0,1-1 0 0 0,-1 1 0 0 0,2 0 1 0 0,-1 0-1 0 0,1 0 0 0 0,0 0 1 0 0,2 7-7 0 0,-2 17 7 0 0,4-25-79 0 0,3-17-57 0 0,4-17-113 0 0,-4-7-66 0 0,-3 0 0 0 0,-1 0 0 0 0,-1-7 308 0 0,8-74-497 0 0,-10 115 497 0 0,0-1-1 0 0,0 1 0 0 0,0-1 1 0 0,0 1-1 0 0,0 0 1 0 0,0-1-1 0 0,0 1 0 0 0,0-1 1 0 0,0 1-1 0 0,0-1 1 0 0,0 1-1 0 0,0-1 0 0 0,0 1 1 0 0,0 0-1 0 0,0-1 1 0 0,0 1-1 0 0,1-1 0 0 0,-1 1 1 0 0,0 0-1 0 0,0-1 1 0 0,1 1-1 0 0,-1 0 0 0 0,0-1 1 0 0,0 1-1 0 0,1 0 0 0 0,-1-1 1 0 0,0 1-1 0 0,1 0 1 0 0,-1 0-1 0 0,0-1 0 0 0,1 1 1 0 0,-1 0-1 0 0,1 0 1 0 0,-1-1-1 0 0,0 1 0 0 0,1 0 1 0 0,-1 0-1 0 0,1 0 1 0 0,-1 0-1 0 0,1 0 1 0 0,10 16 188 0 0,5 32 540 0 0,-6 2 491 0 0,-2-1 1 0 0,-2 1-1 0 0,-2 11-1219 0 0,-4-45 15 0 0,0-1 0 0 0,0 0 0 0 0,-2 0-1 0 0,0 0 1 0 0,-1 0 0 0 0,0 0 0 0 0,-1 0 0 0 0,-1-1 0 0 0,0 0 0 0 0,-1 0 0 0 0,-1 0 0 0 0,-6 10-15 0 0,7-16-572 0 0,0-1 1 0 0,0 0-1 0 0,-1 0 0 0 0,0-1 1 0 0,0 1-1 0 0,0-1 1 0 0,-1-1-1 0 0,0 0 1 0 0,-3 2 571 0 0,-81 36-7673 0 0,55-27 5460 0 0,-3 3 305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01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184 420 1312 0 0,'-4'2'8443'0'0,"-3"4"-3745"0"0,-21 22-2481 0 0,18-16-1366 0 0,-2-2-795 0 0,1 1 0 0 0,1 1 0 0 0,-1 0 1 0 0,2 0-1 0 0,0 1 0 0 0,0 1 0 0 0,2-1 0 0 0,-1 1 0 0 0,1 1-56 0 0,-2 9-88 0 0,0 0 1 0 0,2 0-1 0 0,-4 21 88 0 0,9-37-65 0 0,1 1 0 0 0,0-1 0 0 0,0 0 1 0 0,1 0-1 0 0,0 1 0 0 0,1-1 0 0 0,-1 0 1 0 0,2 0-1 0 0,-1 1 0 0 0,1-1 0 0 0,0 0 1 0 0,1 0-1 0 0,2 5 65 0 0,-4-11-16 0 0,0-1-1 0 0,-1 1 1 0 0,1-1-1 0 0,0 0 1 0 0,0 0 0 0 0,0 0-1 0 0,0 1 1 0 0,0-1-1 0 0,0 0 1 0 0,0 0 0 0 0,0 0-1 0 0,0 0 1 0 0,0-1 0 0 0,1 1-1 0 0,-1 0 1 0 0,0 0-1 0 0,1-1 1 0 0,-1 1 0 0 0,1-1-1 0 0,-1 1 1 0 0,0-1 0 0 0,1 1-1 0 0,-1-1 1 0 0,1 0-1 0 0,0 0 17 0 0,1 0-18 0 0,0-1-1 0 0,1 1 1 0 0,-1-1-1 0 0,0 0 1 0 0,0 1-1 0 0,0-2 1 0 0,0 1-1 0 0,0 0 1 0 0,-1-1-1 0 0,1 1 1 0 0,0-1-1 0 0,0 0 19 0 0,8-6-28 0 0,-1 0-1 0 0,0-1 0 0 0,0-1 1 0 0,-1 1-1 0 0,4-5 29 0 0,9-16 4 0 0,-1-1-1 0 0,-1 0 0 0 0,-2-2 1 0 0,-1 0-1 0 0,-2-1 1 0 0,-1 0-1 0 0,8-34-3 0 0,4-27 370 0 0,-5 0 0 0 0,1-41-370 0 0,-19 83 371 0 0,-4 44-189 0 0,1 1 0 0 0,0-1 0 0 0,0 1 0 0 0,1-1 0 0 0,0 1 0 0 0,1-1-1 0 0,0 1 1 0 0,0 0 0 0 0,1 0 0 0 0,0 0 0 0 0,3-7-182 0 0,3 56 901 0 0,5 107-282 0 0,24 224-2025 0 0,-37-325 310 0 0,1 14-2162 0 0,-2-58 2598 0 0,1 0-1 0 0,0 1 1 0 0,0-1-1 0 0,-1 0 1 0 0,2 0-1 0 0,-1 0 1 0 0,0 0-1 0 0,1-1 1 0 0,1 3 660 0 0,6 2-6586 0 0,-5-9 4934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02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19 285 1120 0 0,'7'-37'5470'0'0,"-10"21"-2102"0"0,3 16-3265 0 0,0 0 0 0 0,-1 0 1 0 0,1-1-1 0 0,0 1 0 0 0,-1 0 0 0 0,1 0 0 0 0,0 0 0 0 0,-1 0 0 0 0,1 0 1 0 0,-1 0-1 0 0,1 0 0 0 0,0 0 0 0 0,-1 0 0 0 0,1 0 0 0 0,0 0 1 0 0,-1 0-1 0 0,1 0 0 0 0,-1 0 0 0 0,1 0 0 0 0,0 0 0 0 0,-1 0 0 0 0,1 0 1 0 0,0 1-1 0 0,-1-1 0 0 0,1 0 0 0 0,0 0 0 0 0,-1 0 0 0 0,1 1 1 0 0,0-1-1 0 0,-1 0 0 0 0,1 0 0 0 0,0 1 0 0 0,0-1 0 0 0,-1 0 0 0 0,1 0 1 0 0,0 1-1 0 0,0-1 0 0 0,0 0-103 0 0,-2 3 155 0 0,1 0-1 0 0,-1-1 1 0 0,1 1-1 0 0,0 0 1 0 0,0-1 0 0 0,0 1-1 0 0,1 0 1 0 0,-1 0 0 0 0,1 0-1 0 0,-1 0 1 0 0,1 0 0 0 0,0 0-1 0 0,0-1 1 0 0,0 1-1 0 0,1 0 1 0 0,-1 0 0 0 0,1 0-1 0 0,-1 0 1 0 0,1 0 0 0 0,1 2-155 0 0,21 58 100 0 0,-19-55-104 0 0,1 0 0 0 0,0-1 0 0 0,0 1 0 0 0,1-1 0 0 0,0 0 0 0 0,0 0 0 0 0,0-1-1 0 0,1 0 1 0 0,0 0 0 0 0,2 1 4 0 0,-7-6-5 0 0,0 0 0 0 0,0 0 0 0 0,0 0-1 0 0,0 0 1 0 0,0 0 0 0 0,0 0 0 0 0,0-1 0 0 0,1 1-1 0 0,-1-1 1 0 0,0 1 0 0 0,1-1 0 0 0,-1 0-1 0 0,0 0 1 0 0,0 0 0 0 0,1 0 0 0 0,-1 0 0 0 0,2-1 5 0 0,-1 0-10 0 0,-1 0 1 0 0,1-1-1 0 0,0 1 1 0 0,-1 0-1 0 0,0-1 1 0 0,1 0-1 0 0,-1 0 1 0 0,0 0-1 0 0,0 0 1 0 0,0 0 0 0 0,0 0-1 0 0,0 0 1 0 0,0 0-1 0 0,-1-1 1 0 0,1 1-1 0 0,-1-1 1 0 0,2-2 9 0 0,7-19-28 0 0,-1 0 0 0 0,0-1 0 0 0,-2 0 0 0 0,-1-1 0 0 0,-1 1 0 0 0,-1-1 0 0 0,-1 0 0 0 0,-2-14 28 0 0,15-89 415 0 0,-16 127-375 0 0,0 0 1 0 0,1 0 0 0 0,-1 0-1 0 0,1 0 1 0 0,-1 0 0 0 0,1 0 0 0 0,0 0-1 0 0,-1 0 1 0 0,1 0 0 0 0,0 0-1 0 0,0 0 1 0 0,1 0 0 0 0,-1 0 0 0 0,0 1-1 0 0,1-1 1 0 0,-1 0 0 0 0,1 1 0 0 0,1-1-41 0 0,-2 1 27 0 0,0 1-1 0 0,0 0 1 0 0,0 0 0 0 0,0-1 0 0 0,0 1 0 0 0,0 0 0 0 0,0 0 0 0 0,0 0 0 0 0,0 1 0 0 0,0-1 0 0 0,0 0 0 0 0,0 0 0 0 0,0 0 0 0 0,0 1 0 0 0,0-1 0 0 0,0 0 0 0 0,0 1 0 0 0,0-1 0 0 0,0 1 0 0 0,-1 0 0 0 0,1-1 0 0 0,0 1 0 0 0,0-1 0 0 0,0 1 0 0 0,0 1-27 0 0,5 4 46 0 0,0 0 0 0 0,-1 1 0 0 0,0 0 0 0 0,0 0 0 0 0,0 0 0 0 0,-1 1 0 0 0,0 0 0 0 0,-1 0-46 0 0,23 66-217 0 0,9 21-1800 0 0,-31-87 1156 0 0,0 0 0 0 0,1 1 0 0 0,0-1 0 0 0,1-1 0 0 0,3 5 861 0 0,-8-11-255 0 0,0 0-1 0 0,0 0 1 0 0,1 0 0 0 0,-1-1 0 0 0,1 1 0 0 0,-1 0-1 0 0,1 0 1 0 0,-1-1 0 0 0,1 1 0 0 0,-1-1 0 0 0,1 0-1 0 0,-1 1 1 0 0,1-1 0 0 0,0 0 0 0 0,-1 0 0 0 0,1 0-1 0 0,0 0 1 0 0,-1 0 0 0 0,1 0 0 0 0,-1 0 0 0 0,1-1-1 0 0,0 1 1 0 0,-1-1 0 0 0,1 1 0 0 0,-1-1 0 0 0,1 1-1 0 0,-1-1 1 0 0,1 0 0 0 0,-1 0 0 0 0,0 0-1 0 0,1 0 1 0 0,-1 0 0 0 0,0 0 0 0 0,0 0 0 0 0,0 0-1 0 0,1 0 1 0 0,-1-1 0 0 0,0 1 0 0 0,0-1 255 0 0,8-8-1359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02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115 336 836 0 0,'9'-13'1102'0'0,"-2"0"-1"0"0,1-1 0 0 0,-2 0 1 0 0,1 0-1 0 0,-2-2-1101 0 0,-3 13 277 0 0,-1 0 0 0 0,0-1 0 0 0,0 1 0 0 0,-1 0 0 0 0,1-1 0 0 0,-1 1 0 0 0,1-1 0 0 0,-1 1 0 0 0,0-1 0 0 0,0 1 0 0 0,-1-1 0 0 0,1 1 0 0 0,-1 0 0 0 0,0-1 0 0 0,0 1 0 0 0,0-1 0 0 0,0 1 0 0 0,0 0 0 0 0,-1 0 0 0 0,1 0 0 0 0,-1 0 0 0 0,0 0 0 0 0,0 0 0 0 0,0 0 0 0 0,0 1 0 0 0,-1-1-277 0 0,2 2 76 0 0,0 0-1 0 0,0 0 1 0 0,0 0-1 0 0,-1 0 0 0 0,1 0 1 0 0,0 1-1 0 0,0-1 1 0 0,0 0-1 0 0,-1 1 1 0 0,1-1-1 0 0,0 1 1 0 0,-1 0-1 0 0,1-1 1 0 0,0 1-1 0 0,-1 0 0 0 0,1 0 1 0 0,-1 0-1 0 0,1 0 1 0 0,0 0-1 0 0,-1 0 1 0 0,1 0-1 0 0,-1 0 1 0 0,1 1-1 0 0,0-1 0 0 0,-1 0 1 0 0,0 1-76 0 0,-1 1 74 0 0,0 0 1 0 0,0 0-1 0 0,0 0 0 0 0,0 0 0 0 0,0 0 1 0 0,0 1-1 0 0,1-1 0 0 0,-1 1 1 0 0,1 0-1 0 0,-2 2-74 0 0,-5 8 58 0 0,1 0 0 0 0,1 1 1 0 0,0 0-1 0 0,-3 9-58 0 0,2 5-66 0 0,1 1 0 0 0,1 0 0 0 0,1 0 0 0 0,2 1 0 0 0,1-1 0 0 0,2 25 66 0 0,0-50-10 0 0,0 0-1 0 0,0-1 1 0 0,0 1 0 0 0,1 0 0 0 0,0 0-1 0 0,-1-1 1 0 0,2 1 0 0 0,-1 0 0 0 0,0-1 0 0 0,1 2 10 0 0,-1-4-4 0 0,0 1 0 0 0,-1-1 1 0 0,1 0-1 0 0,0 0 1 0 0,0 0-1 0 0,0 0 0 0 0,0 0 1 0 0,0 0-1 0 0,0 0 1 0 0,1 0-1 0 0,-1 0 0 0 0,0 0 1 0 0,0 0-1 0 0,1-1 1 0 0,-1 1-1 0 0,0-1 0 0 0,1 1 1 0 0,-1-1-1 0 0,1 1 4 0 0,1-1-1 0 0,0 0-1 0 0,1 0 0 0 0,-1-1 1 0 0,1 1-1 0 0,-1-1 0 0 0,0 0 0 0 0,1 0 1 0 0,-1 0-1 0 0,0 0 0 0 0,0 0 1 0 0,0-1-1 0 0,0 1 0 0 0,0-1 1 0 0,0 0-1 0 0,0 0 0 0 0,0 0 1 0 0,-1 0-1 0 0,1-1 0 0 0,-1 1 0 0 0,0-1 1 0 0,0 0 1 0 0,18-18-8 0 0,-1-2 0 0 0,-1 0 0 0 0,-1-1 0 0 0,-2-1 0 0 0,0 0 0 0 0,-1-1 1 0 0,1-9 7 0 0,5-12-14 0 0,-3-2 0 0 0,-2 0 1 0 0,6-38 13 0 0,-13 37-5 0 0,-3 21 10 0 0,-4 23 29 0 0,0 9 32 0 0,0 150 432 0 0,20 149-498 0 0,-14-254-678 0 0,2 0 1 0 0,5 9 677 0 0,-10-42-512 0 0,1 1 1 0 0,0-1 0 0 0,1 0 0 0 0,1-1 0 0 0,0 1 0 0 0,1-1-1 0 0,1-1 1 0 0,6 9 511 0 0,-14-21-125 0 0,-1 0 1 0 0,1 0-1 0 0,0 0 0 0 0,0-1 0 0 0,0 1 0 0 0,0 0 0 0 0,0 0 0 0 0,0 0 0 0 0,0-1 1 0 0,0 1-1 0 0,0 0 0 0 0,0-1 0 0 0,0 1 0 0 0,1-1 0 0 0,-1 1 0 0 0,0-1 0 0 0,0 0 0 0 0,1 0 1 0 0,-1 1-1 0 0,0-1 0 0 0,0 0 0 0 0,1 0 0 0 0,-1 0 0 0 0,0 0 0 0 0,0-1 0 0 0,1 1 0 0 0,-1 0 1 0 0,0 0-1 0 0,0-1 0 0 0,1 1 0 0 0,-1-1 0 0 0,0 1 0 0 0,0-1 0 0 0,0 1 0 0 0,0-1 1 0 0,0 0-1 0 0,0 1 0 0 0,0-1 0 0 0,0 0 125 0 0,3-3-471 0 0,0 0-1 0 0,0 1 1 0 0,-1-1-1 0 0,0-1 1 0 0,0 1 0 0 0,0 0-1 0 0,0-1 1 0 0,-1 1 0 0 0,0-1 471 0 0,7-15-1170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03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39 220 0 0,'0'-2'228'0'0,"0"-1"0"0"0,0 1 1 0 0,0-1-1 0 0,0 1 0 0 0,-1-1 0 0 0,1 1 0 0 0,0 0 0 0 0,-1-1 1 0 0,0 1-1 0 0,0 0 0 0 0,0 0 0 0 0,0-1 0 0 0,0 0-228 0 0,0 3 106 0 0,1-1-1 0 0,-1 1 1 0 0,1-1 0 0 0,-1 1-1 0 0,1 0 1 0 0,-1-1-1 0 0,1 1 1 0 0,-1 0-1 0 0,1-1 1 0 0,-1 1 0 0 0,0 0-1 0 0,1 0 1 0 0,-1 0-1 0 0,1-1 1 0 0,-1 1 0 0 0,0 0-1 0 0,1 0 1 0 0,-1 0-1 0 0,1 0 1 0 0,-1 0-1 0 0,0 0 1 0 0,1 0 0 0 0,-1 0-1 0 0,0 1 1 0 0,1-1-1 0 0,-1 0 1 0 0,1 0 0 0 0,-1 0-1 0 0,0 1 1 0 0,1-1-106 0 0,-5 3 326 0 0,0 0 0 0 0,1 0 1 0 0,0 0-1 0 0,0 1 0 0 0,0 0 1 0 0,0 0-1 0 0,0 0 0 0 0,1 0 1 0 0,-1 0-1 0 0,0 3-326 0 0,-4 8 306 0 0,1 0 0 0 0,0 0 0 0 0,1 0 1 0 0,0 1-1 0 0,2 0 0 0 0,0 1 0 0 0,1-1 0 0 0,0 1 1 0 0,1-1-1 0 0,1 1 0 0 0,1 0 0 0 0,0-1 0 0 0,1 1 0 0 0,1 0 1 0 0,0-1-1 0 0,2 1 0 0 0,4 13-306 0 0,-8-29 12 0 0,0 0 0 0 0,1 1 0 0 0,-1-1 0 0 0,1 1 0 0 0,0-1 0 0 0,-1 0 0 0 0,1 0 0 0 0,0 0 0 0 0,0 1 0 0 0,0-1 0 0 0,0 0 0 0 0,0 0 0 0 0,0 0 0 0 0,0 0 0 0 0,0 0 0 0 0,0 0 0 0 0,0-1 1 0 0,1 1-1 0 0,-1 0 0 0 0,0-1 0 0 0,1 1 0 0 0,-1 0 0 0 0,0-1 0 0 0,1 0 0 0 0,-1 1 0 0 0,1-1-12 0 0,1 0 9 0 0,0 0 0 0 0,0 0 0 0 0,0 0 0 0 0,0-1 0 0 0,0 1 0 0 0,0-1 0 0 0,0 0 0 0 0,0 0 0 0 0,0 0 0 0 0,0 0 0 0 0,0 0 0 0 0,0-1-9 0 0,10-5-181 0 0,-1-1-1 0 0,0 0 0 0 0,-1-1 1 0 0,10-9 181 0 0,-7 3-1760 0 0,0 0 0 0 0,-1-1 0 0 0,0-1 1 0 0,-2-1-1 0 0,6-9 1760 0 0,-2 3-3142 0 0,-7 12 1486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03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67 104 0 0,'0'-5'455'0'0,"2"-29"2289"0"0,-2 32-2310 0 0,0 0 0 0 0,1 0 1 0 0,-1 0-1 0 0,0 0 0 0 0,1 0 0 0 0,0 1 0 0 0,-1-1 0 0 0,1 0 1 0 0,0 0-1 0 0,0 0 0 0 0,0 1 0 0 0,0-1 0 0 0,0 1 1 0 0,1-1-435 0 0,-2 23 5671 0 0,0-5-4752 0 0,-15 61 704 0 0,-5 38-1720 0 0,14-82-675 0 0,-2 25-1704 0 0,8-54 1863 0 0,0-1 1 0 0,0 0 0 0 0,0 1 0 0 0,0-1-1 0 0,0 0 1 0 0,1 1 0 0 0,-1-1-1 0 0,1 0 1 0 0,0 0 0 0 0,0 0 0 0 0,0 1-1 0 0,1-1 1 0 0,-1 0 0 0 0,1 0 612 0 0,7 1-3944 0 0,-5-8 2426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03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9 272 0 0,'8'-8'5160'0'0,"-3"12"-1750"0"0,-1 32-94 0 0,-7 49-1865 0 0,-1-5-3346 0 0,3 0-5420 0 0,1-69 5938 0 0,0 9-445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50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1 240 0 0,'-2'3'540'0'0,"0"1"0"0"0,0-1-1 0 0,0 1 1 0 0,0-1 0 0 0,1 1 0 0 0,0 0 0 0 0,-1 0 0 0 0,1 4-540 0 0,-2 18 3848 0 0,10-22 2521 0 0,9-5-3427 0 0,29-5-2606 0 0,-14 2-101 0 0,119 0-357 0 0,1 6 1 0 0,0 7-1 0 0,-2 7 1 0 0,66 18 121 0 0,-145-21 2 0 0,-1 3 0 0 0,-1 3 1 0 0,-1 3-1 0 0,-1 3 0 0 0,-1 2 0 0 0,-1 4 0 0 0,-2 2 1 0 0,-1 3-1 0 0,28 23-2 0 0,-42-23-6 0 0,-1 1-1 0 0,-2 3 1 0 0,-2 1 0 0 0,-2 3 0 0 0,-1 1 0 0 0,-3 1 0 0 0,-1 2-1 0 0,-3 2 1 0 0,-2 1 0 0 0,-2 1 0 0 0,9 29 6 0 0,-13-19-40 0 0,-3 1 0 0 0,-2 0 0 0 0,-4 2-1 0 0,-2 0 1 0 0,-3 1 0 0 0,-3 0 0 0 0,-3 0 0 0 0,-3 1 0 0 0,-3-1 0 0 0,-8 50 40 0 0,-62 644-63 0 0,62-676 143 0 0,-5-1-1 0 0,-3-1 1 0 0,-3-1-1 0 0,-4 0 1 0 0,-3-2 0 0 0,-4-1-1 0 0,-25 40-79 0 0,-183 422 86 0 0,29 13-66 0 0,200-522-8 0 0,-55 154-254 0 0,9 3 0 0 0,-17 113 242 0 0,53-187-133 0 0,4 1-1 0 0,6 0 1 0 0,4 0 0 0 0,6 1 0 0 0,5 8 133 0 0,-1-84 76 0 0,1 0 0 0 0,2 0 1 0 0,1 0-1 0 0,3-1 0 0 0,1 0 1 0 0,2 0-1 0 0,1-2 0 0 0,10 17-76 0 0,-19-44 13 0 0,1-1 0 0 0,-1 1-1 0 0,2-1 1 0 0,0-1 0 0 0,0 1 0 0 0,0-1-1 0 0,1 0 1 0 0,0-1 0 0 0,1 1-1 0 0,-1-2 1 0 0,1 1 0 0 0,1-1 0 0 0,-1-1-1 0 0,1 0 1 0 0,0 0 0 0 0,0-1-1 0 0,1 0 1 0 0,-1-1 0 0 0,1 0 0 0 0,0 0-1 0 0,0-1 1 0 0,0-1 0 0 0,0 0-1 0 0,0 0 1 0 0,0-1 0 0 0,0-1 0 0 0,10-1-13 0 0,74-9-94 0 0,0-4 1 0 0,9-6 93 0 0,129-21-58 0 0,-105 29 202 0 0,-38 4 229 0 0,0-3-1 0 0,72-20-372 0 0,-150 29 8 0 0,0-1 0 0 0,0-1-1 0 0,0 0 1 0 0,-1 0 0 0 0,0-1-1 0 0,0-1 1 0 0,-1 0 0 0 0,0 0-1 0 0,9-9-7 0 0,5-8-18 0 0,-1 0 0 0 0,-2-2 0 0 0,1-1 18 0 0,-10 11-4 0 0,-6 9 8 0 0,1 0-1 0 0,0 0 1 0 0,0 0-1 0 0,1 1 1 0 0,-1 0 0 0 0,1 0-1 0 0,1 1 1 0 0,-1 0 0 0 0,1 1-1 0 0,0 0 1 0 0,0 0-1 0 0,0 1 1 0 0,0 0 0 0 0,1 0-1 0 0,-1 1 1 0 0,1 1-1 0 0,0-1 1 0 0,-1 1 0 0 0,11 1-4 0 0,-18-1-629 0 0,0 0 0 0 0,0 0 0 0 0,0 0 0 0 0,0-1 0 0 0,0 1 0 0 0,0 0 0 0 0,0-1 1 0 0,0 0-1 0 0,-1 1 0 0 0,1-1 0 0 0,0 0 0 0 0,-1 0 0 0 0,0 0 0 0 0,1 0 0 0 0,-1 0 0 0 0,0 0 1 0 0,0 0-1 0 0,0-1 0 0 0,0 1 0 0 0,-1 0 0 0 0,1-1 0 0 0,-1 1 0 0 0,1 0 0 0 0,-1-2 629 0 0,1-8-1972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51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207 167 612 0 0,'0'0'86'0'0,"0"-1"1"0"0,0 1-1 0 0,0 0 1 0 0,0-1-1 0 0,0 1 1 0 0,0 0-1 0 0,0-1 1 0 0,0 1-1 0 0,1 0 0 0 0,-1 0 1 0 0,0-1-1 0 0,0 1 1 0 0,0 0-1 0 0,0-1 1 0 0,0 1-1 0 0,0 0 1 0 0,1 0-1 0 0,-1-1 0 0 0,0 1 1 0 0,0 0-1 0 0,0 0 1 0 0,1 0-1 0 0,-1-1 1 0 0,0 1-1 0 0,0 0 1 0 0,1 0-1 0 0,-1 0 0 0 0,0-1 1 0 0,1 1-1 0 0,-1 0 1 0 0,0 0-1 0 0,0 0 1 0 0,1 0-1 0 0,-1 0 1 0 0,0 0-1 0 0,1 0 0 0 0,-1 0 1 0 0,0 0-1 0 0,1 0 1 0 0,-1 0-1 0 0,0 0 1 0 0,1 0-1 0 0,-1 0 1 0 0,0 0-1 0 0,0 0 0 0 0,1 0 1 0 0,-1 0-1 0 0,0 0 1 0 0,1 1-1 0 0,-1-1 1 0 0,0 0-1 0 0,0 0 1 0 0,1 0-1 0 0,-1 1-86 0 0,14 11 1469 0 0,-5 22 476 0 0,-2-1 1 0 0,3 31-1946 0 0,-6-31 503 0 0,2 0-1 0 0,1 0 1 0 0,4 9-503 0 0,18 36 186 0 0,3 0 0 0 0,4-2 1 0 0,3-2-1 0 0,26 34-186 0 0,-54-86 2 0 0,-8-18-1 0 0,-1 1-1 0 0,0-1 0 0 0,1 1 1 0 0,0-1-1 0 0,0 0 1 0 0,0 0-1 0 0,1 0 1 0 0,-1-1-1 0 0,1 1 1 0 0,0 0-1 0 0,-3-5-4 0 0,-1 0 1 0 0,1 0 0 0 0,-1 0-1 0 0,1 0 1 0 0,-1 0 0 0 0,1 0-1 0 0,-1 0 1 0 0,0 0 0 0 0,0-1-1 0 0,1 1 1 0 0,-1 0 0 0 0,0 0-1 0 0,0 0 1 0 0,0 0 0 0 0,0 0-1 0 0,0 0 1 0 0,-1 0-1 0 0,1 0 1 0 0,0-1 0 0 0,0 1-1 0 0,-1 0 1 0 0,1 0 0 0 0,-1-1 3 0 0,-5-35-23 0 0,-2 11 11 0 0,-1 1 0 0 0,-1 0-1 0 0,-1 1 1 0 0,-1 0 0 0 0,-2 0 0 0 0,-3-2 12 0 0,-33-47-90 0 0,-16-13 90 0 0,-28-39-93 0 0,12 11-96 0 0,23 34 34 0 0,-19-40 155 0 0,75 116 12 0 0,1-1 1 0 0,-1 0 0 0 0,1 1 0 0 0,0-1-1 0 0,1 0 1 0 0,-1 0 0 0 0,1 0-1 0 0,0 0 1 0 0,0 0 0 0 0,0-3-13 0 0,1 7 12 0 0,0-1 1 0 0,1 1-1 0 0,-1-1 1 0 0,0 1 0 0 0,0-1-1 0 0,1 1 1 0 0,-1 0-1 0 0,0-1 1 0 0,1 1-1 0 0,-1 0 1 0 0,1 0 0 0 0,0-1-1 0 0,0 1 1 0 0,-1 0-1 0 0,1 0 1 0 0,0 0-1 0 0,0 0 1 0 0,0 0 0 0 0,0 0-1 0 0,0 0 1 0 0,0 0-1 0 0,0 0 1 0 0,0 0-1 0 0,1 0 1 0 0,-1 1 0 0 0,0-1-1 0 0,0 1 1 0 0,1-1-1 0 0,-1 1 1 0 0,0-1-1 0 0,1 1 1 0 0,-1 0 0 0 0,1-1-1 0 0,-1 1 1 0 0,0 0-1 0 0,1 0 1 0 0,1 0-13 0 0,28 1 153 0 0,1 0 0 0 0,0 2 0 0 0,0 2-1 0 0,-1 1 1 0 0,0 1 0 0 0,4 3-153 0 0,45 9 390 0 0,29 4 314 0 0,0 4 0 0 0,72 30-704 0 0,-166-50 6 0 0,-1 1 0 0 0,0 0 0 0 0,0 2-1 0 0,-1-1 1 0 0,0 1 0 0 0,-1 1-1 0 0,0 0 1 0 0,-1 1 0 0 0,4 5-6 0 0,-13-14 77 0 0,0-1 0 0 0,0 0-1 0 0,-1 0 1 0 0,1 1 0 0 0,-1-1 0 0 0,0 1 0 0 0,1-1 0 0 0,-1 1 0 0 0,0 0 0 0 0,0-1 0 0 0,-1 1 0 0 0,1 0 0 0 0,-1 0 0 0 0,1 1-77 0 0,-2 0 28 0 0,-1 0 1 0 0,1 0 0 0 0,-1 0 0 0 0,0 0 0 0 0,0 0-1 0 0,0 0 1 0 0,0-1 0 0 0,-1 1 0 0 0,0-1 0 0 0,1 0 0 0 0,-1 0-1 0 0,0 0 1 0 0,-1 0 0 0 0,1 0 0 0 0,0 0 0 0 0,-1-1 0 0 0,-2 2-29 0 0,-82 51-64 0 0,65-42 108 0 0,-40 28-314 0 0,1 2 1 0 0,3 2-1 0 0,2 3 1 0 0,-21 26 269 0 0,-15 25-3261 0 0,9 5-3657 0 0,56-61 2844 0 0,15-26 2479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22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56 0 0,'2'15'7850'0'0,"-3"42"-5478"0"0,0-22-1120 0 0,1-22-912 0 0,1-1 1 0 0,0 0-1 0 0,1 0 0 0 0,1 1 0 0 0,0-1 0 0 0,0 0 0 0 0,1-1 0 0 0,1 1-340 0 0,-4-9 37 0 0,0-1 0 0 0,0 1 0 0 0,0-1 0 0 0,0 1 0 0 0,0-1 0 0 0,0 0 0 0 0,1 1 0 0 0,0-1 0 0 0,-1 0 0 0 0,1 0 0 0 0,0 0 0 0 0,0 0 0 0 0,0 0-1 0 0,0-1 1 0 0,0 1 0 0 0,0-1 0 0 0,0 1 0 0 0,1-1 0 0 0,-1 0 0 0 0,1 0 0 0 0,-1 0 0 0 0,1 0 0 0 0,-1 0 0 0 0,1 0 0 0 0,0-1 0 0 0,-1 1 0 0 0,1-1 0 0 0,0 0 0 0 0,-1 0 0 0 0,1 0 0 0 0,0 0 0 0 0,-1 0 0 0 0,1-1 0 0 0,-1 1 0 0 0,1-1 0 0 0,0 0 0 0 0,-1 1 0 0 0,1-1 0 0 0,1-1-37 0 0,0 0-6 0 0,0-1 1 0 0,0 1-1 0 0,-1-1 0 0 0,1 0 1 0 0,-1 0-1 0 0,0 0 1 0 0,0 0-1 0 0,0 0 1 0 0,0-1-1 0 0,0 0 0 0 0,-1 1 1 0 0,1-1-1 0 0,-1 0 1 0 0,0 0-1 0 0,0 0 0 0 0,-1 0 1 0 0,1-1-1 0 0,-1 1 1 0 0,0 0-1 0 0,1-3 6 0 0,1-12-30 0 0,-1 0-1 0 0,0 0 0 0 0,-1 0 1 0 0,-2-3 30 0 0,1 20-30 0 0,-1 1-1 0 0,1 0 1 0 0,-1 0 0 0 0,0 0 0 0 0,1 0 0 0 0,-1 0 0 0 0,0 0 0 0 0,0 0-1 0 0,0 0 1 0 0,0 0 0 0 0,0 0 0 0 0,0 0 0 0 0,0 0 0 0 0,0 1 0 0 0,0-1 0 0 0,0 0-1 0 0,0 1 1 0 0,0-1 0 0 0,-1 1 0 0 0,1-1 0 0 0,0 1 0 0 0,0 0 0 0 0,-1-1-1 0 0,0 1 31 0 0,-42-10-1595 0 0,30 7 521 0 0,-29-16-4020 0 0,20 8 60 0 0,18 8 3620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5:05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20 0 0,'1'12'1487'0'0,"1"1"0"0"0,0 0 0 0 0,1 0 1 0 0,0-1-1 0 0,1 1 0 0 0,3 7-1487 0 0,14 53 4178 0 0,0 121 861 0 0,-7 87-2910 0 0,-14-274-2089 0 0,12 311 615 0 0,-2-32-513 0 0,-5-100-350 0 0,-4-62-2799 0 0,-2-108 2553 0 0,-1-4-5114 0 0,6-34-2667 0 0,2 5 6556 0 0,-5-4 252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5:05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4 700 0 0,'-1'-3'5999'0'0,"-3"10"-2097"0"0,1-1-3590 0 0,-15 26 3464 0 0,3 0 0 0 0,-6 18-3776 0 0,14-32 284 0 0,1 1-1 0 0,1-1 1 0 0,1 1-1 0 0,1 0 1 0 0,1 0-1 0 0,0 0 1 0 0,1 0-1 0 0,2 16-283 0 0,0-10 71 0 0,2 0-1 0 0,1 0 0 0 0,1-1 1 0 0,5 17-71 0 0,-9-36-23 0 0,1 0 0 0 0,-1 0 0 0 0,1 0 0 0 0,0 0 0 0 0,0-1 0 0 0,0 1 1 0 0,1-1-1 0 0,0 1 0 0 0,0-1 0 0 0,0 0 0 0 0,0 0 0 0 0,1 0 0 0 0,-1 0 1 0 0,1 0-1 0 0,0-1 0 0 0,0 0 0 0 0,0 0 0 0 0,1 0 0 0 0,-1 0 0 0 0,1-1 1 0 0,0 0-1 0 0,0 0 0 0 0,-1 0 0 0 0,1 0 0 0 0,2 0 23 0 0,-3-2-27 0 0,0-1-1 0 0,0 1 0 0 0,0-1 1 0 0,0 1-1 0 0,0-1 1 0 0,0 0-1 0 0,0 0 0 0 0,0-1 1 0 0,0 1-1 0 0,-1-1 1 0 0,1 0-1 0 0,-1 0 0 0 0,1 0 1 0 0,-1 0-1 0 0,0-1 1 0 0,1 1-1 0 0,-1-1 0 0 0,-1 0 1 0 0,1 0-1 0 0,0 0 1 0 0,-1 0-1 0 0,3-4 28 0 0,3-4-25 0 0,-1 0-1 0 0,0-1 0 0 0,0 0 1 0 0,-2 0-1 0 0,1-1 0 0 0,-1-2 26 0 0,3-8-16 0 0,-2-1 0 0 0,0 0-1 0 0,-2-1 1 0 0,-1 1-1 0 0,-1-1 1 0 0,-1-14 16 0 0,-1 21-57 0 0,-1 0 1 0 0,0 0-1 0 0,-2 0 1 0 0,0 1-1 0 0,-1-1 1 0 0,-1 1-1 0 0,0 0 1 0 0,-1 0-1 0 0,-4-7 57 0 0,9 22-38 0 0,0-1-1 0 0,-1 1 1 0 0,1 0-1 0 0,0-1 1 0 0,-1 1-1 0 0,1 0 1 0 0,-1 0-1 0 0,0 0 1 0 0,1 0-1 0 0,-1 0 1 0 0,0 0-1 0 0,0 0 1 0 0,0 1-1 0 0,-1-1 1 0 0,1 1-1 0 0,0 0 1 0 0,-1-1-1 0 0,1 1 1 0 0,-1 0-1 0 0,1 0 1 0 0,-1 1-1 0 0,1-1 1 0 0,-1 0-1 0 0,0 1 1 0 0,1 0 0 0 0,-1-1-1 0 0,0 1 1 0 0,0 0 38 0 0,0 1-191 0 0,-1 0 1 0 0,1 0 0 0 0,-1 0-1 0 0,1 1 1 0 0,0-1 0 0 0,0 1-1 0 0,0 0 1 0 0,0 0 0 0 0,0 0-1 0 0,0 0 1 0 0,0 0 0 0 0,1 1-1 0 0,-1-1 1 0 0,1 1 0 0 0,0 0-1 0 0,0 0 1 0 0,0-1 0 0 0,0 1-1 0 0,0 1 1 0 0,0-1 0 0 0,1 0 190 0 0,-1 2-377 0 0,0-2-617 0 0,1 1-1 0 0,-1-1 1 0 0,0 1 0 0 0,0-1 0 0 0,0 0 0 0 0,-1 0 0 0 0,1 0 0 0 0,-1 0 0 0 0,1 0 0 0 0,-1 0 0 0 0,0-1 0 0 0,-2 2 994 0 0,4-4-1479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5:06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23 360 0 0,'2'-6'1728'0'0,"5"-7"5224"0"0,-1 10-827 0 0,-3 16-3490 0 0,-4 48-676 0 0,-1-28-1774 0 0,2 1 0 0 0,1-1-1 0 0,2 0 1 0 0,1 0 0 0 0,1-1-1 0 0,3 3-184 0 0,-6-28-21 0 0,0-1-1 0 0,1 1 0 0 0,0-1 0 0 0,0 0 1 0 0,1 0-1 0 0,0 0 0 0 0,0 0 1 0 0,0-1-1 0 0,0 0 0 0 0,1 1 0 0 0,3 1 22 0 0,-6-5-26 0 0,0 0 0 0 0,-1-1 1 0 0,1 1-1 0 0,0-1 0 0 0,0 0 0 0 0,0 0 0 0 0,1 0 0 0 0,-1 0 0 0 0,0 0 0 0 0,0 0 0 0 0,0-1 0 0 0,1 1 0 0 0,-1 0 0 0 0,0-1 0 0 0,1 0 0 0 0,-1 0 0 0 0,1 0 0 0 0,-1 0 0 0 0,0 0 0 0 0,1 0 0 0 0,-1 0 0 0 0,0-1 0 0 0,1 0 0 0 0,-1 1 0 0 0,0-1 0 0 0,0 0 0 0 0,1 0 0 0 0,-1 0 0 0 0,0 0 0 0 0,0 0 0 0 0,0-1 0 0 0,0 1 0 0 0,0 0 0 0 0,-1-1 0 0 0,2-1 26 0 0,6-6-106 0 0,0 0 0 0 0,-1-1 0 0 0,0 0 0 0 0,-1 0 0 0 0,0-1 0 0 0,-1 0 0 0 0,0-1 0 0 0,1-3 106 0 0,37-104-858 0 0,-7 14 553 0 0,-37 105 310 0 0,0 0-1 0 0,0-1 1 0 0,0 1 0 0 0,1 0-1 0 0,-1 0 1 0 0,0-1-1 0 0,0 1 1 0 0,0 0-1 0 0,0-1 1 0 0,0 1-1 0 0,1 0 1 0 0,-1-1 0 0 0,0 1-1 0 0,0 0 1 0 0,1 0-1 0 0,-1 0 1 0 0,0-1-1 0 0,0 1 1 0 0,1 0-1 0 0,-1 0 1 0 0,0 0 0 0 0,1-1-1 0 0,-1 1 1 0 0,0 0-1 0 0,1 0 1 0 0,-1 0-1 0 0,0 0 1 0 0,1 0-1 0 0,-1 0 1 0 0,0 0 0 0 0,1 0-1 0 0,-1 0 1 0 0,0 0-1 0 0,1 0 1 0 0,-1 0-1 0 0,0 0 1 0 0,1 0-5 0 0,10 11 60 0 0,8 29-122 0 0,-16-33 30 0 0,24 57-538 0 0,9 20-1593 0 0,-30-72 1003 0 0,0 0 0 0 0,1-1 1 0 0,1 0-1 0 0,0 0 0 0 0,5 5 1160 0 0,-12-15-266 0 0,0 0 0 0 0,0 0 0 0 0,1 0 0 0 0,-1 0 0 0 0,1 0 0 0 0,-1 0 0 0 0,1 0 0 0 0,-1 0 0 0 0,1 0 0 0 0,0-1 0 0 0,-1 1 0 0 0,1-1 0 0 0,0 1 0 0 0,0-1 0 0 0,-1 0 0 0 0,1 0 0 0 0,0 0 0 0 0,0 0 0 0 0,-1 0 0 0 0,1 0 0 0 0,0 0 0 0 0,0 0 0 0 0,-1-1 0 0 0,1 1 0 0 0,0-1 0 0 0,0 1 0 0 0,-1-1 1 0 0,2 0 265 0 0,6-5-1416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5:07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177 516 140 0 0,'26'-19'2605'0'0,"-7"6"781"0"0,-1-1-1 0 0,0-1 1 0 0,15-17-3386 0 0,-32 31 41 0 0,0 1-1 0 0,-1-1 1 0 0,1 1 0 0 0,-1-1-1 0 0,1 1 1 0 0,-1-1 0 0 0,1 0-1 0 0,-1 1 1 0 0,0-1-1 0 0,1 0 1 0 0,-1 1 0 0 0,0-1-1 0 0,1 0 1 0 0,-1 1 0 0 0,0-1-1 0 0,0 0 1 0 0,0 0 0 0 0,0 1-1 0 0,0-1 1 0 0,0 0 0 0 0,0 0-1 0 0,0 0 1 0 0,0 1 0 0 0,0-1-1 0 0,0 0 1 0 0,0 0 0 0 0,0 1-1 0 0,0-1 1 0 0,-1 0 0 0 0,1 1-1 0 0,0-1 1 0 0,-1 0-41 0 0,0-1 40 0 0,-1 1 0 0 0,1-1 0 0 0,-1 1 0 0 0,0 0 0 0 0,1 0 0 0 0,-1 0 0 0 0,0 0 0 0 0,1 0 0 0 0,-1 0 0 0 0,0 1 1 0 0,0-1-1 0 0,0 1 0 0 0,0-1-40 0 0,-5-1 48 0 0,1 1 1 0 0,0 0 0 0 0,-1 0-1 0 0,1 1 1 0 0,0-1 0 0 0,-1 2 0 0 0,1-1-1 0 0,-3 1-48 0 0,-2 3 29 0 0,0 0 0 0 0,1 1-1 0 0,0 0 1 0 0,-1 1 0 0 0,2 0-1 0 0,-1 1 1 0 0,1 0-1 0 0,0 0 1 0 0,0 1 0 0 0,1 0-1 0 0,0 0 1 0 0,1 1 0 0 0,0 0-1 0 0,0 1 1 0 0,1 0 0 0 0,0 0-1 0 0,0 0 1 0 0,-3 10-29 0 0,0 2 15 0 0,0 1 1 0 0,2-1-1 0 0,1 1 0 0 0,0 1 1 0 0,2-1-1 0 0,1 1 1 0 0,0 0-1 0 0,2 16-15 0 0,1-26-25 0 0,1 0 0 0 0,1 0 0 0 0,0 0-1 0 0,1 0 1 0 0,1 0 0 0 0,0 0 0 0 0,1-1 0 0 0,5 11 25 0 0,-9-21-30 0 0,1 0-1 0 0,-1 0 1 0 0,1 0 0 0 0,0-1 0 0 0,0 1 0 0 0,0-1 0 0 0,0 1 0 0 0,0-1 0 0 0,1 0 0 0 0,-1 0 0 0 0,1 0 0 0 0,-1 0 0 0 0,1 0 0 0 0,0 0-1 0 0,-1-1 1 0 0,1 1 0 0 0,2 0 30 0 0,-1-2-40 0 0,-1 0-1 0 0,0 0 0 0 0,0 0 1 0 0,0 0-1 0 0,0 0 0 0 0,0-1 1 0 0,0 1-1 0 0,0-1 1 0 0,0 0-1 0 0,0 0 0 0 0,0 0 1 0 0,0 0-1 0 0,0 0 0 0 0,-1-1 1 0 0,1 1-1 0 0,0-1 0 0 0,-1 0 1 0 0,1 0-1 0 0,-1 0 1 0 0,0 0-1 0 0,0 0 0 0 0,1-1 41 0 0,11-12-49 0 0,-1 0 0 0 0,0-1 1 0 0,-1 0-1 0 0,-1-1 0 0 0,0-1 0 0 0,-1 0 0 0 0,-1 0 0 0 0,-1-1 0 0 0,-1 0 0 0 0,0 0 0 0 0,1-12 49 0 0,6-25 175 0 0,-3 0-1 0 0,-2 0 0 0 0,0-33-174 0 0,-6-8 787 0 0,-7-66-787 0 0,0 12 2005 0 0,4 150-1919 0 0,0 0 0 0 0,-1 0 0 0 0,1 0 0 0 0,0 0 0 0 0,0 0 0 0 0,0 0 0 0 0,0 0 0 0 0,0 0 0 0 0,0 0 0 0 0,0 0 0 0 0,1 0 0 0 0,-1 0 0 0 0,0 0 0 0 0,0 0 0 0 0,1 0 0 0 0,-1 1 0 0 0,1-1 0 0 0,-1 0 0 0 0,1 0 0 0 0,-1 0 0 0 0,1 1 0 0 0,-1-1-86 0 0,10 15 1085 0 0,7 34-705 0 0,21 111-664 0 0,7 91 284 0 0,-9 25-4374 0 0,-35-225 2116 0 0,-2-39 709 0 0,1 0 1 0 0,0 0-1 0 0,1 0 1 0 0,0 0-1 0 0,2 5 1549 0 0,0-10-3672 0 0,-7-11 2232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5:07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1 834 140 0 0,'25'-11'3556'0'0,"35"-19"3847"0"0,-55 26-7129 0 0,0 0 0 0 0,0-1 0 0 0,0 1 0 0 0,0-1 0 0 0,-1 0 0 0 0,0-1 0 0 0,0 1 0 0 0,0-1 0 0 0,2-4-274 0 0,19-39 344 0 0,-1-1-1 0 0,-3-1 1 0 0,9-36-344 0 0,-27 77-107 0 0,-1 0 1 0 0,0-1-1 0 0,-1 1 0 0 0,0 0 1 0 0,0-1-1 0 0,-1 1 0 0 0,-1-1 1 0 0,0 1-1 0 0,0 0 0 0 0,-1-3 107 0 0,2 12-20 0 0,-1 1 0 0 0,1-1 0 0 0,0 0 0 0 0,-1 0 0 0 0,1 0 0 0 0,-1 0 0 0 0,1 0 0 0 0,-1 0 0 0 0,1 0 0 0 0,-1 1 0 0 0,1-1 0 0 0,-1 0 0 0 0,0 0 0 0 0,1 1 0 0 0,-1-1 0 0 0,0 1 0 0 0,0-1 0 0 0,1 0 0 0 0,-1 1 0 0 0,0-1 0 0 0,0 1-1 0 0,0 0 1 0 0,0-1 0 0 0,0 1 0 0 0,0 0 0 0 0,0 0 0 0 0,0-1 0 0 0,0 1 0 0 0,0 0 0 0 0,0 0 0 0 0,0 0 0 0 0,0 0 0 0 0,0 0 0 0 0,0 0 0 0 0,1 0 0 0 0,-1 1 0 0 0,0-1 0 0 0,0 0 0 0 0,0 0 0 0 0,0 1 0 0 0,0-1 0 0 0,0 1 0 0 0,0-1 0 0 0,0 1 0 0 0,1-1 0 0 0,-1 1 0 0 0,0-1 0 0 0,0 1 0 0 0,1 0 0 0 0,-1-1-1 0 0,0 2 21 0 0,-5 2-6 0 0,1 0 0 0 0,0 0-1 0 0,0 1 1 0 0,0 0-1 0 0,1 0 1 0 0,0 0-1 0 0,-1 1 7 0 0,-5 12 138 0 0,1-1-1 0 0,1 2 1 0 0,0-1-1 0 0,2 1 1 0 0,0 0-1 0 0,1 0 1 0 0,0 1-1 0 0,2 0 1 0 0,0 8-138 0 0,0 7 445 0 0,2 1-1 0 0,1-1 1 0 0,2 1 0 0 0,6 30-445 0 0,-7-58 27 0 0,0-1 0 0 0,1 0 0 0 0,0 1 0 0 0,0-1 0 0 0,0 0 0 0 0,1 0 0 0 0,0 0 0 0 0,1 0 0 0 0,-1-1 0 0 0,1 1 0 0 0,0-1 0 0 0,3 2-27 0 0,-5-6-91 0 0,0 0 0 0 0,1 0 0 0 0,-1 0-1 0 0,1 0 1 0 0,0 0 0 0 0,-1-1 0 0 0,1 1 0 0 0,0-1 0 0 0,0 0-1 0 0,0 0 1 0 0,0 0 0 0 0,0 0 0 0 0,0-1 0 0 0,1 1 0 0 0,-1-1-1 0 0,0 0 1 0 0,0 1 0 0 0,0-2 0 0 0,0 1 0 0 0,1 0 0 0 0,-1 0-1 0 0,0-1 1 0 0,0 0 0 0 0,0 0 0 0 0,0 0 0 0 0,0 0 0 0 0,0 0-1 0 0,0 0 1 0 0,2-2 91 0 0,68-36-3322 0 0,-49 25 353 0 0,2 1-1 0 0,21-9 2970 0 0,-38 19 23 0 0,-1 0-1 0 0,1 1 0 0 0,0 0 0 0 0,1 0 0 0 0,-1 1 1 0 0,0 0-1 0 0,0 1 0 0 0,0 0 0 0 0,1 0 0 0 0,5 2-22 0 0,-14-2 119 0 0,18 1 4244 0 0,-21-10-1361 0 0,-6-12-2740 0 0,-6-23 557 0 0,4 13-207 0 0,1-1 0 0 0,1 0 0 0 0,2 0-1 0 0,0-10-611 0 0,5 31 158 0 0,1 0-1 0 0,0 0 1 0 0,1 0-1 0 0,0 0 1 0 0,1 0-1 0 0,0 0 0 0 0,1 0 1 0 0,0 1-1 0 0,0-1 1 0 0,1 1-1 0 0,1 0 0 0 0,-1 0 1 0 0,2 0-1 0 0,5-8-157 0 0,5-3 7 0 0,0 1 0 0 0,1 1 1 0 0,1 1-1 0 0,1 0 0 0 0,1 1 0 0 0,21-14-7 0 0,32-17-4333 0 0,36-16 4333 0 0,-40 25-9082 0 0,38-30 9082 0 0,-75 43-1896 0 0,-1 2 328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5:10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2259 900 0 0,'14'-10'7497'0'0,"-9"-3"-6787"0"0,0-1-1 0 0,-1 0 0 0 0,-1 0 1 0 0,0 0-1 0 0,0 0 0 0 0,-2 0 1 0 0,0-2-710 0 0,4-16 637 0 0,11-97 917 0 0,-6 0 1 0 0,-6-115-1555 0 0,-14 26 497 0 0,-10 0 0 0 0,-14-24-497 0 0,21 161-45 0 0,4 0 0 0 0,3-1 0 0 0,4-1 0 0 0,3 1 0 0 0,4 0 0 0 0,4 1 1 0 0,3-1-1 0 0,8-15 45 0 0,-15 72-234 0 0,0 0 1 0 0,-2 0 0 0 0,0-1 0 0 0,-2-8 233 0 0,-1 33 5 0 0,1-1 0 0 0,-1 0 1 0 0,0 1-1 0 0,1-1 0 0 0,-1 0 1 0 0,1 1-1 0 0,-1-1 0 0 0,1 1 1 0 0,0-1-1 0 0,0 1 0 0 0,-1-1 1 0 0,1 1-1 0 0,0-1 0 0 0,0 1 0 0 0,1 0 1 0 0,-1 0-1 0 0,0 0 0 0 0,0-1 1 0 0,1 1-1 0 0,-1 0 0 0 0,0 1 1 0 0,1-1-1 0 0,-1 0 0 0 0,1 0 1 0 0,-1 0-1 0 0,1 1 0 0 0,-1-1 0 0 0,1 1 1 0 0,0-1-1 0 0,-1 1 0 0 0,1 0 1 0 0,0 0-1 0 0,-1 0 0 0 0,3 0-5 0 0,8-1 132 0 0,1 0-1 0 0,0 1 0 0 0,0 1 0 0 0,6 1-131 0 0,-5 0 43 0 0,464 46 700 0 0,47 4-145 0 0,-95-38-761 0 0,-60-4 60 0 0,-303-7 79 0 0,188 16 47 0 0,-195-12 35 0 0,-2 3 1 0 0,1 3-1 0 0,15 7-58 0 0,110 42-5 0 0,79 23-64 0 0,-217-73 52 0 0,1-3-1 0 0,0-1 1 0 0,0-3-1 0 0,42 0 18 0 0,-75-5-142 0 0,-1 1 0 0 0,0 1 0 0 0,0 0 0 0 0,0 1 0 0 0,-1 0 0 0 0,1 1 0 0 0,-1 0 0 0 0,2 2 142 0 0,-9-4-45 0 0,0 0 0 0 0,0 0-1 0 0,-1 1 1 0 0,1-1 0 0 0,-1 1 0 0 0,0 0 0 0 0,1 0 0 0 0,-1 1 0 0 0,-1-1 0 0 0,1 1 0 0 0,-1 0 0 0 0,1 0 0 0 0,-1 0-1 0 0,0 0 1 0 0,0 0 0 0 0,-1 1 0 0 0,1 0 0 0 0,-1-1 0 0 0,0 1 0 0 0,0 0 0 0 0,0 4 45 0 0,3 16-31 0 0,-3-18 25 0 0,-1 1 1 0 0,0-1-1 0 0,0 0 1 0 0,0 0 0 0 0,-1 1-1 0 0,0-1 1 0 0,0 0-1 0 0,-1 0 1 0 0,-1 4 5 0 0,-9 34 25 0 0,-3-2 0 0 0,-5 10-25 0 0,-21 72 19 0 0,16-33-1 0 0,-22 99 51 0 0,-77 538 10 0 0,115-651-83 0 0,3 1 1 0 0,4 44 3 0 0,2-78-43 0 0,-2-42 23 0 0,1-1-1 0 0,-1 1 0 0 0,0 0 1 0 0,0 0-1 0 0,0 0 0 0 0,0-1 1 0 0,0 1-1 0 0,0 0 0 0 0,-1-1 1 0 0,1 1-1 0 0,-1-1 0 0 0,0 0 1 0 0,0 1-1 0 0,0-1 0 0 0,0 0 1 0 0,0 0-1 0 0,0 0 0 0 0,-1 0 1 0 0,1-1-1 0 0,0 1 0 0 0,-1-1 1 0 0,0 1-1 0 0,1-1 0 0 0,-1 0 1 0 0,0 0-1 0 0,0 0 0 0 0,1 0 1 0 0,-4 0 20 0 0,-14 4-135 0 0,1-1 1 0 0,-1 0-1 0 0,-20 0 135 0 0,22-2-33 0 0,-127 9-105 0 0,0-5 0 0 0,-98-11 138 0 0,-293-40 142 0 0,427 34 44 0 0,-177-30 1363 0 0,-269-74-1549 0 0,380 75 307 0 0,127 29-99 0 0,0 2 0 0 0,-25 1-208 0 0,54 6 96 0 0,0 2 1 0 0,-1 0 0 0 0,1 2 0 0 0,0 0-1 0 0,0 1 1 0 0,0 1 0 0 0,-13 4-97 0 0,21-4 47 0 0,0-1 0 0 0,0-1 0 0 0,-1 0 0 0 0,1 0 0 0 0,0-1 1 0 0,-1 0-1 0 0,1-1 0 0 0,-1-1 0 0 0,1 0 0 0 0,-1 0 0 0 0,1-1 0 0 0,0 0 1 0 0,0-1-1 0 0,-8-3-47 0 0,5 2 42 0 0,0 1 1 0 0,0 0-1 0 0,-1 1 1 0 0,1 1-1 0 0,0 0 1 0 0,-1 1-1 0 0,1 0 0 0 0,-1 1 1 0 0,1 1-1 0 0,0 0 1 0 0,0 1-1 0 0,-3 2-42 0 0,-16 6 147 0 0,2 1 0 0 0,-1 2 0 0 0,1 0 0 0 0,-15 13-147 0 0,40-24 400 0 0,-14 10-2799 0 0,21-10-1630 0 0,16-3-2245 0 0,9-4 684 0 0,-9-1 3465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5:13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7190 3 96 0 0,'-65'-2'14598'0'0,"64"2"-13685"0"0,1 0-16 0 0,0 0-54 0 0,0 0-65 0 0,0 0-75 0 0,6 2 1347 0 0,14 3-1095 0 0,-7-2-916 0 0,-9-1 46 0 0,109 34-473 0 0,18-1 388 0 0,-30-9-798 0 0,70 30 798 0 0,65 46 7 0 0,214 130-7 0 0,-369-187-75 0 0,-3 4 1 0 0,-2 3-1 0 0,-3 3 0 0 0,47 47 75 0 0,-82-67-13 0 0,-2 2 0 0 0,-2 2 0 0 0,-1 1 0 0 0,-2 1 0 0 0,-2 2 0 0 0,-2 1 1 0 0,-2 1-1 0 0,-2 1 0 0 0,1 7 13 0 0,-12-16-59 0 0,-1 0 1 0 0,-2 0 0 0 0,-1 1 0 0 0,-2 1 0 0 0,-2-1-1 0 0,-1 1 1 0 0,-2 0 0 0 0,-2-1 0 0 0,-2 6 58 0 0,-7 51-204 0 0,-4 0-1 0 0,-5 0 1 0 0,-6 8 204 0 0,11-54-53 0 0,-3-1 1 0 0,-1 0-1 0 0,-3-1 1 0 0,-1-1-1 0 0,-3-2 1 0 0,-1 0 0 0 0,-3-2-1 0 0,-1 0 1 0 0,-2-3-1 0 0,-2 0 1 0 0,-1-2-1 0 0,-2-2 1 0 0,-1-1-1 0 0,-2-2 1 0 0,-1-2-1 0 0,-2-2 1 0 0,0-1-1 0 0,-2-3 1 0 0,-25 10 52 0 0,-8-2-305 0 0,-3-3 0 0 0,0-4-1 0 0,-1-4 1 0 0,-44 5 305 0 0,-342 35-747 0 0,361-49 682 0 0,-345 26-52 0 0,-364-18 117 0 0,683-22 121 0 0,-570-22 87 0 0,566 11-195 0 0,1-6 1 0 0,1-6 0 0 0,1-6-1 0 0,-15-11-13 0 0,-95-42 224 0 0,-201-102-224 0 0,-214-156 234 0 0,354 159-425 0 0,-65-36 273 0 0,256 159 424 0 0,-2 5-1 0 0,-45-12-505 0 0,73 33 181 0 0,-153-51 32 0 0,200 73-196 0 0,-1 1-1 0 0,0 3 1 0 0,-1 1-1 0 0,-36 0-16 0 0,35 8 49 0 0,0 3-1 0 0,1 1 0 0 0,-1 2 0 0 0,1 2 0 0 0,-8 4-48 0 0,12-2 117 0 0,0-2 0 0 0,0-2 0 0 0,0-2 0 0 0,-1-1 0 0 0,0-2-1 0 0,-24-2-116 0 0,-22-12 486 0 0,-53-14-486 0 0,76 12 13 0 0,-1 3 0 0 0,0 3 1 0 0,-47 0-14 0 0,104 8-12 0 0,-71-1 604 0 0,-17-4-592 0 0,67 2 129 0 0,0-1 0 0 0,0-2 0 0 0,1 0 0 0 0,0-2 0 0 0,-3-2-129 0 0,-119-55-98 0 0,147 65 48 0 0,1-1 0 0 0,0 1 1 0 0,0-1-1 0 0,0 0 0 0 0,0 1 1 0 0,0-1-1 0 0,0 0 0 0 0,0 0 1 0 0,0 0-1 0 0,0 0 0 0 0,0 0 1 0 0,1 0-1 0 0,-1 0 0 0 0,0 0 1 0 0,1 0-1 0 0,-1 0 0 0 0,0 0 1 0 0,1-1-1 0 0,0 1 1 0 0,-1 0 49 0 0,2-27-4713 0 0,2 18 1379 0 0,1 0 0 0 0,0 0-1 0 0,1 0 1 0 0,4-7 3334 0 0,-5 11-1606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5:14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994 0 1008 0 0,'13'7'998'0'0,"0"1"0"0"0,-1 0 0 0 0,0 0 0 0 0,0 2 0 0 0,-1-1 0 0 0,0 1 0 0 0,0 1-1 0 0,-1 0 1 0 0,-1 0 0 0 0,0 1 0 0 0,-1 0 0 0 0,1 2-998 0 0,-7-12 225 0 0,-1 0-1 0 0,1 1 0 0 0,-1-1 1 0 0,1 1-1 0 0,-1-1 1 0 0,0 1-1 0 0,0 0 0 0 0,0-1 1 0 0,0 1-1 0 0,-1 0 1 0 0,1 0-1 0 0,-1 0 0 0 0,1 0 1 0 0,-1-1-1 0 0,0 1 1 0 0,0 0-1 0 0,-1 0 1 0 0,1 0-1 0 0,0 0 0 0 0,-1-1 1 0 0,0 1-1 0 0,1 0 1 0 0,-1 0-1 0 0,-1 1-224 0 0,-1-1 107 0 0,0 0 1 0 0,1 0-1 0 0,-1 0 1 0 0,-1 0-1 0 0,1-1 1 0 0,0 1-1 0 0,-1-1 1 0 0,1 0-1 0 0,-1 0 1 0 0,1 0-1 0 0,-1-1 1 0 0,0 1-1 0 0,0-1 0 0 0,0 0 1 0 0,0 0-1 0 0,0 0 1 0 0,-3 0-108 0 0,-20 2 145 0 0,1-2 0 0 0,-1 0 0 0 0,1-2 0 0 0,0 0 0 0 0,-15-4-145 0 0,-64-3 137 0 0,-202-5-94 0 0,272 11-49 0 0,1 1 181 0 0,0 2-1 0 0,-34 5-174 0 0,32-3 89 0 0,-63-4 154 0 0,75-1-162 0 0,0 2-1 0 0,-1 0 1 0 0,-20 4-81 0 0,41-3 23 0 0,0 0-1 0 0,0 0 1 0 0,-1 0 0 0 0,1 1 0 0 0,0 0-1 0 0,0 0 1 0 0,1 0 0 0 0,-1 0-1 0 0,0 1 1 0 0,1 0 0 0 0,-1-1-1 0 0,1 1 1 0 0,-3 3-23 0 0,2-2-2 0 0,3-2 32 0 0,0 0-1 0 0,0-1 0 0 0,0 1 1 0 0,1 0-1 0 0,-1 0 1 0 0,0 0-1 0 0,1 0 0 0 0,0 0 1 0 0,-1 0-1 0 0,1 0 0 0 0,0 0 1 0 0,0 0-1 0 0,0 0 0 0 0,0 1 1 0 0,0-1-1 0 0,1 0 0 0 0,-1 0 1 0 0,1 0-1 0 0,-1 0 1 0 0,1 0-1 0 0,0-1 0 0 0,0 2-29 0 0,18 45 206 0 0,136 294 315 0 0,-86-206-434 0 0,40 87 32 0 0,-96-195-127 0 0,-5-7 29 0 0,1 0-1 0 0,0-1 0 0 0,2-1 1 0 0,1 1-1 0 0,0-2 0 0 0,1 1 1 0 0,7 5-21 0 0,2 0-22 0 0,22 20 4 0 0,-31-29 24 0 0,3 1-150 0 0,-16-16 135 0 0,0 0 0 0 0,1 0 0 0 0,-1 0 0 0 0,1 0 0 0 0,-1 0 0 0 0,1 0 0 0 0,-1 0-1 0 0,0 0 1 0 0,1 0 0 0 0,-1 0 0 0 0,1-1 0 0 0,-1 1 0 0 0,1 0 0 0 0,-1 0 0 0 0,0 0 0 0 0,1 0 0 0 0,-1-1 0 0 0,0 1-1 0 0,1 0 1 0 0,-1 0 0 0 0,1-1 0 0 0,-1 1 0 0 0,0 0 0 0 0,0-1 0 0 0,1 1 0 0 0,-1 0 0 0 0,0-1 0 0 0,0 1 0 0 0,1 0-1 0 0,-1-1 1 0 0,0 1 0 0 0,0 0 0 0 0,0-1 0 0 0,1 1 0 0 0,-1-1 0 0 0,0 1 0 0 0,0-1 0 0 0,0 1 0 0 0,0 0 0 0 0,0-1-1 0 0,0 1 1 0 0,0-1 0 0 0,0 1 0 0 0,0-1 0 0 0,0 1 9 0 0,33-99 39 0 0,5 2 1 0 0,4 1-1 0 0,37-59-39 0 0,58-129 98 0 0,-88 172-150 0 0,-13 32-43 0 0,4-23 95 0 0,15-48-27 0 0,-54 149 9 0 0,0 1 1 0 0,0-1-1 0 0,0 0 0 0 0,0 1 0 0 0,0-1 1 0 0,1 0-1 0 0,-1 1 0 0 0,1 0 0 0 0,-1-1 1 0 0,1 1-1 0 0,-1 0 0 0 0,1 0 0 0 0,1-1 18 0 0,1 0-824 0 0,1 0 0 0 0,-1 0 0 0 0,1 1-1 0 0,-1-1 1 0 0,1 1 0 0 0,-1 1 0 0 0,1-1-1 0 0,0 1 1 0 0,3-1 824 0 0,11 2-4406 0 0,-1 0 0 0 0,1 1 0 0 0,11 3 4406 0 0,-30-5-7 0 0,22 4-2083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6:52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372 258 72 0 0,'11'-14'4178'0'0,"-8"10"-2537"0"0,0 1 0 0 0,-1 0-1 0 0,1 0 1 0 0,0 1-1 0 0,1-1 1 0 0,-1 1 0 0 0,0-1-1 0 0,1 1 1 0 0,0 0-1641 0 0,-3-1 143 0 0,-1 0 0 0 0,0 0 1 0 0,0 0-1 0 0,0 0 1 0 0,0 0-1 0 0,0 0 0 0 0,-1 1 1 0 0,1-1-1 0 0,-1 0 0 0 0,0 0 1 0 0,1 0-1 0 0,-1 0 1 0 0,-1 1-1 0 0,0-4-143 0 0,1 4 142 0 0,-3-10-147 0 0,-1 0-1 0 0,-1 1 0 0 0,0-1 0 0 0,-1 1 1 0 0,0 0-1 0 0,0 0 0 0 0,-1 1 0 0 0,0 0 1 0 0,-1 1-1 0 0,0 0 0 0 0,-6-4 6 0 0,10 9-20 0 0,0 0-1 0 0,0 0 0 0 0,-1 0 1 0 0,1 1-1 0 0,-1 0 1 0 0,0 0-1 0 0,0 1 1 0 0,0-1-1 0 0,0 1 1 0 0,0 1-1 0 0,-1-1 0 0 0,1 1 1 0 0,0 0-1 0 0,-1 0 1 0 0,1 1-1 0 0,-1 0 1 0 0,1 0-1 0 0,-1 1 0 0 0,1 0 1 0 0,0 0-1 0 0,-1 0 1 0 0,1 1-1 0 0,-5 1 21 0 0,5 0 4 0 0,0 0 0 0 0,0 0 1 0 0,1 0-1 0 0,0 1 0 0 0,0 0 0 0 0,0 0 0 0 0,0 0 0 0 0,0 1 0 0 0,1-1 0 0 0,0 1 0 0 0,0 0 0 0 0,0 0 1 0 0,1 1-1 0 0,-1-1 0 0 0,1 1 0 0 0,1 0 0 0 0,-1-1 0 0 0,1 1 0 0 0,-2 7-4 0 0,-3 13 68 0 0,2 0 1 0 0,0 1-1 0 0,2-1 0 0 0,1 7-68 0 0,-2 7 90 0 0,-1 26 432 0 0,4 66-522 0 0,3-72 94 0 0,-4 0-1 0 0,-5 40-93 0 0,-12-6-27 0 0,13-71 104 0 0,0 1-1 0 0,2 0 1 0 0,1 1 0 0 0,0-1 0 0 0,2 0 0 0 0,1 1-1 0 0,3 19-76 0 0,-3-41 21 0 0,1-1 1 0 0,-1 1-1 0 0,1-1 0 0 0,0 1 0 0 0,0-1 0 0 0,0 1 0 0 0,0-1 0 0 0,0 0 0 0 0,1 1 0 0 0,-1-1 0 0 0,1 0 0 0 0,-1 0 0 0 0,1 0 0 0 0,0 0 0 0 0,0 0 0 0 0,0 0 0 0 0,0-1 0 0 0,0 1 1 0 0,0-1-1 0 0,0 1 0 0 0,1-1 0 0 0,-1 0 0 0 0,1 0 0 0 0,-1 0 0 0 0,1 0 0 0 0,-1 0 0 0 0,1 0 0 0 0,-1-1 0 0 0,1 1 0 0 0,0-1 0 0 0,-1 0 0 0 0,1 0 0 0 0,0 0 0 0 0,-1 0 1 0 0,1 0-1 0 0,0-1 0 0 0,0 1-21 0 0,15-3-126 0 0,0-1 0 0 0,0 0 0 0 0,0-1 0 0 0,-1-1 0 0 0,5-2 126 0 0,0 0-443 0 0,0 0 212 0 0,79-29-5599 0 0,-87 31 3595 0 0,0-1 0 0 0,-1 0-1 0 0,-1 0 1 0 0,1-2 0 0 0,-1 0 0 0 0,2-2 2235 0 0,-1-1-1924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6:53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26 318 168 0 0,'9'-27'4838'0'0,"-8"24"-842"0"0,-7 18-1680 0 0,1 3-1269 0 0,0 1 0 0 0,1-1 1 0 0,0 1-1 0 0,2 0 1 0 0,0 0-1 0 0,2 9-1047 0 0,5 115 1960 0 0,-5-140-1923 0 0,2 13 60 0 0,3 59 185 0 0,-5-51-429 0 0,-1-21-62 0 0,-1-9-117 0 0,-2-15 287 0 0,2-1 0 0 0,0 1 0 0 0,1-1 0 0 0,2-12 39 0 0,-1-24-14 0 0,-3-2 5 0 0,-2-18 3 0 0,4 0 1 0 0,3 0 0 0 0,4-5 5 0 0,-4 72 44 0 0,0 0 0 0 0,0 0 0 0 0,1 0 0 0 0,1 0 0 0 0,0 0 0 0 0,0 1 0 0 0,1 0 0 0 0,2-3-44 0 0,-6 11 19 0 0,0 0 0 0 0,1 0 1 0 0,-1 1-1 0 0,0-1 0 0 0,1 0 0 0 0,0 1 0 0 0,-1-1 0 0 0,1 1 0 0 0,0-1 1 0 0,0 1-1 0 0,-1 0 0 0 0,1 0 0 0 0,0 0 0 0 0,0 0 0 0 0,0 0 1 0 0,1 0-1 0 0,-1 0 0 0 0,1 0-19 0 0,0 1 13 0 0,-1 1 0 0 0,1-1 1 0 0,-1 0-1 0 0,1 1 0 0 0,-1-1 1 0 0,1 1-1 0 0,-1 0 0 0 0,1 0 1 0 0,-1 0-1 0 0,0 0 0 0 0,1 0 0 0 0,-1 0 1 0 0,0 1-1 0 0,0-1 0 0 0,0 1 1 0 0,0 0-1 0 0,0-1 0 0 0,-1 1 1 0 0,1 0-1 0 0,1 1-13 0 0,10 15-40 0 0,-1 0 1 0 0,-1 0-1 0 0,0 1 1 0 0,-2 0-1 0 0,0 1 1 0 0,-1 0-1 0 0,-1 1 0 0 0,2 12 40 0 0,3 2-345 0 0,-12-34 321 0 0,0 0-1 0 0,0 0 0 0 0,1 0 0 0 0,-1 0 0 0 0,0 0 1 0 0,1 0-1 0 0,-1 0 0 0 0,0 0 0 0 0,1 0 0 0 0,-1-1 1 0 0,1 1-1 0 0,0 0 0 0 0,-1 0 0 0 0,1 0 0 0 0,-1-1 1 0 0,1 1-1 0 0,0 0 0 0 0,0-1 0 0 0,-1 1 0 0 0,1-1 1 0 0,0 1-1 0 0,0-1 0 0 0,0 1 0 0 0,0-1 0 0 0,0 1 0 0 0,0-1 1 0 0,0 0 24 0 0,0 0-20 0 0,0 0-1 0 0,0-1 1 0 0,0 1 0 0 0,0-1 0 0 0,1 1 0 0 0,-1-1 0 0 0,0 0 0 0 0,0 1-1 0 0,0-1 1 0 0,0 0 0 0 0,0 0 0 0 0,-1 0 0 0 0,1 1 0 0 0,0-1 0 0 0,0 0-1 0 0,0 0 1 0 0,-1 0 0 0 0,1-1 20 0 0,30-61-219 0 0,-27 53 190 0 0,19-50-17 0 0,-19 47 84 0 0,0 0 1 0 0,1 0-1 0 0,0 1 0 0 0,1 0 1 0 0,1 0-1 0 0,0 0 1 0 0,0 1-1 0 0,1 0 1 0 0,5-5-39 0 0,-13 15 19 0 0,1 0 0 0 0,0 0 0 0 0,0 0 0 0 0,0 0 0 0 0,0 0 0 0 0,0 0 0 0 0,1 0 0 0 0,-1 0 0 0 0,0 1 0 0 0,0-1 0 0 0,0 0 0 0 0,1 1 0 0 0,-1-1 0 0 0,0 1 0 0 0,1 0 0 0 0,-1-1 0 0 0,1 1 0 0 0,-1 0 0 0 0,0 0 0 0 0,1 0 0 0 0,-1 0 0 0 0,1 0 1 0 0,-1 0-1 0 0,0 0 0 0 0,2 1-19 0 0,-1 0 12 0 0,0 0 1 0 0,-1 0 0 0 0,1 0 0 0 0,-1 0 0 0 0,1 0-1 0 0,-1 1 1 0 0,1-1 0 0 0,-1 1 0 0 0,1-1 0 0 0,-1 1-1 0 0,0 0 1 0 0,0 0 0 0 0,0-1 0 0 0,0 1 0 0 0,0 0-1 0 0,-1 0-12 0 0,4 8-8 0 0,0 0 0 0 0,-1 1 0 0 0,-1-1 0 0 0,0 1 0 0 0,0 0 0 0 0,0 4 8 0 0,27 326-3349 0 0,-13-171-3872 0 0,-16-168 7004 0 0,0 0-1 0 0,0 0 1 0 0,0 0-1 0 0,0 0 0 0 0,0 0 1 0 0,1 0-1 0 0,-1 0 1 0 0,0 0-1 0 0,1 0 1 0 0,0 0-1 0 0,-1 0 1 0 0,1 0-1 0 0,0-1 1 0 0,0 1-1 0 0,0 0 1 0 0,0 0-1 0 0,0-1 1 0 0,1 1-1 0 0,-1-1 1 0 0,0 1-1 0 0,1-1 1 0 0,0 1 217 0 0,0-2-111 0 0,-1-1 1 0 0,1 1 0 0 0,0 0 0 0 0,0 0 0 0 0,0-1 0 0 0,-1 1 0 0 0,1-1 0 0 0,0 0 0 0 0,0 0 0 0 0,-1 1 0 0 0,1-1 0 0 0,-1 0 0 0 0,1 0 0 0 0,-1 0 0 0 0,1-1 0 0 0,-1 1 0 0 0,0 0 0 0 0,1 0 0 0 0,-1-1 0 0 0,0 1 0 0 0,0-1 0 0 0,0 1 0 0 0,0-1 0 0 0,0 0 110 0 0,44-51 1257 0 0,2 2 0 0 0,17-12-1257 0 0,-56 56 413 0 0,-1 0 1 0 0,0-1 0 0 0,-1 1-1 0 0,1-1 1 0 0,-1-1 0 0 0,-1 1-1 0 0,0-1 1 0 0,0 0-1 0 0,1-5-413 0 0,-3 7 810 0 0,0-1 0 0 0,-1 0 0 0 0,0 1-1 0 0,-1-1 1 0 0,0 0 0 0 0,0 0 0 0 0,0-7-810 0 0,-1 15 53 0 0,0-1 1 0 0,0 1 0 0 0,0 0-1 0 0,0-1 1 0 0,-1 1 0 0 0,1-1-1 0 0,0 1 1 0 0,0-1 0 0 0,0 1-1 0 0,0-1 1 0 0,0 1 0 0 0,-1 0-1 0 0,1-1 1 0 0,0 1 0 0 0,0-1-1 0 0,-1 1 1 0 0,1 0 0 0 0,0-1-1 0 0,-1 1 1 0 0,1 0 0 0 0,0-1-1 0 0,-1 1 1 0 0,1 0 0 0 0,0 0-1 0 0,-1-1 1 0 0,1 1 0 0 0,-1 0 0 0 0,1 0-1 0 0,0 0 1 0 0,-1-1 0 0 0,1 1-1 0 0,-1 0 1 0 0,1 0 0 0 0,-1 0-54 0 0,-21 2 875 0 0,-16 13-231 0 0,27-7-600 0 0,0-1 1 0 0,1 1 0 0 0,0 1 0 0 0,0 0-1 0 0,1 0 1 0 0,0 1 0 0 0,1 0-1 0 0,0 1 1 0 0,0 0 0 0 0,1 0-1 0 0,1 0 1 0 0,-4 9-45 0 0,6-11 29 0 0,0 0 1 0 0,1 0-1 0 0,0 0 1 0 0,0 0 0 0 0,1 1-1 0 0,0-1 1 0 0,1 1-1 0 0,0 0 1 0 0,0-1-1 0 0,1 1 1 0 0,0 0-1 0 0,1-1 1 0 0,0 1-1 0 0,1 0 1 0 0,0-1-1 0 0,0 1 1 0 0,2 4-30 0 0,-3-13 16 0 0,-1-1 0 0 0,0 1 0 0 0,0 0 0 0 0,1 0 0 0 0,-1 0 0 0 0,0-1 0 0 0,1 1 0 0 0,-1 0 0 0 0,1 0 0 0 0,-1-1 0 0 0,1 1 0 0 0,-1 0 0 0 0,1-1 0 0 0,-1 1 0 0 0,1-1 0 0 0,0 1 0 0 0,-1-1 0 0 0,1 1 0 0 0,0-1 0 0 0,-1 1 0 0 0,1-1 0 0 0,0 0 0 0 0,0 1 0 0 0,-1-1 0 0 0,1 0 0 0 0,0 0 0 0 0,0 1 0 0 0,0-1 0 0 0,0 0-17 0 0,0 0 23 0 0,0-1 0 0 0,1 1-1 0 0,-1-1 1 0 0,0 1-1 0 0,1-1 1 0 0,-1 0 0 0 0,0 0-1 0 0,0 1 1 0 0,0-1-1 0 0,0 0 1 0 0,1 0-1 0 0,-1 0 1 0 0,0 0 0 0 0,-1 0-1 0 0,2-1-21 0 0,25-45 326 0 0,20-118 150 0 0,-47 165-468 0 0,0-1 0 0 0,0 0 1 0 0,0 1-1 0 0,0-1 0 0 0,0 1 1 0 0,0-1-1 0 0,0 0 0 0 0,0 1 0 0 0,1-1 1 0 0,-1 1-1 0 0,0-1 0 0 0,0 1 1 0 0,1-1-1 0 0,-1 1 0 0 0,0-1 1 0 0,1 1-1 0 0,-1-1 0 0 0,0 1 0 0 0,1-1 1 0 0,-1 1-1 0 0,1 0 0 0 0,-1-1 1 0 0,1 1-1 0 0,-1 0 0 0 0,1-1 0 0 0,-1 1 1 0 0,1 0-1 0 0,-1 0 0 0 0,1-1 1 0 0,0 1-1 0 0,-1 0 0 0 0,1 0 1 0 0,-1 0-1 0 0,1 0 0 0 0,-1 0 0 0 0,1 0 1 0 0,0 0-9 0 0,14 18 111 0 0,3 34-237 0 0,-1 53-732 0 0,-14-73-991 0 0,2-1 1 0 0,1 1-1 0 0,8 21 1849 0 0,-14-52-104 0 0,0-1-1 0 0,0 0 1 0 0,0 1 0 0 0,0-1 0 0 0,0 0 0 0 0,0 1-1 0 0,0-1 1 0 0,0 0 0 0 0,1 1 0 0 0,-1-1-1 0 0,0 0 1 0 0,0 1 0 0 0,0-1 0 0 0,0 0-1 0 0,1 1 1 0 0,-1-1 0 0 0,0 0 0 0 0,0 1 0 0 0,1-1-1 0 0,-1 0 1 0 0,0 0 0 0 0,0 1 0 0 0,1-1-1 0 0,-1 0 1 0 0,0 0 0 0 0,1 0 0 0 0,-1 0 0 0 0,0 1-1 0 0,1-1 1 0 0,-1 0 0 0 0,0 0 0 0 0,1 0-1 0 0,-1 0 1 0 0,0 0 0 0 0,1 0 0 0 0,-1 0 0 0 0,0 0-1 0 0,1 0 1 0 0,-1 0 0 0 0,1 0 0 0 0,-1 0-1 0 0,0 0 1 0 0,1 0 0 0 0,-1 0 0 0 0,0 0 104 0 0,14-17-2171 0 0,5-30 460 0 0,31-131-108 0 0,33-128 2718 0 0,-68 258-54 0 0,-11 38 89 0 0,0 0 0 0 0,-1 0 0 0 0,-1 0 0 0 0,1 0 0 0 0,-2 0 1 0 0,1-9-935 0 0,-2 18 897 0 0,-5 48 3175 0 0,-3 87-2146 0 0,10 67-2418 0 0,1-52-4965 0 0,-1-125 3465 0 0,4-18-1288 0 0,-4-8 2917 0 0,0 1 1 0 0,-1-1-1 0 0,1 0 1 0 0,0 0-1 0 0,-1 0 1 0 0,1 0-1 0 0,-1-1 1 0 0,0 1-1 0 0,0 0 1 0 0,0 0-1 0 0,0-1 0 0 0,1-2 363 0 0,6-10-1039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4:23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39 444 0 0,'0'-5'951'0'0,"1"-20"3788"0"0,6 16 540 0 0,3 25-1330 0 0,-1 18-2679 0 0,63 284 568 0 0,-16-84-3236 0 0,-49-201 819 0 0,28 112-3100 0 0,-2-52-3658 0 0,-21-74 3783 0 0,-7-16 2139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6:54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59 712 0 0,'9'-22'1957'0'0,"7"-9"3191"0"0,-15 32-4969 0 0,0 1 0 0 0,0 0 0 0 0,0 0-1 0 0,-1 0 1 0 0,1 0 0 0 0,-1 0-1 0 0,1 0 1 0 0,-1 0 0 0 0,0 0 0 0 0,0 0-1 0 0,0 0 1 0 0,0 0 0 0 0,0 0 0 0 0,0 0-1 0 0,-1 0 1 0 0,1 1-179 0 0,-26 121 1314 0 0,17-92-1235 0 0,2 1 1 0 0,1 0-1 0 0,1 0 0 0 0,1 19-79 0 0,4-51 6 0 0,0 0 0 0 0,0 0 0 0 0,0 0-1 0 0,0 1 1 0 0,0-1 0 0 0,0 0-1 0 0,0 0 1 0 0,1-1 0 0 0,-1 1-1 0 0,0 0 1 0 0,1 0 0 0 0,-1 0-1 0 0,0 0 1 0 0,1 0 0 0 0,-1 0-1 0 0,1 0 1 0 0,-1 0 0 0 0,1 0-1 0 0,0-1 1 0 0,-1 1 0 0 0,1 0 0 0 0,0-1-1 0 0,0 1 1 0 0,-1 0 0 0 0,1-1-1 0 0,0 1 1 0 0,0 0-6 0 0,1-1 9 0 0,0 0 0 0 0,0 1 0 0 0,0-1-1 0 0,0 0 1 0 0,0 0 0 0 0,0 0 0 0 0,0 0 0 0 0,0 0 0 0 0,-1 0 0 0 0,1 0 0 0 0,0-1 0 0 0,0 1-1 0 0,0-1 1 0 0,0 1-9 0 0,11-5 39 0 0,0-1 0 0 0,-1 0-1 0 0,1 0 1 0 0,1-3-39 0 0,-5 4 16 0 0,23-13 156 0 0,0-2 0 0 0,-1-1 0 0 0,-1-1 0 0 0,-1-1 0 0 0,-2-2 0 0 0,0-1 0 0 0,-1-1 0 0 0,16-25-172 0 0,-37 46 5 0 0,-1-1-1 0 0,-1 0 0 0 0,1-1 1 0 0,-1 1-1 0 0,0 0 0 0 0,-1-1 1 0 0,0 0-1 0 0,0-3-4 0 0,-1 10-5 0 0,-1-1 1 0 0,0 1-1 0 0,0 0 0 0 0,0 0 1 0 0,0 0-1 0 0,0-1 1 0 0,0 1-1 0 0,0 0 0 0 0,0 0 1 0 0,0 0-1 0 0,-1-1 0 0 0,1 1 1 0 0,-1 0-1 0 0,1 0 1 0 0,0 0-1 0 0,-1 0 0 0 0,0 0 1 0 0,1 0-1 0 0,-1 0 0 0 0,0 0 1 0 0,1 0-1 0 0,-2-1 5 0 0,0 1-10 0 0,1 1 0 0 0,-1-1 0 0 0,0 0-1 0 0,0 1 1 0 0,0 0 0 0 0,1-1 0 0 0,-1 1 0 0 0,0 0-1 0 0,0 0 1 0 0,0 0 0 0 0,1 0 0 0 0,-1 1 0 0 0,0-1-1 0 0,0 0 1 0 0,0 1 0 0 0,1-1 0 0 0,-1 1 0 0 0,0 0-1 0 0,1-1 1 0 0,-1 1 0 0 0,0 0 10 0 0,-7 4-19 0 0,1 0 0 0 0,0 0 0 0 0,0 0 0 0 0,0 1 0 0 0,0 0 0 0 0,1 1 0 0 0,0 0 0 0 0,1 0 0 0 0,-1 0 0 0 0,1 1 0 0 0,1 0 0 0 0,-1 0 0 0 0,1 0 0 0 0,1 1 0 0 0,0 0 0 0 0,-1 3 19 0 0,-2 2-5 0 0,2 1-1 0 0,0-1 1 0 0,1 1 0 0 0,0 0-1 0 0,1 1 1 0 0,1-1 0 0 0,1 1-1 0 0,0-1 1 0 0,0 1 0 0 0,2 0 5 0 0,-1-12 20 0 0,0 0 1 0 0,1 0 0 0 0,-1 0 0 0 0,1 1 0 0 0,0-1 0 0 0,0 0 0 0 0,0 0 0 0 0,1 0-1 0 0,-1-1 1 0 0,1 1 0 0 0,0 0 0 0 0,0 0 0 0 0,1-1 0 0 0,-1 1 0 0 0,1-1 0 0 0,-1 0-1 0 0,1 0 1 0 0,0 0 0 0 0,0 0 0 0 0,1 0 0 0 0,-1-1 0 0 0,0 0 0 0 0,1 1 0 0 0,0-1-1 0 0,-1 0 1 0 0,1-1 0 0 0,4 2-21 0 0,-2-1 27 0 0,1-1 0 0 0,0 0 1 0 0,0-1-1 0 0,0 1 0 0 0,0-1 0 0 0,0-1 0 0 0,-1 1 0 0 0,1-1 0 0 0,0 0 0 0 0,0-1 0 0 0,-1 0 1 0 0,1 0-1 0 0,-1 0 0 0 0,1-1 0 0 0,-1 0 0 0 0,5-3-27 0 0,28-19 193 0 0,-2-1-1 0 0,0-2 1 0 0,-2-1 0 0 0,12-15-193 0 0,-14 13 358 0 0,-12 10-130 0 0,-17 16-248 0 0,0 0-1 0 0,1 0 1 0 0,-1 1 0 0 0,1 0 0 0 0,0 0 0 0 0,0 0-1 0 0,4-1 21 0 0,-18 32-524 0 0,4-15 485 0 0,0-1 0 0 0,1 1 0 0 0,1 0 0 0 0,0 0 0 0 0,0 9 39 0 0,2-17 18 0 0,1 1 0 0 0,0 0-1 0 0,0-1 1 0 0,1 1 0 0 0,-1 0 0 0 0,1-1-1 0 0,0 1 1 0 0,0 0 0 0 0,1-1 0 0 0,-1 0-1 0 0,1 1 1 0 0,0-1 0 0 0,0 0 0 0 0,1 0 0 0 0,-1 0-1 0 0,1 0 1 0 0,1 1-18 0 0,2 2-145 0 0,0 1 0 0 0,0-1 0 0 0,-1 1 0 0 0,0 0 0 0 0,0 0 0 0 0,-1 1 0 0 0,0 0 0 0 0,-1-1 0 0 0,0 1 0 0 0,0 0 0 0 0,0 4 145 0 0,-4-11-181 0 0,1 1-1 0 0,-1-1 1 0 0,0 0-1 0 0,0 1 1 0 0,0-1-1 0 0,0 0 1 0 0,0 0-1 0 0,0 0 1 0 0,-1 0-1 0 0,1 0 0 0 0,0 0 1 0 0,-1 0-1 0 0,0-1 1 0 0,0 1-1 0 0,1-1 1 0 0,-1 1-1 0 0,0-1 1 0 0,0 1-1 0 0,0-1 1 0 0,0 0-1 0 0,-1 0 1 0 0,1 0-1 0 0,0 0 1 0 0,0 0-1 0 0,-1-1 1 0 0,1 1-1 0 0,0-1 1 0 0,-1 1 181 0 0,-68 10-2907 0 0,71-11 2901 0 0,-120 6-3993 0 0,77-6 2838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6:55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308 127 968 0 0,'2'-5'828'0'0,"0"1"-1"0"0,-1-1 1 0 0,1 0-1 0 0,-1 0 1 0 0,0 0-1 0 0,-1-1 1 0 0,1 1-1 0 0,-1 0 1 0 0,0 0-1 0 0,-1 0 1 0 0,1 0-1 0 0,-1 0 1 0 0,0 0-1 0 0,0 0 1 0 0,0 0-1 0 0,-2-4-827 0 0,1 7 406 0 0,1 0 0 0 0,-1-1 0 0 0,1 1 0 0 0,-1 0 0 0 0,0 0 0 0 0,0 0 0 0 0,0 0 0 0 0,0 0 0 0 0,0 1 0 0 0,-1-1 0 0 0,1 1 0 0 0,0-1 0 0 0,-1 1 0 0 0,1 0 0 0 0,-1 0 0 0 0,0 0-406 0 0,-38-7 230 0 0,32 8-255 0 0,-1 1 1 0 0,1 0-1 0 0,0 1 0 0 0,-1 0 1 0 0,1 0-1 0 0,0 1 1 0 0,0 0-1 0 0,1 1 0 0 0,-1 0 1 0 0,1 0-1 0 0,-1 1 0 0 0,1 0 1 0 0,1 0-1 0 0,-1 1 1 0 0,1 0-1 0 0,0 0 0 0 0,0 1 1 0 0,0 0-1 0 0,1 0 0 0 0,1 1 1 0 0,-1-1-1 0 0,-2 6 25 0 0,2-4 1 0 0,0 1-1 0 0,0-1 1 0 0,1 1 0 0 0,1 0-1 0 0,-1 1 1 0 0,2-1 0 0 0,-1 1-1 0 0,1-1 1 0 0,1 1 0 0 0,0 0-1 0 0,1 0 1 0 0,0 0 0 0 0,0 1-1 0 0,1-1 1 0 0,1 0 0 0 0,0 0-1 0 0,1 0 1 0 0,-1 0 0 0 0,2 0-1 0 0,3 5 98 0 0,1 0 1 0 0,1-1 0 0 0,0 0 0 0 0,1 0 0 0 0,0-1 0 0 0,2-1-1 0 0,-1 1 1 0 0,2-1 0 0 0,-1-1 0 0 0,2 0 0 0 0,0-1 0 0 0,3 2-99 0 0,-2-1-20 0 0,0 1-1 0 0,-1 0 1 0 0,-1 1 0 0 0,0 1 0 0 0,-1 0 0 0 0,-1 1 0 0 0,9 16 20 0 0,-17-27-30 0 0,1 0 1 0 0,-1 1 0 0 0,0-1-1 0 0,-1 0 1 0 0,1 1 0 0 0,-1 0 0 0 0,0-1-1 0 0,0 1 1 0 0,-1 0 0 0 0,0 0-1 0 0,0-1 1 0 0,0 1 0 0 0,-1 0-1 0 0,0-1 1 0 0,0 1 0 0 0,0 0-1 0 0,-1-1 1 0 0,1 1 0 0 0,-1-1-1 0 0,-1 0 1 0 0,1 1 0 0 0,-1-1-1 0 0,0 0 1 0 0,0-1 0 0 0,0 1-1 0 0,-1-1 1 0 0,-2 4 29 0 0,-2 0-174 0 0,0 0 0 0 0,0-1 1 0 0,-1 0-1 0 0,0 0 0 0 0,0-1 1 0 0,-1 0-1 0 0,1-1 0 0 0,-1 0 0 0 0,-1 0 1 0 0,1-1 173 0 0,3-1-1008 0 0,-1-1 1 0 0,1 0 0 0 0,-1 0-1 0 0,0-1 1 0 0,1 0-1 0 0,-1-1 1 0 0,0 1 0 0 0,1-1-1 0 0,-5-1 1008 0 0,12 1-169 0 0,-1 0-1 0 0,1 0 0 0 0,-1 0 1 0 0,1 0-1 0 0,-1 0 0 0 0,1-1 1 0 0,0 1-1 0 0,-1 0 1 0 0,1 0-1 0 0,-1 0 0 0 0,1 0 1 0 0,0-1-1 0 0,-1 1 0 0 0,1 0 1 0 0,0 0-1 0 0,-1-1 1 0 0,1 1-1 0 0,0 0 0 0 0,0-1 1 0 0,-1 1-1 0 0,1 0 0 0 0,0-1 1 0 0,0 1-1 0 0,-1-1 1 0 0,1 1-1 0 0,0 0 0 0 0,0-1 1 0 0,0 1-1 0 0,0-1 0 0 0,0 1 1 0 0,-1-1-1 0 0,1 1 1 0 0,0 0-1 0 0,0-1 0 0 0,0 1 1 0 0,0-1-1 0 0,0 1 0 0 0,0-1 1 0 0,1 1-1 0 0,-1 0 1 0 0,0-1-1 0 0,0 1 0 0 0,0-1 170 0 0,0-3-740 0 0,0-3-648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6:55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5 1060 0 0,'0'-1'152'0'0,"1"1"0"0"0,0-1 1 0 0,-1 1-1 0 0,1-1 0 0 0,-1 1 0 0 0,1 0 0 0 0,0-1 0 0 0,0 1 0 0 0,-1 0 0 0 0,1 0 1 0 0,0-1-1 0 0,0 1 0 0 0,-1 0 0 0 0,1 0 0 0 0,0 0 0 0 0,0 0 0 0 0,-1 0 1 0 0,1 0-1 0 0,0 0 0 0 0,0 0 0 0 0,-1 1 0 0 0,1-1 0 0 0,0 0 0 0 0,0 0 0 0 0,-1 0 1 0 0,1 1-1 0 0,0-1 0 0 0,-1 1 0 0 0,1-1 0 0 0,0 0 0 0 0,-1 1 0 0 0,1-1 1 0 0,-1 1-1 0 0,1-1 0 0 0,0 1-152 0 0,-1 1 199 0 0,1 0 0 0 0,-1 0 0 0 0,1 1 0 0 0,-1-1 0 0 0,0 0 0 0 0,0 0 0 0 0,0 0 1 0 0,0 0-1 0 0,0 0 0 0 0,0 0 0 0 0,-1 0 0 0 0,1 0 0 0 0,-1 1-199 0 0,-23 68 2522 0 0,23-69-2253 0 0,-23 49 1814 0 0,16-39-1523 0 0,2 1 1 0 0,0 0-1 0 0,0 0 1 0 0,1 1 0 0 0,1-1-1 0 0,0 1 1 0 0,1 0-1 0 0,1 0 1 0 0,-1 7-561 0 0,4-19 10 0 0,-1-1 0 0 0,0 0 0 0 0,0 0 0 0 0,1 0 0 0 0,-1 0 1 0 0,1 0-1 0 0,-1 0 0 0 0,1 0 0 0 0,0 0 0 0 0,-1-1 0 0 0,1 1 1 0 0,0 0-1 0 0,0 0 0 0 0,-1 0 0 0 0,1-1 0 0 0,0 1 0 0 0,0 0 0 0 0,0-1 1 0 0,0 1-1 0 0,0-1 0 0 0,0 1 0 0 0,0-1 0 0 0,0 1 0 0 0,0-1 0 0 0,0 0 1 0 0,0 1-1 0 0,0-1 0 0 0,0 0 0 0 0,0 0 0 0 0,1 0 0 0 0,-1 0 0 0 0,0 0 1 0 0,0 0-1 0 0,0 0 0 0 0,0 0 0 0 0,1-1-10 0 0,41-5-403 0 0,-33 2 271 0 0,0 0 0 0 0,0-1 0 0 0,-1-1 0 0 0,0 0 0 0 0,0 0 0 0 0,0 0 0 0 0,-1-1 0 0 0,0-1 0 0 0,0 1 0 0 0,-1-1 0 0 0,3-5 132 0 0,-5 8-95 0 0,0 0 0 0 0,-1-1 0 0 0,0 0 0 0 0,-1 1 0 0 0,1-2 0 0 0,-1 1 0 0 0,0 0 0 0 0,0-1 0 0 0,-1 1 0 0 0,0-1 0 0 0,0 0 0 0 0,-1 0 0 0 0,0 0 0 0 0,0 1 0 0 0,0-1 0 0 0,-1 0 0 0 0,0-7 95 0 0,-2 10-71 0 0,1 0-1 0 0,-1 1 0 0 0,0-1 0 0 0,0 1 1 0 0,0-1-1 0 0,-1 1 0 0 0,1 0 0 0 0,-1 0 1 0 0,0 0-1 0 0,0 0 0 0 0,0 1 0 0 0,0-1 0 0 0,0 1 1 0 0,0-1-1 0 0,-1 1 0 0 0,1 0 0 0 0,-1 1 1 0 0,0-1-1 0 0,1 1 0 0 0,-1-1 0 0 0,0 1 1 0 0,-2 0 71 0 0,-3-2-582 0 0,0 0 1 0 0,0 1 0 0 0,0 1 0 0 0,0-1 0 0 0,-1 1 0 0 0,1 1-1 0 0,0 0 1 0 0,-1 0 0 0 0,-1 1 581 0 0,10-1-121 0 0,0 0-1 0 0,0 0 1 0 0,1 1 0 0 0,-1-1-1 0 0,0 0 1 0 0,0 0 0 0 0,0 1-1 0 0,1-1 1 0 0,-1 0-1 0 0,0 1 1 0 0,1-1 0 0 0,-1 0-1 0 0,0 1 1 0 0,1-1-1 0 0,-1 1 1 0 0,1-1 0 0 0,-1 1-1 0 0,1 0 1 0 0,-1-1 0 0 0,1 1-1 0 0,-1 0 1 0 0,1-1-1 0 0,-1 1 1 0 0,1 0 0 0 0,0-1-1 0 0,-1 1 1 0 0,1 0 0 0 0,0 0-1 0 0,0-1 1 0 0,0 1-1 0 0,-1 0 1 0 0,1 0 0 0 0,0 0-1 0 0,0-1 1 0 0,0 1-1 0 0,0 0 1 0 0,0 0 0 0 0,0 0-1 0 0,1-1 1 0 0,-1 1 0 0 0,0 0-1 0 0,0 0 1 0 0,1-1-1 0 0,-1 1 1 0 0,0 0 0 0 0,1-1-1 0 0,-1 1 1 0 0,1 0 0 0 0,-1-1-1 0 0,0 1 1 0 0,1 0-1 0 0,0-1 1 0 0,-1 1 0 0 0,1-1-1 0 0,-1 1 1 0 0,1-1 0 0 0,0 1 121 0 0,7 7-1196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6:55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40 0 0,'2'4'3213'0'0,"-1"-4"-3059"0"0,-1 1 0 0 0,1-1 0 0 0,-1 1-1 0 0,1-1 1 0 0,-1 1 0 0 0,0-1 0 0 0,1 1-1 0 0,-1-1 1 0 0,0 1 0 0 0,1 0 0 0 0,-1-1 0 0 0,0 1-1 0 0,0 0 1 0 0,1-1 0 0 0,-1 1 0 0 0,0 0 0 0 0,0-1-1 0 0,0 1 1 0 0,0 0 0 0 0,0-1 0 0 0,0 1 0 0 0,0 0-1 0 0,0-1 1 0 0,0 1 0 0 0,0 0-154 0 0,-11 36 2467 0 0,6-20-1557 0 0,0 0 0 0 0,1 0 0 0 0,0 1 0 0 0,2-1 1 0 0,0 1-1 0 0,1 0-910 0 0,1-14 70 0 0,0 0 0 0 0,1 0 1 0 0,-1 0-1 0 0,1 1 0 0 0,0-1 1 0 0,0-1-1 0 0,0 1 0 0 0,0 0 1 0 0,1 0-1 0 0,-1 0 0 0 0,1-1 1 0 0,0 1-1 0 0,0-1 0 0 0,1 1 1 0 0,-1-1-1 0 0,1 0 0 0 0,0 0 1 0 0,-1 0-1 0 0,1 0 0 0 0,1 0 1 0 0,-1-1-1 0 0,0 0 0 0 0,0 1 1 0 0,1-1-1 0 0,0 0 0 0 0,-1-1 1 0 0,1 1-1 0 0,1 0-70 0 0,-2-1 22 0 0,0 0 0 0 0,0 0 0 0 0,0 0 0 0 0,0 0 0 0 0,0-1 0 0 0,0 1 0 0 0,0-1 0 0 0,0 0 0 0 0,0 0 0 0 0,0 0 0 0 0,0 0 0 0 0,0-1 0 0 0,0 1 0 0 0,0-1 0 0 0,0 0 0 0 0,0 1 0 0 0,0-1 0 0 0,0-1 0 0 0,0 1 1 0 0,-1 0-1 0 0,1-1 0 0 0,0 1 0 0 0,-1-1 0 0 0,1 0 0 0 0,0-1-22 0 0,6-6 1 0 0,-1 1 1 0 0,-1-2 0 0 0,1 1-1 0 0,-1-1 1 0 0,-1 0-1 0 0,0-1-1 0 0,27-36 80 0 0,-33 46-95 0 0,0 1 0 0 0,1-1 0 0 0,-1 1 1 0 0,1-1-1 0 0,-1 1 0 0 0,1 0 0 0 0,-1-1 0 0 0,1 1 0 0 0,-1 0 0 0 0,1 0 1 0 0,-1-1-1 0 0,1 1 0 0 0,-1 0 0 0 0,1 0 0 0 0,-1 0 0 0 0,1 0 1 0 0,-1 0-1 0 0,1 0 0 0 0,0-1 0 0 0,-1 1 0 0 0,1 0 0 0 0,-1 1 1 0 0,1-1-1 0 0,-1 0 0 0 0,1 0 0 0 0,-1 0 0 0 0,1 0 0 0 0,0 0 0 0 0,-1 0 1 0 0,1 1-1 0 0,-1-1 0 0 0,1 0 0 0 0,-1 1 15 0 0,19 17-910 0 0,6 27-1510 0 0,-19-33 1652 0 0,-1 0-625 0 0,0 0 0 0 0,1-1 1 0 0,1 1-1 0 0,0-1 0 0 0,0-1 0 0 0,1 1 0 0 0,0-1 0 0 0,4 3 1393 0 0,-8-11-1296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6:56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0 388 456 0 0,'9'-58'4263'0'0,"-9"56"-3854"0"0,0 0 0 0 0,0 0 0 0 0,1 0 0 0 0,-1 0 0 0 0,1 0-1 0 0,0 0 1 0 0,-1 0 0 0 0,1 0 0 0 0,0 1 0 0 0,0-1 0 0 0,0 0 0 0 0,0 1 0 0 0,0-1 0 0 0,1 0 0 0 0,-1 1 0 0 0,0 0-1 0 0,1-1 1 0 0,-1 1 0 0 0,1 0 0 0 0,-1 0 0 0 0,1-1 0 0 0,0 1 0 0 0,-1 0 0 0 0,1 1 0 0 0,0-1 0 0 0,0 0-409 0 0,0 3 109 0 0,1 0 0 0 0,-1-1 1 0 0,0 1-1 0 0,-1 0 0 0 0,1 1 1 0 0,0-1-1 0 0,-1 0 0 0 0,1 0 0 0 0,-1 1 1 0 0,0-1-1 0 0,1 1 0 0 0,-1-1 1 0 0,0 1-1 0 0,-1 0 0 0 0,1-1 1 0 0,0 1-1 0 0,-1 0 0 0 0,0 0-109 0 0,3 6 126 0 0,66 159-124 0 0,-70-180 10 0 0,0 1 0 0 0,0-1-1 0 0,1 1 1 0 0,0-1 0 0 0,2-7-12 0 0,0-19 80 0 0,-2 31-35 0 0,0-1 1 0 0,0 1-1 0 0,1-1 0 0 0,0 1 0 0 0,0 0 1 0 0,0 0-1 0 0,1 0 0 0 0,0 0 1 0 0,1 0-1 0 0,0 0-45 0 0,-2 4-3 0 0,1 1 1 0 0,-1 1-1 0 0,1-1 0 0 0,-1 0 1 0 0,1 0-1 0 0,0 0 0 0 0,0 1 1 0 0,0-1-1 0 0,0 1 0 0 0,0-1 1 0 0,0 1-1 0 0,0 0 0 0 0,0 0 1 0 0,1 0-1 0 0,-1 0 0 0 0,0 0 1 0 0,1 1-1 0 0,-1-1 0 0 0,0 1 1 0 0,1 0-1 0 0,-1-1 0 0 0,1 1 1 0 0,-1 0-1 0 0,1 0 1 0 0,-1 0-1 0 0,1 1 0 0 0,-1-1 1 0 0,0 1-1 0 0,1-1 0 0 0,-1 1 1 0 0,2 0 2 0 0,6 3-343 0 0,0 0 0 0 0,0 0 0 0 0,0 1 0 0 0,0 0 0 0 0,-1 0 0 0 0,4 4 343 0 0,-6-4-659 0 0,0 0 0 0 0,0-1 0 0 0,0 0 0 0 0,1 0 1 0 0,0 0-1 0 0,-1-1 0 0 0,1-1 0 0 0,0 1 0 0 0,1-1 0 0 0,-1 0 0 0 0,3-1 659 0 0,-9-1-124 0 0,0 0 0 0 0,-1-1 0 0 0,1 1 0 0 0,0-1 0 0 0,0 1 0 0 0,0-1 0 0 0,-1 0 0 0 0,1 0-1 0 0,0 1 1 0 0,-1-1 0 0 0,1 0 0 0 0,-1-1 0 0 0,1 1 0 0 0,-1 0 0 0 0,1 0 0 0 0,-1-1 0 0 0,0 1 0 0 0,0-1 0 0 0,0 1 0 0 0,1-1 124 0 0,20-38-286 0 0,-13 21 632 0 0,-2 2 1516 0 0,-8 14-504 0 0,-5 11-911 0 0,-80 131 15 0 0,80-127-362 0 0,-4 4 174 0 0,2 0 0 0 0,-1 1 1 0 0,2 1-1 0 0,1-1 0 0 0,0 1 1 0 0,1 0-1 0 0,1 1 0 0 0,-1 10-274 0 0,5-29 19 0 0,0 1 0 0 0,0-1-1 0 0,0 0 1 0 0,0 1 0 0 0,0-1-1 0 0,0 1 1 0 0,0-1-1 0 0,0 0 1 0 0,0 1 0 0 0,0-1-1 0 0,0 1 1 0 0,0-1-1 0 0,0 0 1 0 0,0 1 0 0 0,1-1-1 0 0,-1 0 1 0 0,0 1 0 0 0,0-1-1 0 0,0 0 1 0 0,1 1-1 0 0,-1-1 1 0 0,0 0 0 0 0,0 1-1 0 0,1-1 1 0 0,-1 0-1 0 0,0 0 1 0 0,1 1 0 0 0,-1-1-1 0 0,0 0 1 0 0,1 0 0 0 0,-1 0-1 0 0,0 1 1 0 0,1-1-1 0 0,-1 0 1 0 0,1 0 0 0 0,-1 0-1 0 0,0 0 1 0 0,1 0-1 0 0,-1 0 1 0 0,1 0 0 0 0,-1 0-1 0 0,0 0 1 0 0,1 0-1 0 0,-1 0 1 0 0,1 0 0 0 0,-1 0-1 0 0,0 0 1 0 0,1 0 0 0 0,-1 0-1 0 0,1-1 1 0 0,-1 1-1 0 0,0 0 1 0 0,1 0 0 0 0,-1 0-1 0 0,0-1 1 0 0,1 1-1 0 0,-1 0 1 0 0,0 0 0 0 0,0-1-1 0 0,1 1 1 0 0,-1 0 0 0 0,0-1-1 0 0,0 1 1 0 0,1 0-1 0 0,-1-1-18 0 0,23-20 403 0 0,-10 3-369 0 0,-2 0 1 0 0,0 0-1 0 0,-1-1 1 0 0,0 0-1 0 0,-2-1 0 0 0,-1 0 1 0 0,0 0-1 0 0,-1-1 1 0 0,-1-2-35 0 0,11-54 518 0 0,3-64-518 0 0,-16 114 116 0 0,0-21 312 0 0,-3 36 102 0 0,0-1 0 0 0,1 0 0 0 0,1 0 0 0 0,0 1-1 0 0,1-1 1 0 0,1-1-530 0 0,-1 13 641 0 0,0 12-442 0 0,0 20-230 0 0,-3-27 73 0 0,19 144-1676 0 0,6-1-1 0 0,17 37 1635 0 0,-36-158-567 0 0,-3-11 52 0 0,-1-5-154 0 0,0-1-1 0 0,0 1 0 0 0,1-1 1 0 0,0 1-1 0 0,0-1 0 0 0,1 0 1 0 0,1 0-1 0 0,3 5 670 0 0,-8-14-93 0 0,1 1 0 0 0,-1-1 0 0 0,0 1 0 0 0,1-1 0 0 0,-1 0 0 0 0,0 1 0 0 0,1-1 0 0 0,-1 1 0 0 0,1-1 0 0 0,-1 0 0 0 0,1 0 0 0 0,-1 1 1 0 0,1-1-1 0 0,-1 0 0 0 0,1 0 0 0 0,-1 0 0 0 0,1 1 0 0 0,-1-1 0 0 0,1 0 0 0 0,-1 0 0 0 0,1 0 0 0 0,0 0 0 0 0,-1 0 0 0 0,1 0 0 0 0,-1 0 0 0 0,1 0 0 0 0,-1 0 0 0 0,1 0 0 0 0,-1-1 0 0 0,1 1 0 0 0,-1 0 0 0 0,1 0 0 0 0,-1 0 1 0 0,1-1-1 0 0,-1 1 0 0 0,1 0 0 0 0,-1-1 0 0 0,1 1 0 0 0,-1 0 0 0 0,1-1 0 0 0,-1 1 0 0 0,0-1 0 0 0,1 1 0 0 0,-1 0 0 0 0,0-1 0 0 0,1 1 0 0 0,-1-1 0 0 0,0 1 0 0 0,0-1 0 0 0,1 1 0 0 0,-1-1 0 0 0,0 1 93 0 0,13-30-2671 0 0,-5 3 1173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14:46:57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71 288 1008 0 0,'-1'-5'614'0'0,"-1"-1"-1"0"0,1 0 1 0 0,0-1-1 0 0,1 1 1 0 0,0 0-1 0 0,0 0 1 0 0,0 0-1 0 0,0 0 1 0 0,1 0-1 0 0,0 0 1 0 0,0 0-1 0 0,1 0 1 0 0,0 0-1 0 0,2-4-613 0 0,0 1 657 0 0,1 1-1 0 0,-1 0 0 0 0,2-1 0 0 0,-1 2 1 0 0,1-1-1 0 0,1 1 0 0 0,-1 0 0 0 0,8-6-656 0 0,9-5 794 0 0,1 0 0 0 0,0 2 0 0 0,1 1 0 0 0,1 2 0 0 0,22-10-794 0 0,-44 21 34 0 0,0 0-1 0 0,0 0 1 0 0,0 0-1 0 0,0 1 1 0 0,0 0-1 0 0,1-1 1 0 0,-1 2 0 0 0,0-1-1 0 0,1 0 1 0 0,-1 1-1 0 0,1 0 1 0 0,-1 0-1 0 0,1 0 1 0 0,1 0-34 0 0,-3 2-11 0 0,-1-1 0 0 0,1 1-1 0 0,0 0 1 0 0,-1-1 0 0 0,1 1 0 0 0,-1 0-1 0 0,0 0 1 0 0,0 1 0 0 0,0-1 0 0 0,0 0-1 0 0,0 1 1 0 0,0-1 0 0 0,-1 1 0 0 0,1 0-1 0 0,-1-1 1 0 0,1 1 0 0 0,-1 0 0 0 0,0 0 0 0 0,0 0-1 0 0,-1 0 1 0 0,1 1 11 0 0,14 50-102 0 0,-3 1 0 0 0,-2 1-1 0 0,2 46 103 0 0,-3-21-19 0 0,-1-23 15 0 0,12 91-629 0 0,-7 0 1 0 0,-6 6 632 0 0,-6-143 121 0 0,0 1 1 0 0,1-1 0 0 0,0 0 0 0 0,1 0 0 0 0,1 1-122 0 0,-1-3 9 0 0,0 0 1 0 0,-1 1-1 0 0,0-1 0 0 0,-1 1 1 0 0,0 0-1 0 0,0 0 0 0 0,-1 5-9 0 0,-1-4-41 0 0,-1-1 0 0 0,0 1 0 0 0,0-1 0 0 0,-1 0-1 0 0,0 0 1 0 0,-1 0 0 0 0,-1-1 0 0 0,1 1 0 0 0,-2-1 0 0 0,1 0-1 0 0,-1 0 1 0 0,-1-1 0 0 0,0 0 0 0 0,0 0 0 0 0,-1 0-1 0 0,0-1 1 0 0,-9 7 41 0 0,-13 9-1212 0 0,-1 0 0 0 0,-2-2 0 0 0,-18 9 1212 0 0,-24 8-5124 0 0,-1-3-1 0 0,-15 1 5125 0 0,34-15-2049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7A03-F064-4119-B9F4-B5A8CDED0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3AF97-95B3-4D41-A057-B8975141B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A7B07-26E5-48E0-B789-D860DD66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B72-F712-44BF-927D-30E27D245AB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55C90-7D8E-453B-93A6-9A7CDF58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6396D-E683-444E-A60E-25445CC6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A944-5DE8-4EF2-8A8B-D2520F62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A98F-EB61-4B40-A262-D9A646A6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DC1E9-F381-4626-93EA-13E31B1C2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61EF4-6DD1-4845-96F5-D260B695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B72-F712-44BF-927D-30E27D245AB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E75A1-7630-4428-AAE5-348B665C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D232F-D257-418D-98F0-E8054A20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A944-5DE8-4EF2-8A8B-D2520F62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03362-5D55-4DDA-B5E1-25F617AE1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4390E-9A3B-41B2-8B3C-EC473653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A0128-932A-447B-82DB-001DEF63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B72-F712-44BF-927D-30E27D245AB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A1247-6472-46B8-AFEB-F4F82554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CDACF-F0EC-4FD8-8F02-E342C166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A944-5DE8-4EF2-8A8B-D2520F62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8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49A5-E26D-4252-83B9-051A4ADE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6378-75E4-4E27-9249-0024316E8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B0FD-80A4-4AFF-B7B6-6324FB18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B72-F712-44BF-927D-30E27D245AB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3571-7249-40DA-976D-02E7CCFC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504B-5708-4D3D-A221-C9844136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A944-5DE8-4EF2-8A8B-D2520F62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FF17-4473-4924-B4F4-AC4131A4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8C850-33E0-4064-8793-B4D8C8A22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4C364-9489-4A36-AD6F-741B76F1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B72-F712-44BF-927D-30E27D245AB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2EEC-3499-4FBC-A389-0A2581EE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396F2-3C9F-4977-BA32-00A82FD2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A944-5DE8-4EF2-8A8B-D2520F62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FD93-C00B-4BE8-8350-FDCD67D8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8591-2813-4F04-8A2E-CFED61D19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F36E9-9D0B-4C4E-8A9A-3408B987C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05F3B-1519-4719-AF02-05D829B4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B72-F712-44BF-927D-30E27D245AB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A88AD-051C-434F-8976-8BC098D1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20295-3D65-49C6-BA89-E44232AF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A944-5DE8-4EF2-8A8B-D2520F62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5D55-F76C-4DE6-9297-9CB11DA2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EE692-FCE3-4EEF-87D5-1513D55CF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F0A3A-AB57-460A-B576-7224D7735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642CE-D9E8-46F3-B539-42CF4E67B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218AA-0DBC-4BE9-8ED8-97FB6060D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66A5E-8336-43CF-BAE1-8B63F1D1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B72-F712-44BF-927D-30E27D245AB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F1045-134A-400B-BD30-EE23EA22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2DB5D-F305-4798-889B-22011D8C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A944-5DE8-4EF2-8A8B-D2520F62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2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B170-F372-491C-9342-FEF894F2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A0F75-EA7B-408F-A277-09F2FD3D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B72-F712-44BF-927D-30E27D245AB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A2AAB-448F-46CD-8FAE-9F311AF3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114A8-A17E-46D8-93B6-83392F35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A944-5DE8-4EF2-8A8B-D2520F62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8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6EA5B-132A-4334-A1FE-53AE0E6A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B72-F712-44BF-927D-30E27D245AB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1248C-36F0-4AA6-9F01-E9FA5DDF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42DE-3A0C-416E-AB61-6F5CA72C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A944-5DE8-4EF2-8A8B-D2520F62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FADA-379A-420B-8110-F751BB95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6C50-569A-410B-B19C-D8D320BF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D1DDF-5C7F-4390-BB89-A1DA4DC92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7EEB-97DA-4C9D-953D-0FF82F2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B72-F712-44BF-927D-30E27D245AB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6D2C6-93D6-490F-9E2C-E0CBF6A1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5263-C581-42F5-8E98-9FE48C85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A944-5DE8-4EF2-8A8B-D2520F62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5A84-23D9-4C6D-B2E6-6EB3CDBE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4197E-AA96-4F91-84B9-FAC9ABDED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BDBE3-F897-4FD5-B7CB-D67D0ED3E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0AA1B-1629-423B-9D62-3A296E6B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B72-F712-44BF-927D-30E27D245AB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508B-D3A3-47D5-9E63-E47E96D6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6BD49-9F7D-4271-946C-C282079E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A944-5DE8-4EF2-8A8B-D2520F62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6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1F31F-6336-49AA-A22F-B3E899E5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02EEE-A988-4524-924F-BFE1EAE82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6CA88-09A8-4E5E-9E26-850ABA144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EB72-F712-44BF-927D-30E27D245AB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42133-9B90-4454-87E8-C2FD2B51A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CE29A-37AB-43FF-A950-AFFD5C293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A944-5DE8-4EF2-8A8B-D2520F62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7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79.png"/><Relationship Id="rId175" Type="http://schemas.openxmlformats.org/officeDocument/2006/relationships/image" Target="../media/image87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72" Type="http://schemas.openxmlformats.org/officeDocument/2006/relationships/customXml" Target="../ink/ink8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110CC7C-CCE3-40D0-97F9-34AA253BDA55}"/>
              </a:ext>
            </a:extLst>
          </p:cNvPr>
          <p:cNvGrpSpPr/>
          <p:nvPr/>
        </p:nvGrpSpPr>
        <p:grpSpPr>
          <a:xfrm>
            <a:off x="1378840" y="364987"/>
            <a:ext cx="8725680" cy="4835880"/>
            <a:chOff x="1378840" y="364987"/>
            <a:chExt cx="8725680" cy="48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FBCD46-B267-44F6-8D7A-D2010A0CC1F8}"/>
                    </a:ext>
                  </a:extLst>
                </p14:cNvPr>
                <p14:cNvContentPartPr/>
                <p14:nvPr/>
              </p14:nvContentPartPr>
              <p14:xfrm>
                <a:off x="8197240" y="1114507"/>
                <a:ext cx="72720" cy="1321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FBCD46-B267-44F6-8D7A-D2010A0CC1F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88600" y="1105867"/>
                  <a:ext cx="90360" cy="13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2797019-EBD1-49A4-9E2F-9FCC07ABC5FD}"/>
                    </a:ext>
                  </a:extLst>
                </p14:cNvPr>
                <p14:cNvContentPartPr/>
                <p14:nvPr/>
              </p14:nvContentPartPr>
              <p14:xfrm>
                <a:off x="8236480" y="760987"/>
                <a:ext cx="1868040" cy="1870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2797019-EBD1-49A4-9E2F-9FCC07ABC5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7840" y="752347"/>
                  <a:ext cx="1885680" cy="18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DCBE839-B26F-4FCE-9833-0F8F98CBA2BE}"/>
                    </a:ext>
                  </a:extLst>
                </p14:cNvPr>
                <p14:cNvContentPartPr/>
                <p14:nvPr/>
              </p14:nvContentPartPr>
              <p14:xfrm>
                <a:off x="8164840" y="1169587"/>
                <a:ext cx="1752480" cy="103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DCBE839-B26F-4FCE-9833-0F8F98CBA2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55840" y="1160587"/>
                  <a:ext cx="1770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C8BBD80-41BE-41C7-BC0F-F0AD12160554}"/>
                    </a:ext>
                  </a:extLst>
                </p14:cNvPr>
                <p14:cNvContentPartPr/>
                <p14:nvPr/>
              </p14:nvContentPartPr>
              <p14:xfrm>
                <a:off x="8781160" y="958987"/>
                <a:ext cx="16920" cy="17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C8BBD80-41BE-41C7-BC0F-F0AD121605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72160" y="950347"/>
                  <a:ext cx="34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D10507E-FCAA-4B60-BEA4-46E8BBC5F926}"/>
                    </a:ext>
                  </a:extLst>
                </p14:cNvPr>
                <p14:cNvContentPartPr/>
                <p14:nvPr/>
              </p14:nvContentPartPr>
              <p14:xfrm>
                <a:off x="8789800" y="1048267"/>
                <a:ext cx="12960" cy="11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D10507E-FCAA-4B60-BEA4-46E8BBC5F9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80800" y="1039267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2613F1B-F793-400A-AF36-42571A371089}"/>
                    </a:ext>
                  </a:extLst>
                </p14:cNvPr>
                <p14:cNvContentPartPr/>
                <p14:nvPr/>
              </p14:nvContentPartPr>
              <p14:xfrm>
                <a:off x="8916520" y="961147"/>
                <a:ext cx="25560" cy="201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2613F1B-F793-400A-AF36-42571A3710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07520" y="952147"/>
                  <a:ext cx="43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7B3E966-EB08-46B6-8DD5-FE2076CCB635}"/>
                    </a:ext>
                  </a:extLst>
                </p14:cNvPr>
                <p14:cNvContentPartPr/>
                <p14:nvPr/>
              </p14:nvContentPartPr>
              <p14:xfrm>
                <a:off x="8874040" y="911467"/>
                <a:ext cx="158760" cy="283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7B3E966-EB08-46B6-8DD5-FE2076CCB6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65040" y="902827"/>
                  <a:ext cx="1764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A82355E-393D-4B8F-ABA9-7108CA32F6DF}"/>
                    </a:ext>
                  </a:extLst>
                </p14:cNvPr>
                <p14:cNvContentPartPr/>
                <p14:nvPr/>
              </p14:nvContentPartPr>
              <p14:xfrm>
                <a:off x="9051160" y="1081747"/>
                <a:ext cx="62280" cy="94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A82355E-393D-4B8F-ABA9-7108CA32F6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42520" y="1072747"/>
                  <a:ext cx="79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69A20C0-CA21-4FB2-A93B-B9C0EF7A6FDE}"/>
                    </a:ext>
                  </a:extLst>
                </p14:cNvPr>
                <p14:cNvContentPartPr/>
                <p14:nvPr/>
              </p14:nvContentPartPr>
              <p14:xfrm>
                <a:off x="9100120" y="877267"/>
                <a:ext cx="89280" cy="322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69A20C0-CA21-4FB2-A93B-B9C0EF7A6F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91480" y="868267"/>
                  <a:ext cx="1069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9989370-E3FD-4A03-9716-272B9ACE44E7}"/>
                    </a:ext>
                  </a:extLst>
                </p14:cNvPr>
                <p14:cNvContentPartPr/>
                <p14:nvPr/>
              </p14:nvContentPartPr>
              <p14:xfrm>
                <a:off x="9206680" y="1089307"/>
                <a:ext cx="93600" cy="158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9989370-E3FD-4A03-9716-272B9ACE44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97680" y="1080667"/>
                  <a:ext cx="111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8976334-3330-4413-9F0F-00E5B0468ABB}"/>
                    </a:ext>
                  </a:extLst>
                </p14:cNvPr>
                <p14:cNvContentPartPr/>
                <p14:nvPr/>
              </p14:nvContentPartPr>
              <p14:xfrm>
                <a:off x="9288760" y="918667"/>
                <a:ext cx="138600" cy="252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8976334-3330-4413-9F0F-00E5B0468A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80120" y="909667"/>
                  <a:ext cx="1562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11ADED4-F4E7-4A6B-9A1A-964E189C4E4D}"/>
                    </a:ext>
                  </a:extLst>
                </p14:cNvPr>
                <p14:cNvContentPartPr/>
                <p14:nvPr/>
              </p14:nvContentPartPr>
              <p14:xfrm>
                <a:off x="9414040" y="975187"/>
                <a:ext cx="46800" cy="159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11ADED4-F4E7-4A6B-9A1A-964E189C4E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05400" y="966187"/>
                  <a:ext cx="64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9410B01-74EF-4516-B422-54787D7AA4A7}"/>
                    </a:ext>
                  </a:extLst>
                </p14:cNvPr>
                <p14:cNvContentPartPr/>
                <p14:nvPr/>
              </p14:nvContentPartPr>
              <p14:xfrm>
                <a:off x="9475960" y="1025227"/>
                <a:ext cx="109800" cy="146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9410B01-74EF-4516-B422-54787D7AA4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67320" y="1016587"/>
                  <a:ext cx="127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1FCA74A-9C37-4876-B244-6C282BB91891}"/>
                    </a:ext>
                  </a:extLst>
                </p14:cNvPr>
                <p14:cNvContentPartPr/>
                <p14:nvPr/>
              </p14:nvContentPartPr>
              <p14:xfrm>
                <a:off x="8274280" y="1621027"/>
                <a:ext cx="36720" cy="372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1FCA74A-9C37-4876-B244-6C282BB918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65640" y="1612027"/>
                  <a:ext cx="543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E37F2CC-123D-4DF5-BF71-02564DA4ACF7}"/>
                    </a:ext>
                  </a:extLst>
                </p14:cNvPr>
                <p14:cNvContentPartPr/>
                <p14:nvPr/>
              </p14:nvContentPartPr>
              <p14:xfrm>
                <a:off x="8340880" y="1793107"/>
                <a:ext cx="401400" cy="299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E37F2CC-123D-4DF5-BF71-02564DA4AC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32240" y="1784107"/>
                  <a:ext cx="4190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A9EC82B-4FD9-4EE7-BA01-C8E558A5CB5B}"/>
                    </a:ext>
                  </a:extLst>
                </p14:cNvPr>
                <p14:cNvContentPartPr/>
                <p14:nvPr/>
              </p14:nvContentPartPr>
              <p14:xfrm>
                <a:off x="8716720" y="1682227"/>
                <a:ext cx="82800" cy="264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A9EC82B-4FD9-4EE7-BA01-C8E558A5CB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07720" y="1673587"/>
                  <a:ext cx="100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DE18093-A1FB-4A5A-8A57-C38895607C33}"/>
                    </a:ext>
                  </a:extLst>
                </p14:cNvPr>
                <p14:cNvContentPartPr/>
                <p14:nvPr/>
              </p14:nvContentPartPr>
              <p14:xfrm>
                <a:off x="8662720" y="1823707"/>
                <a:ext cx="166680" cy="57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DE18093-A1FB-4A5A-8A57-C38895607C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54080" y="1814707"/>
                  <a:ext cx="184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706A3BA-FA46-4C79-AABB-55BDC545D08A}"/>
                    </a:ext>
                  </a:extLst>
                </p14:cNvPr>
                <p14:cNvContentPartPr/>
                <p14:nvPr/>
              </p14:nvContentPartPr>
              <p14:xfrm>
                <a:off x="8789800" y="1631107"/>
                <a:ext cx="239760" cy="320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706A3BA-FA46-4C79-AABB-55BDC545D0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80800" y="1622107"/>
                  <a:ext cx="2574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786CA7-48F9-4E7E-A0DB-C06E1EC366B8}"/>
                    </a:ext>
                  </a:extLst>
                </p14:cNvPr>
                <p14:cNvContentPartPr/>
                <p14:nvPr/>
              </p14:nvContentPartPr>
              <p14:xfrm>
                <a:off x="9111280" y="1729387"/>
                <a:ext cx="11520" cy="25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786CA7-48F9-4E7E-A0DB-C06E1EC366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02640" y="1720747"/>
                  <a:ext cx="29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476DAA-398C-4D0D-9790-F3C8DB14C674}"/>
                    </a:ext>
                  </a:extLst>
                </p14:cNvPr>
                <p14:cNvContentPartPr/>
                <p14:nvPr/>
              </p14:nvContentPartPr>
              <p14:xfrm>
                <a:off x="9098680" y="1819387"/>
                <a:ext cx="36720" cy="19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476DAA-398C-4D0D-9790-F3C8DB14C6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0040" y="1810387"/>
                  <a:ext cx="54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8872656-7D0A-41DE-9A5E-EF57F4DD269C}"/>
                    </a:ext>
                  </a:extLst>
                </p14:cNvPr>
                <p14:cNvContentPartPr/>
                <p14:nvPr/>
              </p14:nvContentPartPr>
              <p14:xfrm>
                <a:off x="9372640" y="1625707"/>
                <a:ext cx="132120" cy="388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8872656-7D0A-41DE-9A5E-EF57F4DD26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64000" y="1617067"/>
                  <a:ext cx="1497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4ED9A52-5557-4D11-805D-3BC1A1C1E5BB}"/>
                    </a:ext>
                  </a:extLst>
                </p14:cNvPr>
                <p14:cNvContentPartPr/>
                <p14:nvPr/>
              </p14:nvContentPartPr>
              <p14:xfrm>
                <a:off x="3899200" y="570907"/>
                <a:ext cx="201600" cy="447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4ED9A52-5557-4D11-805D-3BC1A1C1E5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90200" y="561907"/>
                  <a:ext cx="2192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C0EC437-ADFF-459B-A775-978295805E70}"/>
                    </a:ext>
                  </a:extLst>
                </p14:cNvPr>
                <p14:cNvContentPartPr/>
                <p14:nvPr/>
              </p14:nvContentPartPr>
              <p14:xfrm>
                <a:off x="4117720" y="823267"/>
                <a:ext cx="91440" cy="153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C0EC437-ADFF-459B-A775-978295805E7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09080" y="814627"/>
                  <a:ext cx="109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7776B4C-6551-4F68-80A3-104D02A6F429}"/>
                    </a:ext>
                  </a:extLst>
                </p14:cNvPr>
                <p14:cNvContentPartPr/>
                <p14:nvPr/>
              </p14:nvContentPartPr>
              <p14:xfrm>
                <a:off x="4186120" y="557227"/>
                <a:ext cx="123840" cy="360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7776B4C-6551-4F68-80A3-104D02A6F4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77120" y="548227"/>
                  <a:ext cx="1414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9E1D50D-16EE-4D2A-B136-EA86F0046FB4}"/>
                    </a:ext>
                  </a:extLst>
                </p14:cNvPr>
                <p14:cNvContentPartPr/>
                <p14:nvPr/>
              </p14:nvContentPartPr>
              <p14:xfrm>
                <a:off x="4344520" y="783667"/>
                <a:ext cx="83880" cy="242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9E1D50D-16EE-4D2A-B136-EA86F0046F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35880" y="774667"/>
                  <a:ext cx="101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C91D7C3-FF66-4F4F-9E43-FB5ECA66105D}"/>
                    </a:ext>
                  </a:extLst>
                </p14:cNvPr>
                <p14:cNvContentPartPr/>
                <p14:nvPr/>
              </p14:nvContentPartPr>
              <p14:xfrm>
                <a:off x="4352080" y="504667"/>
                <a:ext cx="173520" cy="379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C91D7C3-FF66-4F4F-9E43-FB5ECA6610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43440" y="496027"/>
                  <a:ext cx="1911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DBEC45D-AEC6-4ECC-A642-AB3D2E541EB3}"/>
                    </a:ext>
                  </a:extLst>
                </p14:cNvPr>
                <p14:cNvContentPartPr/>
                <p14:nvPr/>
              </p14:nvContentPartPr>
              <p14:xfrm>
                <a:off x="4504000" y="654427"/>
                <a:ext cx="87840" cy="204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DBEC45D-AEC6-4ECC-A642-AB3D2E541E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95360" y="645787"/>
                  <a:ext cx="105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A03503-DBCC-4FAD-97B6-8B6B6A4B31A4}"/>
                    </a:ext>
                  </a:extLst>
                </p14:cNvPr>
                <p14:cNvContentPartPr/>
                <p14:nvPr/>
              </p14:nvContentPartPr>
              <p14:xfrm>
                <a:off x="4561960" y="690787"/>
                <a:ext cx="179640" cy="119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A03503-DBCC-4FAD-97B6-8B6B6A4B31A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52960" y="682147"/>
                  <a:ext cx="197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7008319-3B34-4BD7-B5E1-6CF12BE0149B}"/>
                    </a:ext>
                  </a:extLst>
                </p14:cNvPr>
                <p14:cNvContentPartPr/>
                <p14:nvPr/>
              </p14:nvContentPartPr>
              <p14:xfrm>
                <a:off x="3629560" y="364987"/>
                <a:ext cx="1175400" cy="767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7008319-3B34-4BD7-B5E1-6CF12BE0149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20920" y="355987"/>
                  <a:ext cx="119304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5D992AB-1C89-490A-AE5B-0E909EB9F949}"/>
                    </a:ext>
                  </a:extLst>
                </p14:cNvPr>
                <p14:cNvContentPartPr/>
                <p14:nvPr/>
              </p14:nvContentPartPr>
              <p14:xfrm>
                <a:off x="4861480" y="487027"/>
                <a:ext cx="3064680" cy="1032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5D992AB-1C89-490A-AE5B-0E909EB9F9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52480" y="478387"/>
                  <a:ext cx="3082320" cy="10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9CEB709-15E0-4826-B71E-44496DE795AF}"/>
                    </a:ext>
                  </a:extLst>
                </p14:cNvPr>
                <p14:cNvContentPartPr/>
                <p14:nvPr/>
              </p14:nvContentPartPr>
              <p14:xfrm>
                <a:off x="7680280" y="1246627"/>
                <a:ext cx="405720" cy="408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9CEB709-15E0-4826-B71E-44496DE795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71640" y="1237987"/>
                  <a:ext cx="4233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1D01149-CE87-4A76-917A-48B349056DF4}"/>
                    </a:ext>
                  </a:extLst>
                </p14:cNvPr>
                <p14:cNvContentPartPr/>
                <p14:nvPr/>
              </p14:nvContentPartPr>
              <p14:xfrm>
                <a:off x="1651720" y="1650187"/>
                <a:ext cx="186840" cy="570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1D01149-CE87-4A76-917A-48B349056D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43080" y="1641187"/>
                  <a:ext cx="20448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92DB5CC-F7BA-41A1-94CA-78A5F88C31B6}"/>
                    </a:ext>
                  </a:extLst>
                </p14:cNvPr>
                <p14:cNvContentPartPr/>
                <p14:nvPr/>
              </p14:nvContentPartPr>
              <p14:xfrm>
                <a:off x="1820920" y="1921267"/>
                <a:ext cx="223920" cy="226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92DB5CC-F7BA-41A1-94CA-78A5F88C31B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11920" y="1912267"/>
                  <a:ext cx="241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9A06B68-8B5E-4FFD-B626-8C1B140D510A}"/>
                    </a:ext>
                  </a:extLst>
                </p14:cNvPr>
                <p14:cNvContentPartPr/>
                <p14:nvPr/>
              </p14:nvContentPartPr>
              <p14:xfrm>
                <a:off x="2032960" y="1711387"/>
                <a:ext cx="182880" cy="369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9A06B68-8B5E-4FFD-B626-8C1B140D510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23960" y="1702387"/>
                  <a:ext cx="2005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FA002D-4823-4730-B633-FE95C42BF7DF}"/>
                    </a:ext>
                  </a:extLst>
                </p14:cNvPr>
                <p14:cNvContentPartPr/>
                <p14:nvPr/>
              </p14:nvContentPartPr>
              <p14:xfrm>
                <a:off x="2193520" y="1853227"/>
                <a:ext cx="169920" cy="162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FA002D-4823-4730-B633-FE95C42BF7D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84520" y="1844587"/>
                  <a:ext cx="187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2656CFB-A210-4B8D-A932-7A5A0C3F2F5D}"/>
                    </a:ext>
                  </a:extLst>
                </p14:cNvPr>
                <p14:cNvContentPartPr/>
                <p14:nvPr/>
              </p14:nvContentPartPr>
              <p14:xfrm>
                <a:off x="1378840" y="1492507"/>
                <a:ext cx="1161360" cy="829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2656CFB-A210-4B8D-A932-7A5A0C3F2F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70200" y="1483507"/>
                  <a:ext cx="117900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D95DFB-8180-4249-9FC3-B0A5892EDAF0}"/>
                    </a:ext>
                  </a:extLst>
                </p14:cNvPr>
                <p14:cNvContentPartPr/>
                <p14:nvPr/>
              </p14:nvContentPartPr>
              <p14:xfrm>
                <a:off x="3640720" y="3359827"/>
                <a:ext cx="83880" cy="1349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D95DFB-8180-4249-9FC3-B0A5892EDAF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32080" y="3350827"/>
                  <a:ext cx="101520" cy="13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F272C4-5FC0-4E60-A6C6-B85B248685E7}"/>
                    </a:ext>
                  </a:extLst>
                </p14:cNvPr>
                <p14:cNvContentPartPr/>
                <p14:nvPr/>
              </p14:nvContentPartPr>
              <p14:xfrm>
                <a:off x="3564760" y="2862307"/>
                <a:ext cx="2271960" cy="2194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F272C4-5FC0-4E60-A6C6-B85B248685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56120" y="2853667"/>
                  <a:ext cx="2289600" cy="22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D8DFE0-A76E-4CB2-B9BD-2BCAFA7154F1}"/>
                    </a:ext>
                  </a:extLst>
                </p14:cNvPr>
                <p14:cNvContentPartPr/>
                <p14:nvPr/>
              </p14:nvContentPartPr>
              <p14:xfrm>
                <a:off x="3640720" y="3447307"/>
                <a:ext cx="2056320" cy="292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D8DFE0-A76E-4CB2-B9BD-2BCAFA7154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32080" y="3438307"/>
                  <a:ext cx="20739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9FC63A5-8BF4-401B-87BE-27D0E61547F0}"/>
                    </a:ext>
                  </a:extLst>
                </p14:cNvPr>
                <p14:cNvContentPartPr/>
                <p14:nvPr/>
              </p14:nvContentPartPr>
              <p14:xfrm>
                <a:off x="4241560" y="3315907"/>
                <a:ext cx="35280" cy="35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9FC63A5-8BF4-401B-87BE-27D0E61547F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32920" y="3307267"/>
                  <a:ext cx="52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E2A788-0426-4621-A89C-6281B114EED4}"/>
                    </a:ext>
                  </a:extLst>
                </p14:cNvPr>
                <p14:cNvContentPartPr/>
                <p14:nvPr/>
              </p14:nvContentPartPr>
              <p14:xfrm>
                <a:off x="4262080" y="3403027"/>
                <a:ext cx="14760" cy="26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E2A788-0426-4621-A89C-6281B114EE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53440" y="3394027"/>
                  <a:ext cx="32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145786-1FD3-4021-9246-6706FABBADF7}"/>
                    </a:ext>
                  </a:extLst>
                </p14:cNvPr>
                <p14:cNvContentPartPr/>
                <p14:nvPr/>
              </p14:nvContentPartPr>
              <p14:xfrm>
                <a:off x="4458280" y="3248587"/>
                <a:ext cx="43560" cy="23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145786-1FD3-4021-9246-6706FABBADF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49280" y="3239587"/>
                  <a:ext cx="612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A964E5-64BB-4BEF-816E-29353210C98F}"/>
                    </a:ext>
                  </a:extLst>
                </p14:cNvPr>
                <p14:cNvContentPartPr/>
                <p14:nvPr/>
              </p14:nvContentPartPr>
              <p14:xfrm>
                <a:off x="4374760" y="3169027"/>
                <a:ext cx="214200" cy="335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A964E5-64BB-4BEF-816E-29353210C98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66120" y="3160387"/>
                  <a:ext cx="231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1B4ED8-A20D-4605-8D65-4654897AA92B}"/>
                    </a:ext>
                  </a:extLst>
                </p14:cNvPr>
                <p14:cNvContentPartPr/>
                <p14:nvPr/>
              </p14:nvContentPartPr>
              <p14:xfrm>
                <a:off x="4603000" y="3281347"/>
                <a:ext cx="189000" cy="132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1B4ED8-A20D-4605-8D65-4654897AA92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94000" y="3272347"/>
                  <a:ext cx="206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96D22C-2F11-42A4-95E2-9B8FEEDE9A4E}"/>
                    </a:ext>
                  </a:extLst>
                </p14:cNvPr>
                <p14:cNvContentPartPr/>
                <p14:nvPr/>
              </p14:nvContentPartPr>
              <p14:xfrm>
                <a:off x="4794160" y="3166147"/>
                <a:ext cx="159840" cy="252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96D22C-2F11-42A4-95E2-9B8FEEDE9A4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85160" y="3157507"/>
                  <a:ext cx="177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F9203D-BFF8-48E5-8078-D407F8B37008}"/>
                    </a:ext>
                  </a:extLst>
                </p14:cNvPr>
                <p14:cNvContentPartPr/>
                <p14:nvPr/>
              </p14:nvContentPartPr>
              <p14:xfrm>
                <a:off x="4908640" y="3205747"/>
                <a:ext cx="151200" cy="136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F9203D-BFF8-48E5-8078-D407F8B3700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00000" y="3197107"/>
                  <a:ext cx="168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F8858-DBEA-4FFF-9AA7-1CFC38FB146E}"/>
                    </a:ext>
                  </a:extLst>
                </p14:cNvPr>
                <p14:cNvContentPartPr/>
                <p14:nvPr/>
              </p14:nvContentPartPr>
              <p14:xfrm>
                <a:off x="3798040" y="4268827"/>
                <a:ext cx="52200" cy="165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F8858-DBEA-4FFF-9AA7-1CFC38FB146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89040" y="4259827"/>
                  <a:ext cx="69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ECDBBD-84C3-4E7D-AC39-4F9C4AA01989}"/>
                    </a:ext>
                  </a:extLst>
                </p14:cNvPr>
                <p14:cNvContentPartPr/>
                <p14:nvPr/>
              </p14:nvContentPartPr>
              <p14:xfrm>
                <a:off x="3880120" y="4252627"/>
                <a:ext cx="113040" cy="253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ECDBBD-84C3-4E7D-AC39-4F9C4AA0198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71480" y="4243627"/>
                  <a:ext cx="130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EB00C5E-BA5A-4A72-BF40-13B8FAB39B18}"/>
                    </a:ext>
                  </a:extLst>
                </p14:cNvPr>
                <p14:cNvContentPartPr/>
                <p14:nvPr/>
              </p14:nvContentPartPr>
              <p14:xfrm>
                <a:off x="3986320" y="4167307"/>
                <a:ext cx="272880" cy="221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EB00C5E-BA5A-4A72-BF40-13B8FAB39B1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77680" y="4158307"/>
                  <a:ext cx="290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2F4BE3-EF17-49C9-8A61-080449E9632E}"/>
                    </a:ext>
                  </a:extLst>
                </p14:cNvPr>
                <p14:cNvContentPartPr/>
                <p14:nvPr/>
              </p14:nvContentPartPr>
              <p14:xfrm>
                <a:off x="4205560" y="4084507"/>
                <a:ext cx="15840" cy="16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2F4BE3-EF17-49C9-8A61-080449E9632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96560" y="4075867"/>
                  <a:ext cx="334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5E20DD1-87E9-4C16-A716-0D4469C5FDC4}"/>
                    </a:ext>
                  </a:extLst>
                </p14:cNvPr>
                <p14:cNvContentPartPr/>
                <p14:nvPr/>
              </p14:nvContentPartPr>
              <p14:xfrm>
                <a:off x="4233640" y="4125907"/>
                <a:ext cx="136440" cy="244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5E20DD1-87E9-4C16-A716-0D4469C5FDC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25000" y="4117267"/>
                  <a:ext cx="154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3721C82-A05F-4840-83C2-7D20E00BEEE3}"/>
                    </a:ext>
                  </a:extLst>
                </p14:cNvPr>
                <p14:cNvContentPartPr/>
                <p14:nvPr/>
              </p14:nvContentPartPr>
              <p14:xfrm>
                <a:off x="4471240" y="4177747"/>
                <a:ext cx="6840" cy="6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3721C82-A05F-4840-83C2-7D20E00BEEE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62240" y="4169107"/>
                  <a:ext cx="24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60AF99-F176-4C3E-9A29-9E91DEA1C292}"/>
                    </a:ext>
                  </a:extLst>
                </p14:cNvPr>
                <p14:cNvContentPartPr/>
                <p14:nvPr/>
              </p14:nvContentPartPr>
              <p14:xfrm>
                <a:off x="4457200" y="4266667"/>
                <a:ext cx="48240" cy="30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60AF99-F176-4C3E-9A29-9E91DEA1C29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48200" y="4258027"/>
                  <a:ext cx="65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A42CC9-6317-4511-87B2-AACFB39BB4F5}"/>
                    </a:ext>
                  </a:extLst>
                </p14:cNvPr>
                <p14:cNvContentPartPr/>
                <p14:nvPr/>
              </p14:nvContentPartPr>
              <p14:xfrm>
                <a:off x="4580680" y="3984787"/>
                <a:ext cx="28800" cy="66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A42CC9-6317-4511-87B2-AACFB39BB4F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72040" y="3975787"/>
                  <a:ext cx="464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6899BA-BA8A-4FF5-B3CA-64C1D5272F17}"/>
                    </a:ext>
                  </a:extLst>
                </p14:cNvPr>
                <p14:cNvContentPartPr/>
                <p14:nvPr/>
              </p14:nvContentPartPr>
              <p14:xfrm>
                <a:off x="4626760" y="3993067"/>
                <a:ext cx="35280" cy="91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6899BA-BA8A-4FF5-B3CA-64C1D5272F1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18120" y="3984067"/>
                  <a:ext cx="52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81CE07-902E-42CD-99AD-4486E3943D84}"/>
                    </a:ext>
                  </a:extLst>
                </p14:cNvPr>
                <p14:cNvContentPartPr/>
                <p14:nvPr/>
              </p14:nvContentPartPr>
              <p14:xfrm>
                <a:off x="4713520" y="4022587"/>
                <a:ext cx="99000" cy="236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81CE07-902E-42CD-99AD-4486E3943D8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04880" y="4013947"/>
                  <a:ext cx="116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D734DB-616E-496A-BD0B-6F0B7A27DBD8}"/>
                    </a:ext>
                  </a:extLst>
                </p14:cNvPr>
                <p14:cNvContentPartPr/>
                <p14:nvPr/>
              </p14:nvContentPartPr>
              <p14:xfrm>
                <a:off x="4739800" y="4128067"/>
                <a:ext cx="72720" cy="42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D734DB-616E-496A-BD0B-6F0B7A27DBD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31160" y="4119067"/>
                  <a:ext cx="90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FD0F087-ECD7-48CE-9772-6560B5980F4C}"/>
                    </a:ext>
                  </a:extLst>
                </p14:cNvPr>
                <p14:cNvContentPartPr/>
                <p14:nvPr/>
              </p14:nvContentPartPr>
              <p14:xfrm>
                <a:off x="4798120" y="4127347"/>
                <a:ext cx="146160" cy="115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FD0F087-ECD7-48CE-9772-6560B5980F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89120" y="4118707"/>
                  <a:ext cx="163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3DF4EB-AF9E-450A-A263-3C389DBAC1AF}"/>
                    </a:ext>
                  </a:extLst>
                </p14:cNvPr>
                <p14:cNvContentPartPr/>
                <p14:nvPr/>
              </p14:nvContentPartPr>
              <p14:xfrm>
                <a:off x="4947160" y="4036627"/>
                <a:ext cx="46440" cy="188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3DF4EB-AF9E-450A-A263-3C389DBAC1A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38160" y="4027627"/>
                  <a:ext cx="64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7262C8-E86F-4A42-B453-25155B16D3C2}"/>
                    </a:ext>
                  </a:extLst>
                </p14:cNvPr>
                <p14:cNvContentPartPr/>
                <p14:nvPr/>
              </p14:nvContentPartPr>
              <p14:xfrm>
                <a:off x="4996120" y="4073707"/>
                <a:ext cx="154440" cy="147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7262C8-E86F-4A42-B453-25155B16D3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87480" y="4064707"/>
                  <a:ext cx="172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C71014-52F7-43D4-BB51-51141AB6CC91}"/>
                    </a:ext>
                  </a:extLst>
                </p14:cNvPr>
                <p14:cNvContentPartPr/>
                <p14:nvPr/>
              </p14:nvContentPartPr>
              <p14:xfrm>
                <a:off x="5167480" y="4054987"/>
                <a:ext cx="117720" cy="89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C71014-52F7-43D4-BB51-51141AB6CC9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58480" y="4046347"/>
                  <a:ext cx="135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6BC552C-2CBE-495A-92D9-1693002C005C}"/>
                    </a:ext>
                  </a:extLst>
                </p14:cNvPr>
                <p14:cNvContentPartPr/>
                <p14:nvPr/>
              </p14:nvContentPartPr>
              <p14:xfrm>
                <a:off x="5257840" y="3989467"/>
                <a:ext cx="88920" cy="19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6BC552C-2CBE-495A-92D9-1693002C005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48840" y="3980467"/>
                  <a:ext cx="106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661464-52E8-46CF-A8B7-00B810C7EF20}"/>
                    </a:ext>
                  </a:extLst>
                </p14:cNvPr>
                <p14:cNvContentPartPr/>
                <p14:nvPr/>
              </p14:nvContentPartPr>
              <p14:xfrm>
                <a:off x="4623520" y="4375387"/>
                <a:ext cx="144720" cy="238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661464-52E8-46CF-A8B7-00B810C7EF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14880" y="4366387"/>
                  <a:ext cx="162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2B41B8B-16A8-459E-A564-778868D0D549}"/>
                    </a:ext>
                  </a:extLst>
                </p14:cNvPr>
                <p14:cNvContentPartPr/>
                <p14:nvPr/>
              </p14:nvContentPartPr>
              <p14:xfrm>
                <a:off x="4794880" y="4308067"/>
                <a:ext cx="98640" cy="230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2B41B8B-16A8-459E-A564-778868D0D5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85880" y="4299427"/>
                  <a:ext cx="116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056A0CE-9DF3-4A82-862E-635CB08D9974}"/>
                    </a:ext>
                  </a:extLst>
                </p14:cNvPr>
                <p14:cNvContentPartPr/>
                <p14:nvPr/>
              </p14:nvContentPartPr>
              <p14:xfrm>
                <a:off x="4909000" y="4424347"/>
                <a:ext cx="25560" cy="101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056A0CE-9DF3-4A82-862E-635CB08D997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00000" y="4415707"/>
                  <a:ext cx="432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F60042-10C6-474C-8A6E-C9244A68B971}"/>
                    </a:ext>
                  </a:extLst>
                </p14:cNvPr>
                <p14:cNvContentPartPr/>
                <p14:nvPr/>
              </p14:nvContentPartPr>
              <p14:xfrm>
                <a:off x="4894600" y="4330747"/>
                <a:ext cx="57600" cy="24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F60042-10C6-474C-8A6E-C9244A68B9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85960" y="4322107"/>
                  <a:ext cx="75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A5CA774-86EA-403F-9627-C4E5376F2CAD}"/>
                    </a:ext>
                  </a:extLst>
                </p14:cNvPr>
                <p14:cNvContentPartPr/>
                <p14:nvPr/>
              </p14:nvContentPartPr>
              <p14:xfrm>
                <a:off x="4966600" y="4287547"/>
                <a:ext cx="128520" cy="212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A5CA774-86EA-403F-9627-C4E5376F2CA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57600" y="4278547"/>
                  <a:ext cx="146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6E65857-0C69-42F7-A1D6-1CCF5DBA3518}"/>
                    </a:ext>
                  </a:extLst>
                </p14:cNvPr>
                <p14:cNvContentPartPr/>
                <p14:nvPr/>
              </p14:nvContentPartPr>
              <p14:xfrm>
                <a:off x="4999360" y="4349467"/>
                <a:ext cx="129240" cy="33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6E65857-0C69-42F7-A1D6-1CCF5DBA351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90360" y="4340827"/>
                  <a:ext cx="146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A2D1EE-F158-42F4-9C0C-34FCC0B5030E}"/>
                    </a:ext>
                  </a:extLst>
                </p14:cNvPr>
                <p14:cNvContentPartPr/>
                <p14:nvPr/>
              </p14:nvContentPartPr>
              <p14:xfrm>
                <a:off x="5134000" y="4205467"/>
                <a:ext cx="36000" cy="270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A2D1EE-F158-42F4-9C0C-34FCC0B503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25360" y="4196467"/>
                  <a:ext cx="536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6265092-2F4A-4503-B007-527DED6AF93F}"/>
                    </a:ext>
                  </a:extLst>
                </p14:cNvPr>
                <p14:cNvContentPartPr/>
                <p14:nvPr/>
              </p14:nvContentPartPr>
              <p14:xfrm>
                <a:off x="5153080" y="4272427"/>
                <a:ext cx="44640" cy="30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6265092-2F4A-4503-B007-527DED6AF93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44440" y="4263787"/>
                  <a:ext cx="62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67E5E21-2B7A-4A50-8035-D4934651B6CA}"/>
                    </a:ext>
                  </a:extLst>
                </p14:cNvPr>
                <p14:cNvContentPartPr/>
                <p14:nvPr/>
              </p14:nvContentPartPr>
              <p14:xfrm>
                <a:off x="5182240" y="4328587"/>
                <a:ext cx="160200" cy="223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67E5E21-2B7A-4A50-8035-D4934651B6C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73600" y="4319947"/>
                  <a:ext cx="177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D3FB83-DEA8-486D-853C-D5FDD07FB6B1}"/>
                    </a:ext>
                  </a:extLst>
                </p14:cNvPr>
                <p14:cNvContentPartPr/>
                <p14:nvPr/>
              </p14:nvContentPartPr>
              <p14:xfrm>
                <a:off x="4849240" y="4509667"/>
                <a:ext cx="172440" cy="307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D3FB83-DEA8-486D-853C-D5FDD07FB6B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40600" y="4501027"/>
                  <a:ext cx="1900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B5FCD6B-AFAD-4267-91C7-567A5A488782}"/>
                    </a:ext>
                  </a:extLst>
                </p14:cNvPr>
                <p14:cNvContentPartPr/>
                <p14:nvPr/>
              </p14:nvContentPartPr>
              <p14:xfrm>
                <a:off x="5024200" y="4619467"/>
                <a:ext cx="176760" cy="160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B5FCD6B-AFAD-4267-91C7-567A5A48878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15200" y="4610467"/>
                  <a:ext cx="194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82DDDB-77E6-4DBF-97E1-6DE9B7139EB1}"/>
                    </a:ext>
                  </a:extLst>
                </p14:cNvPr>
                <p14:cNvContentPartPr/>
                <p14:nvPr/>
              </p14:nvContentPartPr>
              <p14:xfrm>
                <a:off x="5192680" y="4546027"/>
                <a:ext cx="187560" cy="275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82DDDB-77E6-4DBF-97E1-6DE9B7139EB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84040" y="4537027"/>
                  <a:ext cx="205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001DF9F-5759-44FB-BDE1-FA1AF2706944}"/>
                    </a:ext>
                  </a:extLst>
                </p14:cNvPr>
                <p14:cNvContentPartPr/>
                <p14:nvPr/>
              </p14:nvContentPartPr>
              <p14:xfrm>
                <a:off x="5358280" y="4635307"/>
                <a:ext cx="93240" cy="135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001DF9F-5759-44FB-BDE1-FA1AF270694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49640" y="4626307"/>
                  <a:ext cx="110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0CF090-ACD8-4B17-88E1-08196644BE98}"/>
                    </a:ext>
                  </a:extLst>
                </p14:cNvPr>
                <p14:cNvContentPartPr/>
                <p14:nvPr/>
              </p14:nvContentPartPr>
              <p14:xfrm>
                <a:off x="5477440" y="4458187"/>
                <a:ext cx="18000" cy="134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0CF090-ACD8-4B17-88E1-08196644BE9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68800" y="4449547"/>
                  <a:ext cx="35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E1C6F6-C014-4547-BBFB-193BE18B740F}"/>
                    </a:ext>
                  </a:extLst>
                </p14:cNvPr>
                <p14:cNvContentPartPr/>
                <p14:nvPr/>
              </p14:nvContentPartPr>
              <p14:xfrm>
                <a:off x="5517760" y="4471147"/>
                <a:ext cx="6480" cy="114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E1C6F6-C014-4547-BBFB-193BE18B740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08760" y="4462507"/>
                  <a:ext cx="24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CC7A66F-B183-41A2-9433-F97F71FC356D}"/>
                    </a:ext>
                  </a:extLst>
                </p14:cNvPr>
                <p14:cNvContentPartPr/>
                <p14:nvPr/>
              </p14:nvContentPartPr>
              <p14:xfrm>
                <a:off x="2531200" y="1990387"/>
                <a:ext cx="1064160" cy="2226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CC7A66F-B183-41A2-9433-F97F71FC356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22200" y="1981747"/>
                  <a:ext cx="1081800" cy="22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F926834-F503-49FF-98EF-675D3F4F92FC}"/>
                    </a:ext>
                  </a:extLst>
                </p14:cNvPr>
                <p14:cNvContentPartPr/>
                <p14:nvPr/>
              </p14:nvContentPartPr>
              <p14:xfrm>
                <a:off x="3309520" y="3932227"/>
                <a:ext cx="320400" cy="340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F926834-F503-49FF-98EF-675D3F4F92F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00520" y="3923227"/>
                  <a:ext cx="3380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7F5DC29-DC80-4065-9703-57B45E0FBBB8}"/>
                    </a:ext>
                  </a:extLst>
                </p14:cNvPr>
                <p14:cNvContentPartPr/>
                <p14:nvPr/>
              </p14:nvContentPartPr>
              <p14:xfrm>
                <a:off x="7625920" y="3699667"/>
                <a:ext cx="41400" cy="573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7F5DC29-DC80-4065-9703-57B45E0FBBB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17280" y="3691027"/>
                  <a:ext cx="5904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4A5DE01-0677-4B57-B49F-5099FC314D3A}"/>
                    </a:ext>
                  </a:extLst>
                </p14:cNvPr>
                <p14:cNvContentPartPr/>
                <p14:nvPr/>
              </p14:nvContentPartPr>
              <p14:xfrm>
                <a:off x="7740400" y="4057147"/>
                <a:ext cx="97920" cy="196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4A5DE01-0677-4B57-B49F-5099FC314D3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31400" y="4048507"/>
                  <a:ext cx="115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B4D5AAF-4695-45AD-887E-2A0523365072}"/>
                    </a:ext>
                  </a:extLst>
                </p14:cNvPr>
                <p14:cNvContentPartPr/>
                <p14:nvPr/>
              </p14:nvContentPartPr>
              <p14:xfrm>
                <a:off x="7889080" y="4014667"/>
                <a:ext cx="187560" cy="143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B4D5AAF-4695-45AD-887E-2A052336507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880440" y="4006027"/>
                  <a:ext cx="205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2DDFE11-845B-4818-ABC0-5DFCE70F61BD}"/>
                    </a:ext>
                  </a:extLst>
                </p14:cNvPr>
                <p14:cNvContentPartPr/>
                <p14:nvPr/>
              </p14:nvContentPartPr>
              <p14:xfrm>
                <a:off x="8080960" y="3872827"/>
                <a:ext cx="164880" cy="337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2DDFE11-845B-4818-ABC0-5DFCE70F61B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72320" y="3864187"/>
                  <a:ext cx="1825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B0F3F26-9C82-4560-9E09-A4B355256F65}"/>
                    </a:ext>
                  </a:extLst>
                </p14:cNvPr>
                <p14:cNvContentPartPr/>
                <p14:nvPr/>
              </p14:nvContentPartPr>
              <p14:xfrm>
                <a:off x="8261680" y="3834667"/>
                <a:ext cx="387000" cy="336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B0F3F26-9C82-4560-9E09-A4B355256F6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53040" y="3825667"/>
                  <a:ext cx="4046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625638B-CA1B-41DE-975A-FDF352447813}"/>
                    </a:ext>
                  </a:extLst>
                </p14:cNvPr>
                <p14:cNvContentPartPr/>
                <p14:nvPr/>
              </p14:nvContentPartPr>
              <p14:xfrm>
                <a:off x="7399480" y="3544867"/>
                <a:ext cx="1281960" cy="826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625638B-CA1B-41DE-975A-FDF35244781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90840" y="3535867"/>
                  <a:ext cx="129960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04EF57F-2B1A-476D-8806-017D51A7067B}"/>
                    </a:ext>
                  </a:extLst>
                </p14:cNvPr>
                <p14:cNvContentPartPr/>
                <p14:nvPr/>
              </p14:nvContentPartPr>
              <p14:xfrm>
                <a:off x="6036520" y="4108987"/>
                <a:ext cx="3294720" cy="1091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04EF57F-2B1A-476D-8806-017D51A7067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27520" y="4100347"/>
                  <a:ext cx="331236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66187CC-35B8-492B-A404-318F58FE6AC6}"/>
                    </a:ext>
                  </a:extLst>
                </p14:cNvPr>
                <p14:cNvContentPartPr/>
                <p14:nvPr/>
              </p14:nvContentPartPr>
              <p14:xfrm>
                <a:off x="5892520" y="4438027"/>
                <a:ext cx="452880" cy="482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66187CC-35B8-492B-A404-318F58FE6AC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83880" y="4429027"/>
                  <a:ext cx="470520" cy="50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17ECF5-9B72-4A2F-989F-4A3EB3060CE1}"/>
              </a:ext>
            </a:extLst>
          </p:cNvPr>
          <p:cNvGrpSpPr/>
          <p:nvPr/>
        </p:nvGrpSpPr>
        <p:grpSpPr>
          <a:xfrm>
            <a:off x="7429000" y="3021787"/>
            <a:ext cx="1734840" cy="540360"/>
            <a:chOff x="7429000" y="3021787"/>
            <a:chExt cx="1734840" cy="5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4FF516-89EE-4FD4-9352-041AC8D97E44}"/>
                    </a:ext>
                  </a:extLst>
                </p14:cNvPr>
                <p14:cNvContentPartPr/>
                <p14:nvPr/>
              </p14:nvContentPartPr>
              <p14:xfrm>
                <a:off x="7429000" y="3079027"/>
                <a:ext cx="158040" cy="383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4FF516-89EE-4FD4-9352-041AC8D97E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20000" y="3070027"/>
                  <a:ext cx="1756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FBEFFAC-F15D-45E1-A43E-60E444699DE8}"/>
                    </a:ext>
                  </a:extLst>
                </p14:cNvPr>
                <p14:cNvContentPartPr/>
                <p14:nvPr/>
              </p14:nvContentPartPr>
              <p14:xfrm>
                <a:off x="7667680" y="3103867"/>
                <a:ext cx="371160" cy="264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FBEFFAC-F15D-45E1-A43E-60E444699DE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58680" y="3095227"/>
                  <a:ext cx="3888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9B3D46A-949A-4C47-B78F-09CF3B61B1E0}"/>
                    </a:ext>
                  </a:extLst>
                </p14:cNvPr>
                <p14:cNvContentPartPr/>
                <p14:nvPr/>
              </p14:nvContentPartPr>
              <p14:xfrm>
                <a:off x="8055400" y="3205027"/>
                <a:ext cx="270000" cy="173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9B3D46A-949A-4C47-B78F-09CF3B61B1E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046760" y="3196027"/>
                  <a:ext cx="287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893BF2E-05BF-47E5-AF91-DCB8E3C75C4F}"/>
                    </a:ext>
                  </a:extLst>
                </p14:cNvPr>
                <p14:cNvContentPartPr/>
                <p14:nvPr/>
              </p14:nvContentPartPr>
              <p14:xfrm>
                <a:off x="8404600" y="3088387"/>
                <a:ext cx="114480" cy="310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893BF2E-05BF-47E5-AF91-DCB8E3C75C4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95600" y="3079747"/>
                  <a:ext cx="1321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099C068-F493-4888-92BD-B34C7412A60D}"/>
                    </a:ext>
                  </a:extLst>
                </p14:cNvPr>
                <p14:cNvContentPartPr/>
                <p14:nvPr/>
              </p14:nvContentPartPr>
              <p14:xfrm>
                <a:off x="8531320" y="3273787"/>
                <a:ext cx="81720" cy="116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099C068-F493-4888-92BD-B34C7412A60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522320" y="3264787"/>
                  <a:ext cx="99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E3DC178-8DF5-457C-A37D-62751F18CDEE}"/>
                    </a:ext>
                  </a:extLst>
                </p14:cNvPr>
                <p14:cNvContentPartPr/>
                <p14:nvPr/>
              </p14:nvContentPartPr>
              <p14:xfrm>
                <a:off x="8633200" y="3289627"/>
                <a:ext cx="129960" cy="115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E3DC178-8DF5-457C-A37D-62751F18CDE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24200" y="3280627"/>
                  <a:ext cx="147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26B23AB-FEF1-4D6C-8454-D731D1C0A944}"/>
                    </a:ext>
                  </a:extLst>
                </p14:cNvPr>
                <p14:cNvContentPartPr/>
                <p14:nvPr/>
              </p14:nvContentPartPr>
              <p14:xfrm>
                <a:off x="8767480" y="3193507"/>
                <a:ext cx="238320" cy="238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26B23AB-FEF1-4D6C-8454-D731D1C0A94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58480" y="3184867"/>
                  <a:ext cx="255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273D6A7-EDEE-44EC-A970-73F1C877AE39}"/>
                    </a:ext>
                  </a:extLst>
                </p14:cNvPr>
                <p14:cNvContentPartPr/>
                <p14:nvPr/>
              </p14:nvContentPartPr>
              <p14:xfrm>
                <a:off x="8968720" y="3021787"/>
                <a:ext cx="195120" cy="540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273D6A7-EDEE-44EC-A970-73F1C877AE3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0080" y="3013147"/>
                  <a:ext cx="212760" cy="55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897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2</cp:revision>
  <dcterms:created xsi:type="dcterms:W3CDTF">2020-09-28T14:42:32Z</dcterms:created>
  <dcterms:modified xsi:type="dcterms:W3CDTF">2020-09-28T14:47:34Z</dcterms:modified>
</cp:coreProperties>
</file>