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5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9T23:52:15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54 168 0 0,'0'-1'336'0'0,"0"0"1"0"0,0 0-1 0 0,0 0 0 0 0,1 0 1 0 0,-1 0-1 0 0,0 0 0 0 0,0 1 1 0 0,1-1-1 0 0,-1 0 0 0 0,0 0 0 0 0,1 0 1 0 0,-1 0-1 0 0,1 0 0 0 0,-1 1 1 0 0,1-1-1 0 0,-1 0 0 0 0,1 1 1 0 0,0-1-1 0 0,-1 0 0 0 0,1 1 1 0 0,0-1-1 0 0,0 1 0 0 0,-1-1 1 0 0,2 0-337 0 0,-2 1 184 0 0,1-1 1 0 0,0 1-1 0 0,0-1 1 0 0,-1 1 0 0 0,1-1-1 0 0,0 1 1 0 0,-1-1 0 0 0,1 0-1 0 0,-1 1 1 0 0,1-1-1 0 0,-1 0 1 0 0,1 1 0 0 0,-1-1-1 0 0,1 0 1 0 0,-1 0 0 0 0,0 0-1 0 0,1 1 1 0 0,-1-1-1 0 0,0 0 1 0 0,0 0 0 0 0,0 0-1 0 0,0 0 1 0 0,0 0 0 0 0,1 0-186 0 0,-1 0 183 0 0,0 0-1 0 0,1 0 0 0 0,-1 0 1 0 0,1 1-1 0 0,-1-1 0 0 0,1 0 0 0 0,0 0 1 0 0,-1 0-1 0 0,1 1 0 0 0,0-1 0 0 0,0 0 1 0 0,-1 0-1 0 0,1 1 0 0 0,0-1 0 0 0,0 1 1 0 0,0-1-1 0 0,0 1 0 0 0,0-1 1 0 0,0 1-1 0 0,0 0 0 0 0,0-1 0 0 0,0 1 1 0 0,0 0-1 0 0,0 0 0 0 0,0 0 0 0 0,0 0 1 0 0,0 0-1 0 0,0 0 0 0 0,0 0 0 0 0,0 0 1 0 0,0 0-182 0 0,0 0 112 0 0,27 5 28 0 0,-14 2-190 0 0,0 0 1 0 0,0 1 0 0 0,-1 0-1 0 0,0 1 50 0 0,-8-5-53 0 0,0 0 0 0 0,-1 0-1 0 0,1 0 1 0 0,-1 0 0 0 0,0 1-1 0 0,0-1 1 0 0,-1 1 0 0 0,1 0-1 0 0,-1 1 1 0 0,0-1 0 0 0,2 4 53 0 0,-5-7-23 0 0,1 0 1 0 0,0 0 0 0 0,0 0-1 0 0,-1 0 1 0 0,1 0 0 0 0,-1 0-1 0 0,0 0 1 0 0,1 1 0 0 0,-1-1-1 0 0,0 0 1 0 0,-1 0 0 0 0,1 0 0 0 0,0 0-1 0 0,0 0 1 0 0,-1 0 0 0 0,1 1-1 0 0,-1-1 1 0 0,0 0 0 0 0,0 0-1 0 0,0-1 1 0 0,1 1 0 0 0,-2 0-1 0 0,1 0 1 0 0,0 0 0 0 0,0-1-1 0 0,-1 1 1 0 0,1 0 0 0 0,-1-1 0 0 0,1 1-1 0 0,-1-1 1 0 0,0 0 0 0 0,1 1-1 0 0,-1-1 1 0 0,0 0 0 0 0,0 0-1 0 0,0 0 1 0 0,0-1 0 0 0,0 1-1 0 0,0 0 1 0 0,0-1 0 0 0,0 1-1 0 0,0-1 1 0 0,0 0 0 0 0,0 1 0 0 0,0-1-1 0 0,-1 0 1 0 0,1 0 0 0 0,0-1-1 0 0,0 1 1 0 0,0 0 0 0 0,0-1-1 0 0,0 1 1 0 0,0-1 0 0 0,0 0-1 0 0,0 1 1 0 0,0-1 0 0 0,0 0-1 0 0,0 0 1 0 0,0-1 0 0 0,0 1-1 0 0,1 0 1 0 0,-2-1 22 0 0,-2-3-30 0 0,1 2 23 0 0,1 1 0 0 0,0 0 0 0 0,0-1 0 0 0,0 0-1 0 0,1 0 1 0 0,-1 0 0 0 0,0 0 0 0 0,1 0 0 0 0,0 0 0 0 0,0-1 0 0 0,0 1 0 0 0,0-1-1 0 0,1 0 1 0 0,-1 1 0 0 0,1-1 0 0 0,0-1 7 0 0,1 4 4 0 0,0 0 0 0 0,0 0 0 0 0,1-1 0 0 0,-1 1 1 0 0,0 0-1 0 0,1 0 0 0 0,-1 0 0 0 0,1 0 0 0 0,-1 0 0 0 0,1 0 0 0 0,0 0 0 0 0,-1 0 0 0 0,1 0 0 0 0,0 1 0 0 0,0-1 0 0 0,0 0 0 0 0,-1 0 0 0 0,1 1 1 0 0,0-1-1 0 0,0 0 0 0 0,0 1 0 0 0,1-1-4 0 0,10-9 22 0 0,-11 8-26 0 0,-1 2-15 0 0,0 0-22 0 0,0 0-42 0 0,-13-12-1403 0 0,1 3 1713 0 0,12 9-211 0 0,0 0-1 0 0,0 0 1 0 0,0 0-1 0 0,1 0 1 0 0,-1 0 0 0 0,0 0-1 0 0,0 0 1 0 0,0 0-1 0 0,0 0 1 0 0,0 0-1 0 0,0 0 1 0 0,0 0 0 0 0,0 0-1 0 0,0 0 1 0 0,1 0-1 0 0,-1 0 1 0 0,0 0-1 0 0,0 0 1 0 0,0-1 0 0 0,0 1-1 0 0,0 0 1 0 0,0 0-1 0 0,0 0 1 0 0,0 0 0 0 0,0 0-1 0 0,0 0 1 0 0,0 0-1 0 0,0 0 1 0 0,0 0-1 0 0,0 0 1 0 0,0 0 0 0 0,1-1-1 0 0,-1 1 1 0 0,0 0-1 0 0,0 0 1 0 0,0 0-1 0 0,0 0 1 0 0,0 0 0 0 0,0 0-1 0 0,0 0 1 0 0,0 0-1 0 0,0-1 1 0 0,0 1-1 0 0,0 0 1 0 0,0 0 0 0 0,-1 0-1 0 0,1 0 1 0 0,0 0-1 0 0,0 0 1 0 0,0 0 0 0 0,0 0-1 0 0,0 0 1 0 0,0-1-1 0 0,0 1 1 0 0,0 0-1 0 0,0 0 1 0 0,0 0 0 0 0,0 0-1 0 0,0 0 1 0 0,0 0-1 0 0,0 0 1 0 0,0 0-1 0 0,-1 0-15 0 0,2 0 102 0 0,17 11 162 0 0,-10 0-243 0 0,-5-6-49 0 0,0-1 0 0 0,0 1 0 0 0,0 0-1 0 0,-1 0 1 0 0,1 0 0 0 0,-1 0-1 0 0,0 1 29 0 0,-2-5-13 0 0,0 0 0 0 0,0 0 0 0 0,1 0 0 0 0,-1 0 0 0 0,0 0 1 0 0,0 0-1 0 0,-1 0 0 0 0,1 0 0 0 0,0 0 0 0 0,0 0 0 0 0,0 0 0 0 0,-1 0 0 0 0,1-1 0 0 0,0 1 0 0 0,-1 0 0 0 0,1 0 0 0 0,-1 0 0 0 0,1 0 0 0 0,-1 0 0 0 0,1-1 0 0 0,-1 1 0 0 0,0 0 0 0 0,1 0 0 0 0,-1-1 0 0 0,0 1 0 0 0,0 0 0 0 0,1-1 0 0 0,-1 1 0 0 0,0-1 0 0 0,0 1 0 0 0,0-1 0 0 0,0 0 0 0 0,0 1 0 0 0,0-1 0 0 0,0 0 1 0 0,0 1-1 0 0,0-1 0 0 0,0 0 0 0 0,0 0 0 0 0,0 0 0 0 0,0 0 0 0 0,1 0 0 0 0,-2 0 13 0 0,-2 0 5 0 0,0 0 0 0 0,-1-1 0 0 0,1 1 0 0 0,0-1 1 0 0,0 0-1 0 0,0 0 0 0 0,1 0 0 0 0,-1 0 0 0 0,0-1 0 0 0,0 0 0 0 0,1 0 1 0 0,-1 0-1 0 0,1 0 0 0 0,-1 0 0 0 0,1-1 0 0 0,0 1 0 0 0,0-1 1 0 0,0 0-1 0 0,0 0 0 0 0,0 0 0 0 0,1 0 0 0 0,0 0 0 0 0,-1-1 1 0 0,1 1-1 0 0,0-1 0 0 0,1 0 0 0 0,-1 0 0 0 0,1 1 0 0 0,-1-1 0 0 0,1-2-5 0 0,1 4 12 0 0,0 1-1 0 0,0 0 0 0 0,0 0 1 0 0,0 0-1 0 0,0 0 0 0 0,1 0 0 0 0,-1-1 1 0 0,0 1-1 0 0,1 0 0 0 0,-1 0 1 0 0,1 0-1 0 0,-1 0 0 0 0,1 0 0 0 0,-1 0 1 0 0,1 0-1 0 0,0 0 0 0 0,0 1 0 0 0,-1-1 1 0 0,1 0-1 0 0,0 0 0 0 0,0 0 1 0 0,0 1-1 0 0,0-1 0 0 0,0 0 0 0 0,0 1 1 0 0,0-1-1 0 0,0 1 0 0 0,0-1 1 0 0,0 1-1 0 0,0 0 0 0 0,0 0 0 0 0,1-1 1 0 0,-1 1-1 0 0,0 0 0 0 0,0 0 1 0 0,0 0-1 0 0,0 0 0 0 0,0 0 0 0 0,1 0 1 0 0,-1 0-1 0 0,0 0 0 0 0,0 1-11 0 0,2-1-1 0 0,-1 1 0 0 0,1-1 0 0 0,-1 1 0 0 0,0-1 0 0 0,1 1 1 0 0,-1 0-1 0 0,0 0 0 0 0,0 0 0 0 0,0 0 0 0 0,1 0 0 0 0,-1 1 0 0 0,0-1 0 0 0,-1 1 0 0 0,1-1 0 0 0,0 1 0 0 0,0 0 0 0 0,-1 0 0 0 0,1 0 0 0 0,-1 0 0 0 0,1 0 0 0 0,-1 0 1 0 0,0 0-42 0 0,0 1 0 0 0,-1-1-1 0 0,1 1 1 0 0,-1-1 0 0 0,0 1-1 0 0,1-1 1 0 0,-1 1 0 0 0,0 0-1 0 0,-1-1 1 0 0,1 1 0 0 0,0-1-1 0 0,-1 1 1 0 0,1-1-1 0 0,-1 1 1 0 0,0-1 0 0 0,0 1-1 0 0,0-1 1 0 0,-1 3 42 0 0,1-4-16 0 0,1 0-1 0 0,-1 0 1 0 0,0 0 0 0 0,1 0-1 0 0,-1 0 1 0 0,0 0 0 0 0,0-1-1 0 0,0 1 1 0 0,0 0 0 0 0,0 0-1 0 0,0-1 1 0 0,0 1 0 0 0,0 0 0 0 0,0-1-1 0 0,0 1 1 0 0,-1-1 0 0 0,1 1-1 0 0,0-1 1 0 0,0 0 0 0 0,0 0-1 0 0,-1 1 1 0 0,1-1 0 0 0,0 0-1 0 0,0 0 1 0 0,-1 0 0 0 0,1 0-1 0 0,0 0 1 0 0,0-1 0 0 0,-1 1-1 0 0,1 0 1 0 0,0 0 0 0 0,0-1 0 0 0,0 1-1 0 0,0-1 1 0 0,-1 1 0 0 0,1-1-1 0 0,0 0 1 0 0,0 1 0 0 0,0-1-1 0 0,0 0 1 0 0,0 0 16 0 0,-1-1 16 0 0,0 1 0 0 0,1 0 0 0 0,-1-1 0 0 0,1 1 0 0 0,-1-1 0 0 0,1 1 0 0 0,-1-1 0 0 0,1 0 1 0 0,0 0-1 0 0,0 0 0 0 0,0 1 0 0 0,0-1 0 0 0,0 0 0 0 0,1 0 0 0 0,-1 0 0 0 0,0-1 0 0 0,1 1 0 0 0,0 0 0 0 0,-1 0 0 0 0,1 0 0 0 0,0 0 0 0 0,0 0 0 0 0,0 0 0 0 0,0-1 0 0 0,1 1 1 0 0,-1 0-1 0 0,1 0 0 0 0,-1 0 0 0 0,1 0 0 0 0,0 0 0 0 0,-1 0 0 0 0,1 0 0 0 0,0 0 0 0 0,0 0 0 0 0,2-1-16 0 0,21-9-4212 0 0,-3 2-3778 0 0,-21 9 6120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9T23:52:31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10 772 0 0,'1'-1'384'0'0,"0"1"1"0"0,0-1-1 0 0,0 0 0 0 0,0 0 1 0 0,0 0-1 0 0,0 1 0 0 0,0-1 1 0 0,0 0-1 0 0,1 1 0 0 0,-1-1 1 0 0,0 1-1 0 0,0 0 1 0 0,0-1-1 0 0,1 1 0 0 0,-1 0 1 0 0,0 0-1 0 0,0 0 0 0 0,1-1 1 0 0,-1 1-1 0 0,0 1 0 0 0,0-1 1 0 0,1 0-1 0 0,-1 0 0 0 0,0 0 1 0 0,1 1-1 0 0,-1-1 0 0 0,0 0 1 0 0,1 1-385 0 0,41 9 3611 0 0,-37-8-3503 0 0,-1 1-1 0 0,1 0 0 0 0,-1 0 1 0 0,0 1-1 0 0,0 0 0 0 0,-1-1 0 0 0,1 2 1 0 0,-1-1-1 0 0,0 0 0 0 0,0 1 1 0 0,0 0-1 0 0,-1 0 0 0 0,1 0 1 0 0,-1 0-1 0 0,0 1 0 0 0,-1-1 0 0 0,0 1 1 0 0,0 0-1 0 0,0 0 0 0 0,0-1 1 0 0,-1 1-1 0 0,0 0 0 0 0,0 0 1 0 0,0 3-108 0 0,0 4-18 0 0,1 0 1 0 0,-2 0 0 0 0,0 0 0 0 0,0 0 0 0 0,-2 0 0 0 0,1 0 0 0 0,-1 0 0 0 0,-1-1 0 0 0,-1 1 0 0 0,0-1 0 0 0,-1 2 17 0 0,3-9-10 0 0,0 1 0 0 0,-1-1-1 0 0,0 0 1 0 0,-1 0 0 0 0,1 0 0 0 0,-1-1 0 0 0,0 1 0 0 0,0-1-1 0 0,0 0 1 0 0,0 0 0 0 0,-1 0 0 0 0,0 0 0 0 0,0-1-1 0 0,0 0 1 0 0,0 0 0 0 0,-4 1 10 0 0,5-2-6 0 0,1-1 1 0 0,-1 0-1 0 0,0-1 0 0 0,1 1 0 0 0,-1-1 1 0 0,0 1-1 0 0,0-1 0 0 0,1 0 0 0 0,-1-1 0 0 0,0 1 1 0 0,1-1-1 0 0,-1 1 0 0 0,0-1 0 0 0,1 0 1 0 0,-1 0-1 0 0,1-1 0 0 0,-1 1 0 0 0,1-1 1 0 0,0 0-1 0 0,-1 0 0 0 0,1 0 0 0 0,0 0 1 0 0,0 0-1 0 0,1-1 0 0 0,-1 1 0 0 0,-2-4 6 0 0,-1 0 34 0 0,1-1 0 0 0,-1-1 0 0 0,1 1 0 0 0,1-1 0 0 0,0 0 0 0 0,0 0 0 0 0,0 0 0 0 0,1-1 0 0 0,0 1 1 0 0,1-1-1 0 0,0 1 0 0 0,0-1 0 0 0,1 0 0 0 0,0-2-34 0 0,0 6 20 0 0,1 0 1 0 0,-1 0-1 0 0,1-1 1 0 0,1 1 0 0 0,-1 0-1 0 0,1 0 1 0 0,0 0-1 0 0,0 0 1 0 0,0 0-1 0 0,1 0 1 0 0,-1 0 0 0 0,1 1-1 0 0,1-1 1 0 0,-1 0-1 0 0,0 1 1 0 0,1 0-1 0 0,0-1 1 0 0,0 1 0 0 0,1 0-1 0 0,-1 1 1 0 0,1-1-1 0 0,-1 1 1 0 0,1-1-1 0 0,0 1 1 0 0,4-2-21 0 0,-4 4 19 0 0,0-1 0 0 0,0 1 0 0 0,1-1 0 0 0,-1 1-1 0 0,1 1 1 0 0,-1-1 0 0 0,1 1 0 0 0,-1-1 0 0 0,1 1 0 0 0,-1 1 0 0 0,1-1 0 0 0,-1 1 0 0 0,0-1-1 0 0,1 1 1 0 0,-1 0 0 0 0,0 1 0 0 0,1-1 0 0 0,-1 1 0 0 0,0 0 0 0 0,3 2-19 0 0,-5-3 0 0 0,0 0 1 0 0,0 0-1 0 0,0 0 1 0 0,0 1-1 0 0,0-1 1 0 0,0 0-1 0 0,-1 1 1 0 0,1 0-1 0 0,0-1 1 0 0,-1 1-1 0 0,1 0 1 0 0,-1 0-1 0 0,0 0 1 0 0,0 0-1 0 0,0 0 1 0 0,0 0-1 0 0,0 0 1 0 0,0 0-1 0 0,0 1 1 0 0,0-1-1 0 0,-1 0 1 0 0,0 0-1 0 0,1 1 1 0 0,-1-1-1 0 0,0 0 1 0 0,0 1-1 0 0,0-1 1 0 0,0 0-1 0 0,0 1 1 0 0,-1-1-1 0 0,1 0 1 0 0,-1 0-1 0 0,0 1 1 0 0,1-1-1 0 0,-1 0 1 0 0,0 0-1 0 0,0 0 1 0 0,0 0 0 0 0,-1 0-1 0 0,0 1 0 0 0,1-1-6 0 0,0 0 0 0 0,0 0 1 0 0,0-1-1 0 0,-1 1 0 0 0,1-1 0 0 0,0 1 1 0 0,-1-1-1 0 0,0 1 0 0 0,1-1 0 0 0,-1 0 1 0 0,0 0-1 0 0,1 0 0 0 0,-1 0 0 0 0,0 0 0 0 0,0 0 1 0 0,0 0-1 0 0,0-1 0 0 0,0 1 0 0 0,0-1 1 0 0,0 1-1 0 0,0-1 0 0 0,0 0 0 0 0,0 0 0 0 0,-2 0 6 0 0,1 0 1 0 0,-1-1 0 0 0,1 0-1 0 0,0 0 1 0 0,-1 0 0 0 0,1 0-1 0 0,0 0 1 0 0,0-1 0 0 0,-1 1-1 0 0,1-1 1 0 0,1 0-1 0 0,-1 0 1 0 0,0 0 0 0 0,0 0-1 0 0,0-2 0 0 0,0 2 16 0 0,0-1-1 0 0,0 1 1 0 0,0-1-1 0 0,1 0 1 0 0,-1 0-1 0 0,1 0 1 0 0,0-1-1 0 0,0 1 1 0 0,0 0 0 0 0,0-1-1 0 0,1 0 1 0 0,-1 1-1 0 0,1-1 1 0 0,0 0-1 0 0,0 1 1 0 0,0-1-1 0 0,0 0 1 0 0,1 0-1 0 0,0 0 1 0 0,0 0-1 0 0,0 0 1 0 0,0 0-1 0 0,0 0 1 0 0,1 1-1 0 0,0-1 1 0 0,0 0-1 0 0,0-1-15 0 0,0 4 1 0 0,0-1 0 0 0,1 1 0 0 0,-1 0 0 0 0,0 0 0 0 0,0 0 0 0 0,1 0 0 0 0,-1 0 0 0 0,0 0 0 0 0,1 0 0 0 0,-1 1 0 0 0,1-1 0 0 0,-1 0 0 0 0,1 1 0 0 0,-1-1 0 0 0,1 1 0 0 0,0 0 0 0 0,-1 0 0 0 0,1-1 0 0 0,-1 1 0 0 0,1 0 0 0 0,0 0 0 0 0,-1 0 0 0 0,1 1 0 0 0,0-1 0 0 0,-1 0-1 0 0,1 1 1 0 0,-1-1 0 0 0,1 1 0 0 0,-1-1 0 0 0,1 1 0 0 0,-1-1 0 0 0,1 1 0 0 0,-1 0 0 0 0,0 0 0 0 0,1 0 0 0 0,0 0-1 0 0,6 4-4 0 0,0 0 1 0 0,-1 0-1 0 0,1 1 0 0 0,-1-1 0 0 0,6 8 4 0 0,-11-12-6 0 0,-1 1-1 0 0,1 0 1 0 0,-1-1-1 0 0,1 1 1 0 0,-1 0 0 0 0,0 0-1 0 0,0 0 1 0 0,0 0-1 0 0,0 0 1 0 0,0 0-1 0 0,-1 0 1 0 0,1 0-1 0 0,-1 1 1 0 0,1-1-1 0 0,-1 0 1 0 0,0 0-1 0 0,1 0 1 0 0,-1 1-1 0 0,-1 1 7 0 0,1-4-7 0 0,0 1 0 0 0,0 0 0 0 0,0-1 0 0 0,-1 1 0 0 0,1 0 0 0 0,0-1 0 0 0,-1 1 0 0 0,1 0 0 0 0,0-1 0 0 0,-1 1 0 0 0,1-1 0 0 0,-1 1 0 0 0,1-1 0 0 0,-1 1 0 0 0,1-1 0 0 0,-1 1 0 0 0,0-1 0 0 0,1 1 0 0 0,-1-1 0 0 0,1 0 0 0 0,-1 1 0 0 0,0-1 0 0 0,0 0 7 0 0,-1 1-10 0 0,0-1 1 0 0,0 0-1 0 0,0 0 0 0 0,0 0 1 0 0,0 0-1 0 0,0 0 0 0 0,0 0 0 0 0,0 0 1 0 0,0-1-1 0 0,0 1 0 0 0,0-1 0 0 0,0 1 1 0 0,0-1 9 0 0,-6-2 11 0 0,0-1-1 0 0,0 0 1 0 0,0 0 0 0 0,1-1 0 0 0,-1 0 0 0 0,1 0 0 0 0,0 0 0 0 0,1-1 0 0 0,-1 0 0 0 0,1 0-1 0 0,0-1 1 0 0,-2-4-11 0 0,8 11 8 0 0,0 0 0 0 0,0 0-1 0 0,-1 0 1 0 0,1 0 0 0 0,0 0-1 0 0,0-1 1 0 0,0 1 0 0 0,0 0-1 0 0,-1 0 1 0 0,1 0 0 0 0,0-1-1 0 0,0 1 1 0 0,0 0 0 0 0,0 0-1 0 0,0 0 1 0 0,0-1-1 0 0,0 1 1 0 0,0 0 0 0 0,0 0-1 0 0,0-1 1 0 0,0 1 0 0 0,0 0-1 0 0,0 0 1 0 0,0-1 0 0 0,0 1-1 0 0,0 0 1 0 0,0 0 0 0 0,0 0-1 0 0,0-1 1 0 0,0 1 0 0 0,0 0-1 0 0,0 0 1 0 0,0-1 0 0 0,0 1-1 0 0,0 0 1 0 0,1 0 0 0 0,-1 0-1 0 0,0-1 1 0 0,0 1 0 0 0,0 0-1 0 0,0 0 1 0 0,0 0 0 0 0,1 0-1 0 0,-1-1 1 0 0,0 1-1 0 0,0 0 1 0 0,0 0 0 0 0,1 0-8 0 0,-1 0 5 0 0,1 0 1 0 0,-1 0-1 0 0,1 0 0 0 0,-1 0 1 0 0,0 0-1 0 0,1 0 1 0 0,-1 0-1 0 0,1 1 0 0 0,-1-1 1 0 0,1 0-1 0 0,-1 0 1 0 0,0 0-1 0 0,1 1 0 0 0,-1-1 1 0 0,1 0-1 0 0,-1 0 1 0 0,0 1-1 0 0,1-1 0 0 0,-1 0 1 0 0,0 1-1 0 0,0-1 1 0 0,1 0-1 0 0,-1 1 0 0 0,0-1 1 0 0,0 1-1 0 0,1-1 1 0 0,-1 0-1 0 0,0 1 0 0 0,0-1 1 0 0,0 1-6 0 0,17 31 23 0 0,12 30-3 0 0,-28-58-26 0 0,1 1 0 0 0,-1-1 0 0 0,0 1 0 0 0,0 0 0 0 0,-1-1 0 0 0,1 1 0 0 0,-1 0 0 0 0,0-1 0 0 0,-1 1 0 0 0,1 0 1 0 0,-1-1-1 0 0,0 1 0 0 0,0 1 6 0 0,1-5-17 0 0,-1 0 0 0 0,1 0 0 0 0,0-1 0 0 0,0 1 0 0 0,-1-1 0 0 0,1 1 0 0 0,0 0 0 0 0,-1-1 0 0 0,1 1 0 0 0,-1-1 0 0 0,1 1 0 0 0,-1-1 0 0 0,1 1 0 0 0,-1-1 0 0 0,1 1 1 0 0,-1-1-1 0 0,1 1 0 0 0,-1-1 0 0 0,0 0 0 0 0,1 1 0 0 0,-1-1 0 0 0,0 0 0 0 0,1 0 0 0 0,-1 1 0 0 0,0-1 0 0 0,1 0 0 0 0,-1 0 0 0 0,0 0 0 0 0,1 0 0 0 0,-1 0 0 0 0,0 0 0 0 0,0 0 0 0 0,0 0 17 0 0,-1 0-141 0 0,-1-1-1 0 0,1 0 0 0 0,-1 0 1 0 0,1 0-1 0 0,0 0 0 0 0,-1 0 0 0 0,1 0 1 0 0,0 0-1 0 0,0-1 0 0 0,0 1 1 0 0,0-1 141 0 0,-22-23-3810 0 0,23 23 3380 0 0,0 1 0 0 0,0 0-1 0 0,1 0 1 0 0,-1 0 0 0 0,1-1 0 0 0,-1 1 0 0 0,1 0 0 0 0,-1-1 0 0 0,1 1 0 0 0,0-1 0 0 0,-1 1-1 0 0,1 0 1 0 0,0-1 0 0 0,0 1 0 0 0,0-1 0 0 0,0 1 0 0 0,0-2 430 0 0,5-8-4268 0 0,-5 10 2694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9T23:52:32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2499 320 0 0,'-1'-1'263'0'0,"1"1"1"0"0,0 0-1 0 0,-1-1 0 0 0,1 1 1 0 0,-1-1-1 0 0,1 1 0 0 0,-1 0 0 0 0,1-1 1 0 0,0 1-1 0 0,-1 0 0 0 0,1-1 1 0 0,-1 1-1 0 0,0 0 0 0 0,1 0 0 0 0,-1 0 1 0 0,1 0-1 0 0,-1-1 0 0 0,1 1 1 0 0,-1 0-1 0 0,1 0 0 0 0,-1 0 1 0 0,1 0-1 0 0,-1 0 0 0 0,0 0 0 0 0,0 0-263 0 0,-5 1 5502 0 0,8-1 872 0 0,-1 0-5464 0 0,0-2-745 0 0,0 0-1 0 0,1 0 1 0 0,-1 0 0 0 0,1 0 0 0 0,0 0-1 0 0,0 0 1 0 0,-1 0 0 0 0,1 1 0 0 0,0-1 0 0 0,0 1-1 0 0,0 0 1 0 0,1-1 0 0 0,-1 1-165 0 0,11-9 193 0 0,-1-2-155 0 0,0 0 1 0 0,0 1-1 0 0,1 0 1 0 0,1 1-1 0 0,0 0 1 0 0,0 1-1 0 0,14-6-38 0 0,30-12-32 0 0,28-9 32 0 0,-24 11 9 0 0,44-16-75 0 0,2 5 1 0 0,66-12 65 0 0,225-38-127 0 0,-383 83 127 0 0,443-73 80 0 0,2 20 0 0 0,109 14-80 0 0,-332 36-95 0 0,-1 11 0 0 0,1 10 1 0 0,-2 10-1 0 0,-1 10 0 0 0,117 38 95 0 0,268 87 215 0 0,-347-86-167 0 0,-141-40-93 0 0,1-5 0 0 0,2-6-1 0 0,0-6 1 0 0,4-6 45 0 0,-78-8-13 0 0,0-4 0 0 0,0-2-1 0 0,0-3 1 0 0,0-2 0 0 0,-1-3-1 0 0,0-3 1 0 0,-1-2 0 0 0,-1-3-1 0 0,-1-2 1 0 0,10-8 13 0 0,500-276 59 0 0,-548 295-39 0 0,83-48 41 0 0,7-1-61 0 0,-3-4 0 0 0,-3-5 1 0 0,39-38-1 0 0,-120 87 1 0 0,542-467 220 0 0,-376 331-219 0 0,7 9-1 0 0,76-38-1 0 0,-62 52 123 0 0,5 9-1 0 0,37-6-122 0 0,-96 60 59 0 0,-66 31-11 0 0,-2-4 1 0 0,6-7-49 0 0,-70 33-3 0 0,-13 9-83 0 0,-13 7-75 0 0,-12 8-671 0 0,25-9-6100 0 0,16-4-5297 0 0,-26 5 10423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9T23:52:33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236 249 652 0 0,'2'-33'7703'0'0,"1"35"-2455"0"0,2 19-3164 0 0,17 75 1730 0 0,-11-55-3519 0 0,2-1 0 0 0,9 18-295 0 0,22 66-181 0 0,-45-117-159 0 0,-9-14 160 0 0,-11-16 58 0 0,-158-253 16 0 0,139 215 125 0 0,22 34 20 0 0,1 0 0 0 0,1-2 0 0 0,1 1 0 0 0,-2-10-39 0 0,9 22 84 0 0,-6-19 256 0 0,13 35-326 0 0,1-1 1 0 0,0 0-1 0 0,0 0 1 0 0,0 0-1 0 0,0 0 1 0 0,-1 0-1 0 0,1 0 0 0 0,0 1 1 0 0,0-1-1 0 0,1 0 1 0 0,-1 0-1 0 0,0 0 0 0 0,0 0 1 0 0,0 0-1 0 0,1 0 1 0 0,-1 1-1 0 0,0-1 0 0 0,1 0 1 0 0,-1 0-1 0 0,1 0 1 0 0,-1 1-1 0 0,1-1 0 0 0,-1 0 1 0 0,1 1-1 0 0,-1-1 1 0 0,1 0-1 0 0,0 1 0 0 0,-1-1 1 0 0,1 1-1 0 0,0-1 1 0 0,0 1-1 0 0,-1-1 1 0 0,2 1-15 0 0,12-4 75 0 0,0 1 0 0 0,0 1 0 0 0,1 0 0 0 0,-1 1 0 0 0,1 1 0 0 0,-1 0 0 0 0,0 1 0 0 0,1 0 0 0 0,10 3-75 0 0,26 1 81 0 0,185-2 65 0 0,-163-3 28 0 0,-70 0-175 0 0,-1 1 0 0 0,1-1 0 0 0,-1 1-1 0 0,1 0 1 0 0,-1 0 0 0 0,1 0 0 0 0,-1 0-1 0 0,0 0 1 0 0,1 0 0 0 0,-1 1 0 0 0,0-1 0 0 0,0 1-1 0 0,0 0 1 0 0,0-1 0 0 0,0 1 1 0 0,33 37-19 0 0,-8-11 32 0 0,-27-27-14 0 0,1-1-1 0 0,-1 1 1 0 0,0-1-1 0 0,0 1 1 0 0,1 0-1 0 0,-1-1 1 0 0,0 1-1 0 0,0-1 1 0 0,1 1-1 0 0,-1-1 1 0 0,0 1-1 0 0,0 0 1 0 0,0-1-1 0 0,0 1 1 0 0,0 0-1 0 0,0-1 1 0 0,0 1-1 0 0,0-1 1 0 0,0 1-1 0 0,0 0 1 0 0,-1-1-1 0 0,1 1 1 0 0,0-1-1 0 0,0 1 1 0 0,-1-1-1 0 0,1 1 1 0 0,0 0 0 0 0,0-1-1 0 0,-1 1 1 0 0,1-1-1 0 0,-1 1 1 0 0,1-1-1 0 0,0 0 1 0 0,-1 1-1 0 0,0 0 2 0 0,-20 19 42 0 0,12-12-19 0 0,-18 27 57 0 0,0 2 1 0 0,3 0 0 0 0,-8 19-81 0 0,-3 2 19 0 0,-75 143-30 0 0,42-72-598 0 0,57-109 128 0 0,-27 51-1628 0 0,21-23-5698 0 0,11-20-299 0 0,5-21 6198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9T23:52:17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1615 1 412 0 0,'12'8'8644'0'0,"39"4"1133"0"0,-15-16-7707 0 0,-26 2-1979 0 0,-1 1 1 0 0,0 0-1 0 0,1 0 1 0 0,-1 1-1 0 0,8 1-91 0 0,20 5 28 0 0,-1 2 0 0 0,0 2 0 0 0,0 1 0 0 0,16 8-28 0 0,138 66-222 0 0,-164-73 182 0 0,124 60-64 0 0,-3 7 0 0 0,10 14 104 0 0,-102-56-21 0 0,-1 2 0 0 0,-2 2 1 0 0,-2 2-1 0 0,-2 2 0 0 0,-2 3 0 0 0,31 42 21 0 0,-56-63-61 0 0,-1 1 1 0 0,-1 0-1 0 0,-1 2 0 0 0,-2 0 0 0 0,-1 1 0 0 0,-2 0 1 0 0,-1 2-1 0 0,-1-1 0 0 0,-2 1 0 0 0,5 31 61 0 0,-7-24-75 0 0,-2 1-1 0 0,-2-1 1 0 0,-1 1-1 0 0,-2 0 0 0 0,-2-1 1 0 0,-7 41 75 0 0,1-42-16 0 0,-3 1 0 0 0,-1-1 1 0 0,-2-1-1 0 0,-1-1 0 0 0,-2 0 1 0 0,-2 0-1 0 0,-20 28 16 0 0,5-16-26 0 0,-2-2-1 0 0,-2-1 1 0 0,-1-2 0 0 0,-3-2-1 0 0,-2-1 1 0 0,-1-3 0 0 0,-24 14 26 0 0,-31 22-12 0 0,-10 8 8 0 0,-2-5 0 0 0,-46 19 4 0 0,-11-10-9 0 0,-3-7 0 0 0,-4-8 0 0 0,-3-8 0 0 0,-12-5 9 0 0,-88 16-38 0 0,-216 68-236 0 0,446-124 275 0 0,0 2-1 0 0,1 2 1 0 0,1 2-1 0 0,-29 21 0 0 0,50-28 17 0 0,1 2 0 0 0,1 0 0 0 0,1 1-1 0 0,0 2 1 0 0,2 0 0 0 0,0 1 0 0 0,2 1-1 0 0,-11 17-16 0 0,16-18 12 0 0,1 1-1 0 0,2 0 0 0 0,0 0 0 0 0,1 1 0 0 0,1 1 0 0 0,2-1 1 0 0,0 1-1 0 0,2 1 0 0 0,1-1 0 0 0,1 1 0 0 0,1-1 0 0 0,2 1 1 0 0,0 0-1 0 0,2 0 0 0 0,1-1 0 0 0,4 18-11 0 0,6 26 21 0 0,-8-34 3 0 0,3 1 0 0 0,1-1 0 0 0,6 14-24 0 0,1-6 24 0 0,1-2-14 0 0,-2 1 0 0 0,-2 0 0 0 0,-1 1 0 0 0,0 19-10 0 0,27 165 23 0 0,-28-162-31 0 0,3-1 1 0 0,4 5 7 0 0,-12-40 9 0 0,-6-25-7 0 0,1 0 1 0 0,0 0 0 0 0,0 0-1 0 0,0 0 1 0 0,1 0-1 0 0,0 0 1 0 0,1 3-3 0 0,4 40 21 0 0,-3-28 38 0 0,-3-15-217 0 0,-1-12-548 0 0,0 5 280 0 0,1 0 0 0 0,-1 0 0 0 0,1 0 0 0 0,-1 0 0 0 0,1 0 0 0 0,0 0 0 0 0,-1 0 0 0 0,1 0-1 0 0,0 0 1 0 0,0 1 0 0 0,1-1 0 0 0,-1 0 0 0 0,0 1 0 0 0,1-1 0 0 0,-1 1 0 0 0,0-1 0 0 0,1 1 426 0 0,0 0-542 0 0,-1-1 0 0 0,1 1-1 0 0,-1 0 1 0 0,0-1 0 0 0,0 1 0 0 0,0-1 0 0 0,0 1 0 0 0,0-1 0 0 0,0 0-1 0 0,0 1 1 0 0,0-1 0 0 0,-1 0 0 0 0,1 0 0 0 0,0 0 0 0 0,-1 1 0 0 0,1-3 542 0 0,-1-3-1940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9T23:52:18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167 204 168 0 0,'-33'-48'11872'0'0,"29"40"-5427"0"0,9 12-3336 0 0,10 12-2464 0 0,14 24-456 0 0,1-1 0 0 0,3-1 0 0 0,32 29-189 0 0,6 6 110 0 0,96 95-98 0 0,-138-147-164 0 0,-28-21 140 0 0,0 1 1 0 0,0-1-1 0 0,-1 1 1 0 0,1-1-1 0 0,0 1 0 0 0,0-1 1 0 0,0 0-1 0 0,-1 1 1 0 0,1-1-1 0 0,0 0 1 0 0,0 0-1 0 0,0 0 1 0 0,0 0-1 0 0,0 0 0 0 0,-1 0 1 0 0,1 0-1 0 0,0 0 1 0 0,0 0-1 0 0,0 0 1 0 0,0 0-1 0 0,0 0 1 0 0,-1-1-1 0 0,1 1 0 0 0,0 0 1 0 0,0-1-1 0 0,0 1 1 0 0,-1-1-1 0 0,1 1 1 0 0,0-1-1 0 0,0 1 1 0 0,-1-1-1 0 0,1 1 0 0 0,0-1 1 0 0,-1 1-1 0 0,1-1 12 0 0,22-28-145 0 0,-2-18 76 0 0,-3 0 1 0 0,7-31 68 0 0,3-53-43 0 0,-22 92 36 0 0,2 1 0 0 0,1-1 0 0 0,2 2 0 0 0,12-26 7 0 0,-9 42-4 0 0,-12 19 2 0 0,0 0 0 0 0,0 0 0 0 0,0 0 1 0 0,-1 0-1 0 0,1-1 0 0 0,-1 1 0 0 0,1-1 0 0 0,-1 1 0 0 0,0-1 0 0 0,0 1 0 0 0,0-1 0 0 0,-1 0 0 0 0,1-1 2 0 0,0 2-16 0 0,-3-2-189 0 0,-14 7 148 0 0,-19 4 77 0 0,-1-1 1 0 0,1-2-1 0 0,-1-1 1 0 0,1-2-1 0 0,-9-2-20 0 0,-35 2 29 0 0,24 3 152 0 0,1 2 1 0 0,0 2-1 0 0,0 3 0 0 0,1 2 1 0 0,-41 16-182 0 0,82-24 44 0 0,6-3-38 0 0,0 1 0 0 0,1-1 0 0 0,-1 0 0 0 0,0 0 0 0 0,0-1 0 0 0,0 0 0 0 0,0 0 1 0 0,0 0-1 0 0,0-1 0 0 0,0 0 0 0 0,-1 0 0 0 0,1 0 0 0 0,0-1 0 0 0,0 0 1 0 0,0 0-1 0 0,0-1 0 0 0,-1 0-6 0 0,6 2-96 0 0,1 0 0 0 0,0 0 0 0 0,0 0 0 0 0,-1 0 1 0 0,1 0-1 0 0,0 0 0 0 0,0-1 0 0 0,0 1 0 0 0,-1 0 0 0 0,1 0 0 0 0,0 0 1 0 0,0 0-1 0 0,0 0 0 0 0,0 0 0 0 0,-1-1 0 0 0,1 1 0 0 0,0 0 0 0 0,0 0 1 0 0,0 0-1 0 0,0-1 0 0 0,0 1 0 0 0,-1 0 0 0 0,1 0 0 0 0,0 0 0 0 0,0-1 1 0 0,0 1-1 0 0,0 0 0 0 0,0 0 0 0 0,0 0 0 0 0,0-1 0 0 0,0 1 0 0 0,0 0 1 0 0,0 0-1 0 0,0-1 0 0 0,0 1 0 0 0,0 0 0 0 0,0 0 0 0 0,0-1 0 0 0,0 1 1 0 0,0 0-1 0 0,0 0 0 0 0,0 0 0 0 0,0-1 0 0 0,1 1 0 0 0,-1 0 96 0 0,11-9-5603 0 0,21-5-5014 0 0,-22 12 8566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9T23:52:21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28 548 0 0,'25'-17'15769'0'0,"-6"9"-12056"0"0,-19 8-3741 0 0,2-1 40 0 0,0 1-1 0 0,1-1 1 0 0,-1 1-1 0 0,0 0 1 0 0,0 0-1 0 0,0 0 0 0 0,1 0 1 0 0,-1 0-1 0 0,0 0 1 0 0,0 1-1 0 0,0-1 1 0 0,0 1-1 0 0,1-1 0 0 0,-1 1 1 0 0,0 0-1 0 0,0 0 1 0 0,0 0-1 0 0,0 0 1 0 0,-1 0-1 0 0,1 1 0 0 0,0-1 1 0 0,0 0-1 0 0,-1 1 1 0 0,1-1-1 0 0,-1 1 1 0 0,1 0-1 0 0,0 1-11 0 0,39 53-48 0 0,-37-49 64 0 0,3 4-39 0 0,0 0 1 0 0,-1 1 0 0 0,-1-1 0 0 0,0 1 0 0 0,-1 0 0 0 0,0 1 0 0 0,0-1 0 0 0,-1 7 22 0 0,-2-14-23 0 0,0-1 0 0 0,-1 0 0 0 0,1 0 0 0 0,-1 1 0 0 0,-1-1 0 0 0,1 0-1 0 0,0 1 1 0 0,-1-1 0 0 0,0 0 0 0 0,0 0 0 0 0,0 0 0 0 0,-1 0 0 0 0,1 0 0 0 0,-1 0 0 0 0,0 0 0 0 0,0 0 0 0 0,0-1 0 0 0,-1 1 0 0 0,1-1 0 0 0,-1 1 0 0 0,0-1 0 0 0,0 0 0 0 0,0 0 0 0 0,0 0 0 0 0,-1-1 0 0 0,1 1 0 0 0,-2 0 23 0 0,2-1-3 0 0,0-1 1 0 0,0 0 0 0 0,-1 0-1 0 0,1 0 1 0 0,0-1-1 0 0,0 1 1 0 0,0-1 0 0 0,-1 0-1 0 0,1 0 1 0 0,0 0-1 0 0,0 0 1 0 0,0 0 0 0 0,-1-1-1 0 0,1 1 1 0 0,0-1-1 0 0,0 0 1 0 0,0 0 0 0 0,0 0-1 0 0,-1-1 3 0 0,-1 0 8 0 0,0 0-1 0 0,0 0 0 0 0,1-1 1 0 0,0 0-1 0 0,-1 0 1 0 0,1 0-1 0 0,0 0 1 0 0,0 0-1 0 0,1-1 0 0 0,-1 0 1 0 0,1 0-1 0 0,-1 0-7 0 0,-3-5 54 0 0,1-1 0 0 0,0 0 0 0 0,0 0 0 0 0,1 0-1 0 0,1-1 1 0 0,-1 0 0 0 0,0-5-54 0 0,4 12 18 0 0,1 1 1 0 0,0-1-1 0 0,-1 0 0 0 0,2 0 0 0 0,-1 1 0 0 0,0-1 0 0 0,1 0 1 0 0,-1 0-1 0 0,1 1 0 0 0,0-1 0 0 0,0 0 0 0 0,1 1 1 0 0,-1-1-1 0 0,1 1 0 0 0,0 0 0 0 0,0-1 0 0 0,0 1 0 0 0,0 0 1 0 0,0 0-1 0 0,1 0 0 0 0,-1 0 0 0 0,1 1 0 0 0,0-1 1 0 0,2-1-19 0 0,0 0-1 0 0,0 1 1 0 0,0 0 0 0 0,0 0 0 0 0,1 0 0 0 0,-1 0-1 0 0,1 1 1 0 0,0 0 0 0 0,-1 0 0 0 0,1 1 0 0 0,0-1-1 0 0,0 1 1 0 0,0 1 0 0 0,0-1 0 0 0,0 1 0 0 0,0 0 0 0 0,0 0-1 0 0,0 1 1 0 0,0 0 0 0 0,0 0 0 0 0,0 0 0 0 0,0 1-1 0 0,0-1 1 0 0,0 2 0 0 0,-1-1 0 0 0,1 0 0 0 0,-1 1 0 0 0,0 0-1 0 0,0 1 1 0 0,0-1 0 0 0,0 1 0 0 0,0 0 0 0 0,-1 0-1 0 0,0 0 1 0 0,1 1 0 0 0,-2-1 0 0 0,3 4 0 0 0,-4-6-7 0 0,-1 1 0 0 0,1-1 0 0 0,-1 1 0 0 0,1-1 1 0 0,-1 1-1 0 0,0 0 0 0 0,0-1 0 0 0,0 1 0 0 0,-1 0 0 0 0,1 0 0 0 0,0 0 1 0 0,-1 0-1 0 0,0-1 0 0 0,0 1 0 0 0,0 0 0 0 0,0 0 0 0 0,0 0 1 0 0,-1 0-1 0 0,1 0 0 0 0,-1 0 0 0 0,0-1 0 0 0,0 1 0 0 0,0 0 0 0 0,0-1 1 0 0,0 1-1 0 0,0 0 0 0 0,-1-1 0 0 0,1 0 0 0 0,-1 1 0 0 0,0-1 0 0 0,0 0 1 0 0,0 0-1 0 0,0 0 0 0 0,-1 2 7 0 0,-2-2-10 0 0,1 1 1 0 0,-1-1-1 0 0,1 0 1 0 0,-1 0-1 0 0,0 0 1 0 0,0-1-1 0 0,1 1 0 0 0,-1-1 1 0 0,0-1-1 0 0,0 1 1 0 0,-1-1-1 0 0,1 1 1 0 0,0-1-1 0 0,0-1 0 0 0,0 1 1 0 0,0-1-1 0 0,0 0 1 0 0,0 0-1 0 0,-4-1 10 0 0,-1-3 2 0 0,-1 1 0 0 0,0-1-1 0 0,1 0 1 0 0,0-1 0 0 0,1 0 0 0 0,-1-1-1 0 0,1 0 1 0 0,-4-4-2 0 0,9 7 8 0 0,-1 0 0 0 0,1 0 1 0 0,0 0-1 0 0,0-1 0 0 0,0 1 0 0 0,1-1 1 0 0,-1 0-1 0 0,1 0 0 0 0,1 0 0 0 0,-1-1 1 0 0,1 1-1 0 0,-1-1 0 0 0,2 1 0 0 0,-1-1 1 0 0,1 0-1 0 0,-1 0 0 0 0,1-1-8 0 0,1 6 11 0 0,0-1 1 0 0,0 0-1 0 0,0 1 0 0 0,0-1 1 0 0,1 0-1 0 0,-1 1 0 0 0,0-1 1 0 0,1 0-1 0 0,-1 1 0 0 0,1-1 1 0 0,0 1-1 0 0,-1-1 0 0 0,1 1 1 0 0,0-1-1 0 0,0 1 0 0 0,0 0 1 0 0,0-1-1 0 0,0 1 0 0 0,0 0 1 0 0,0 0-1 0 0,0-1 0 0 0,1 1 1 0 0,-1 0-1 0 0,1 0-11 0 0,1 0 11 0 0,0 0-1 0 0,-1 0 1 0 0,1 0 0 0 0,0 0 0 0 0,0 0 0 0 0,0 1-1 0 0,0 0 1 0 0,0-1 0 0 0,0 1 0 0 0,0 0 0 0 0,0 0 0 0 0,0 1-1 0 0,0-1-10 0 0,6 2 10 0 0,-1-1-1 0 0,1 1 1 0 0,-1 1-1 0 0,0-1 0 0 0,0 1 1 0 0,0 1-1 0 0,0 0 1 0 0,6 4-10 0 0,-9-4-1 0 0,1 1 1 0 0,-1 0-1 0 0,0 0 1 0 0,0 0-1 0 0,-1 1 1 0 0,0-1-1 0 0,0 1 1 0 0,0 0-1 0 0,0 1 1 0 0,-1-1-1 0 0,0 0 1 0 0,-1 1-1 0 0,1 1 1 0 0,-2-6-11 0 0,0 1 0 0 0,-1-1 0 0 0,1 1 0 0 0,-1-1 0 0 0,1 1 0 0 0,-1-1 0 0 0,0 0 0 0 0,0 1 0 0 0,0-1 0 0 0,0 1 0 0 0,-1-1 0 0 0,1 1 0 0 0,0-1 0 0 0,-1 1 0 0 0,0-1 0 0 0,0 0 0 0 0,0 1 0 0 0,0-1 0 0 0,0 0 0 0 0,0 0 0 0 0,0 0 0 0 0,-1 0 0 0 0,1 0 0 0 0,-1 0 0 0 0,1 0 0 0 0,-1 0 0 0 0,0 0 0 0 0,0-1 0 0 0,0 1 0 0 0,0-1 0 0 0,0 1 0 0 0,0-1 0 0 0,0 0 0 0 0,0 0 0 0 0,-1 0 0 0 0,1 0 0 0 0,0 0 0 0 0,-1 0 11 0 0,-2 0-3 0 0,0-1 0 0 0,0 1 0 0 0,0 0 0 0 0,0-1 0 0 0,0 0 0 0 0,0 0 1 0 0,1-1-1 0 0,-1 0 0 0 0,0 1 0 0 0,0-1 0 0 0,0-1 0 0 0,1 1 0 0 0,-1-1 0 0 0,0 0 0 0 0,1 0 1 0 0,0 0-1 0 0,-1-1 0 0 0,1 1 0 0 0,0-1 0 0 0,0 0 0 0 0,1 0 0 0 0,-1 0 0 0 0,1-1 0 0 0,-1 0 0 0 0,1 1 1 0 0,0-1-1 0 0,0 0 0 0 0,1 0 0 0 0,-1-1 0 0 0,1 1 0 0 0,0 0 0 0 0,-1-5 3 0 0,2 8 6 0 0,1 0 0 0 0,0 0 0 0 0,-1 0 0 0 0,1-1-1 0 0,0 1 1 0 0,0 0 0 0 0,0 0 0 0 0,0 0 0 0 0,0-1 0 0 0,0 1-1 0 0,0 0 1 0 0,0 0 0 0 0,1 0 0 0 0,-1-1 0 0 0,0 1 0 0 0,1 0-1 0 0,-1 0 1 0 0,1 0 0 0 0,-1 0 0 0 0,1 0 0 0 0,0 0 0 0 0,-1 0-1 0 0,1 0 1 0 0,0 0 0 0 0,0 0 0 0 0,-1 0 0 0 0,1 1 0 0 0,0-1-1 0 0,0 0 1 0 0,0 0 0 0 0,0 1 0 0 0,0-1 0 0 0,0 1 0 0 0,0-1-1 0 0,1 1 1 0 0,-1-1 0 0 0,0 1 0 0 0,0 0 0 0 0,0-1 0 0 0,0 1 0 0 0,1 0-1 0 0,-1 0 1 0 0,0 0 0 0 0,0 0 0 0 0,0 0 0 0 0,1 0-6 0 0,3-1 6 0 0,1 1 1 0 0,-1 0-1 0 0,0 0 1 0 0,1 0-1 0 0,-1 0 0 0 0,1 1 1 0 0,-1 0-1 0 0,0 0 1 0 0,5 2-7 0 0,-4-1-2 0 0,-4-1-6 0 0,1 0 1 0 0,0 0 0 0 0,0 0 0 0 0,0 0 0 0 0,-1 1-1 0 0,1-1 1 0 0,-1 1 0 0 0,1-1 0 0 0,-1 1 0 0 0,0 0 0 0 0,1 0-1 0 0,-1 0 1 0 0,0 0 0 0 0,0 1 0 0 0,1 1 7 0 0,-4-4-8 0 0,1 1 0 0 0,-1-1 0 0 0,1 1 0 0 0,-1 0 0 0 0,1-1 0 0 0,-1 1 0 0 0,1-1 0 0 0,-1 0-1 0 0,1 1 1 0 0,-1-1 0 0 0,0 1 0 0 0,1-1 0 0 0,-1 0 0 0 0,1 1 0 0 0,-1-1 0 0 0,0 0 0 0 0,0 0 0 0 0,1 0 0 0 0,-1 1 0 0 0,0-1 0 0 0,1 0 0 0 0,-1 0 0 0 0,0 0 0 0 0,0 0 0 0 0,1 0 0 0 0,-1 0 0 0 0,0-1 0 0 0,1 1 0 0 0,-1 0 0 0 0,0 0 0 0 0,1 0 0 0 0,-1-1 0 0 0,0 1 0 0 0,1 0-1 0 0,-1-1 1 0 0,0 1 0 0 0,1 0 0 0 0,-1-1 0 0 0,1 1 0 0 0,-1-1 8 0 0,-30-12-107 0 0,23 8 91 0 0,4 4 25 0 0,1-1 0 0 0,-1 1-1 0 0,1-1 1 0 0,-1-1-1 0 0,1 1 1 0 0,0 0 0 0 0,-1-1-1 0 0,1 1 1 0 0,1-1-1 0 0,-1 0 1 0 0,0 0-1 0 0,1-1-8 0 0,2 4 9 0 0,1 0 0 0 0,0-1-1 0 0,-1 1 1 0 0,1 0-1 0 0,0 0 1 0 0,-1 0-1 0 0,1-1 1 0 0,0 1-1 0 0,0 0 1 0 0,-1 0-1 0 0,1 0 1 0 0,0 0-1 0 0,0 0 1 0 0,-1 0-1 0 0,1 0 1 0 0,0 0-1 0 0,-1 1 1 0 0,1-1-1 0 0,0 0 1 0 0,0 0-1 0 0,-1 1 1 0 0,1-1-1 0 0,0 0 1 0 0,-1 1-1 0 0,1-1 1 0 0,0 1-1 0 0,-1-1-8 0 0,28 12 15 0 0,-26-11-5 0 0,-15-17-3821 0 0,-28-35-10547 0 0,34 43 12670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9T23:52:22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8055 56 0 0,'-10'-12'5530'0'0,"12"6"1963"0"0,13 6-961 0 0,0 3-6678 0 0,61 12 1451 0 0,31 0-1305 0 0,172 7-76 0 0,-148-14 127 0 0,282 8-111 0 0,1-18 1 0 0,148-29 59 0 0,-347 15-71 0 0,1109-94 373 0 0,-716 35-463 0 0,-382 36-278 0 0,147-48 439 0 0,-95 6-172 0 0,-4-12 0 0 0,-4-12 1 0 0,130-76 171 0 0,-313 136 54 0 0,-2-3-1 0 0,-2-4 1 0 0,-3-4 0 0 0,-2-3 0 0 0,38-39-54 0 0,-77 62 0 0 0,-2-3 1 0 0,-2-1 0 0 0,-1-2-1 0 0,-2-1 1 0 0,-3-1 0 0 0,-1-2-1 0 0,-2-1 1 0 0,-2-1 0 0 0,-2-1-1 0 0,14-47 0 0 0,-22 44-8 0 0,-2 0 0 0 0,-2 0 0 0 0,-3-1 0 0 0,-2 0 0 0 0,-2 0 0 0 0,-3-1 0 0 0,-1 1 0 0 0,-4 0 0 0 0,-1 0 0 0 0,-3 0 0 0 0,-2 1 0 0 0,-2 1-1 0 0,-8-16 9 0 0,-42-117-115 0 0,-7 4 0 0 0,-73-130 115 0 0,-178-243-50 0 0,291 504 72 0 0,-316-455 162 0 0,227 356-202 0 0,-43-35 18 0 0,-5-4 18 0 0,26 22 15 0 0,-152-182 10 0 0,231 265-52 0 0,4-3 1 0 0,3-2 0 0 0,-10-29 8 0 0,-127-282-337 0 0,183 380 300 0 0,-6-19 21 0 0,1-1 0 0 0,2 0 1 0 0,2 0-1 0 0,1-1 0 0 0,2-1 0 0 0,0-21 16 0 0,-1-62 190 0 0,6-55-190 0 0,2 129 0 0 0,3-19 150 0 0,2 1-1 0 0,3 0 1 0 0,3 0-1 0 0,8-18-149 0 0,-5 29 146 0 0,3 0 0 0 0,2 1 0 0 0,2 1 0 0 0,3 0 1 0 0,31-48-147 0 0,-6 11 192 0 0,-34 59-110 0 0,2 0-1 0 0,2 2 1 0 0,14-19-82 0 0,40-61 137 0 0,-29 47-153 0 0,56-63 54 0 0,-85 114-22 0 0,1 0 1 0 0,0 0-1 0 0,0 2 1 0 0,1 0-1 0 0,1 1 1 0 0,-1 1-1 0 0,2 1 1 0 0,-1 0-1 0 0,4 0-16 0 0,51-22 202 0 0,-50 20-156 0 0,-19 8-49 0 0,-3 1-6 0 0,34-2 125 0 0,-17-2-2756 0 0,-10-6-8206 0 0,-14 4 5597 0 0,-5 6 3229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9T23:52:24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1 428 0 0,'10'37'9516'0'0,"15"11"-5476"0"0,41 56-2573 0 0,-43-69 49 0 0,21 32-385 0 0,95 157 122 0 0,-116-187-1228 0 0,-16-27-34 0 0,0 0-1 0 0,-1 0 1 0 0,0 1-1 0 0,-1-1 1 0 0,0 1 0 0 0,-1 1-1 0 0,0-1 1 0 0,0 0-1 0 0,-1 1 1 0 0,-1 0-1 0 0,0 3 10 0 0,-2-14-3 0 0,1-1 0 0 0,-1 1-1 0 0,0-1 1 0 0,0 1-1 0 0,0-1 1 0 0,0 1-1 0 0,0-1 1 0 0,0 0-1 0 0,0 1 1 0 0,0-1-1 0 0,0 1 1 0 0,0-1-1 0 0,0 1 1 0 0,0-1 0 0 0,-1 1-1 0 0,1-1 1 0 0,0 0-1 0 0,0 1 1 0 0,0-1-1 0 0,-1 1 1 0 0,1-1-1 0 0,0 0 1 0 0,0 1-1 0 0,-1-1 1 0 0,1 1-1 0 0,0-1 1 0 0,-1 0 0 0 0,1 0-1 0 0,0 1 1 0 0,-1-1-1 0 0,1 0 1 0 0,-1 0-1 0 0,1 1 1 0 0,-1-1-1 0 0,1 0 1 0 0,0 0-1 0 0,-1 0 1 0 0,1 0-1 0 0,-1 1 1 0 0,1-1 0 0 0,-1 0-1 0 0,1 0 1 0 0,-1 0-1 0 0,1 0 1 0 0,-1 0-1 0 0,1 0 1 0 0,0 0-1 0 0,-1-1 1 0 0,1 1-1 0 0,-1 0 1 0 0,1 0-1 0 0,-1 0 1 0 0,1 0 0 0 0,0 0-1 0 0,-1-1 1 0 0,1 1-1 0 0,-1 0 1 0 0,1 0-1 0 0,0-1 1 0 0,-1 1-1 0 0,1 0 1 0 0,0-1-1 0 0,-1 1 1 0 0,1 0-1 0 0,0-1 1 0 0,-1 1 0 0 0,1-1-1 0 0,0 1 1 0 0,0 0-1 0 0,0-1 4 0 0,-29-28-27 0 0,26 26 10 0 0,-95-113-294 0 0,-40-65 311 0 0,113 147-52 0 0,-31-44 196 0 0,-44-83-144 0 0,100 159 38 0 0,-1 1 0 0 0,0 0 0 0 0,0 0 1 0 0,1 0-1 0 0,-1-1 0 0 0,1 1 0 0 0,-1 0 0 0 0,1-1 0 0 0,-1 1 0 0 0,1 0 0 0 0,0-1 0 0 0,-1 1 1 0 0,1-1-1 0 0,0 1 0 0 0,0 0 0 0 0,0-1 0 0 0,0 1 0 0 0,1-1 0 0 0,-1 1 0 0 0,0 0 1 0 0,1-1-1 0 0,-1 1-38 0 0,1 0 20 0 0,0 0 0 0 0,0 0 1 0 0,0 0-1 0 0,0 0 1 0 0,0 0-1 0 0,0 1 0 0 0,0-1 1 0 0,0 0-1 0 0,0 1 0 0 0,0-1 1 0 0,0 1-1 0 0,0-1 1 0 0,1 1-1 0 0,-1-1 0 0 0,0 1 1 0 0,0 0-1 0 0,0 0 0 0 0,1 0 1 0 0,-1 0-1 0 0,0 0-20 0 0,13 0 49 0 0,-1 0 1 0 0,0 1-1 0 0,0 1 0 0 0,11 3-49 0 0,-3-2 77 0 0,24 4-2 0 0,1-2-1 0 0,0-3 0 0 0,0-1 1 0 0,0-3-1 0 0,-1-1 0 0 0,10-4-74 0 0,-26-4 8 0 0,-26 9-7 0 0,0 1 1 0 0,0-1-1 0 0,0 1 1 0 0,0 0-1 0 0,0 0 0 0 0,1 0 1 0 0,-1 0-1 0 0,0 0 1 0 0,0 0-1 0 0,1 1 0 0 0,-1 0 1 0 0,1 0-1 0 0,-1 0 0 0 0,0 0 1 0 0,4 1-2 0 0,25 18 0 0 0,-27-15 0 0 0,-1-1-1 0 0,1 0 0 0 0,0 0 1 0 0,0-1-1 0 0,0 1 1 0 0,0-1-1 0 0,0 0 0 0 0,0-1 1 0 0,0 1-1 0 0,1-1 1 0 0,-1 0-1 0 0,1 0 0 0 0,-1-1 1 0 0,1 0-1 0 0,4 0 1 0 0,-11 5-11 0 0,-1 1-1 0 0,0-1 1 0 0,0 0-1 0 0,0 0 1 0 0,0 0-1 0 0,-1 0 1 0 0,0 0-1 0 0,0-1 1 0 0,-1 2 11 0 0,-6 11-11 0 0,-23 59 41 0 0,2 0 1 0 0,-13 57-31 0 0,23-67 41 0 0,-19 74 38 0 0,-7 16-556 0 0,6-55-4973 0 0,18-71-6095 0 0,18-22 9313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9T23:52:26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32 476 0 0,'0'-4'137'0'0,"0"-16"7162"0"0,0 19-7213 0 0,0 1 1 0 0,0 0-1 0 0,0 0 1 0 0,0-1-1 0 0,0 1 1 0 0,0 0-1 0 0,0 0 1 0 0,0-1 0 0 0,0 1-1 0 0,0 0 1 0 0,0 0-1 0 0,0-1 1 0 0,0 1-1 0 0,0 0 1 0 0,0 0-1 0 0,1 0 1 0 0,-1-1-1 0 0,0 1 1 0 0,0 0 0 0 0,0 0-1 0 0,0 0 1 0 0,0-1-1 0 0,0 1 1 0 0,1 0-1 0 0,-1 0 1 0 0,0 0-1 0 0,0-1 1 0 0,0 1-1 0 0,1 0 1 0 0,-1 0 0 0 0,0 0-1 0 0,0 0 1 0 0,0 0-1 0 0,1 0 1 0 0,-1 0-1 0 0,0 0 1 0 0,0-1-1 0 0,1 1 1 0 0,-1 0 0 0 0,0 0-1 0 0,0 0 1 0 0,1 0-1 0 0,-1 0 1 0 0,0 0-1 0 0,0 0 1 0 0,0 0-1 0 0,1 0 1 0 0,-1 1-1 0 0,0-1 1 0 0,0 0 0 0 0,1 0-1 0 0,-1 0 1 0 0,0 0-1 0 0,0 0 1 0 0,0 0-1 0 0,1 0 1 0 0,-1 1-1 0 0,0-1 1 0 0,0 0-1 0 0,0 0 1 0 0,1 0 0 0 0,-1 0-1 0 0,0 1 1 0 0,0-1-1 0 0,0 0-86 0 0,5 4 247 0 0,-1 1-1 0 0,0 0 1 0 0,-1 0-1 0 0,1 0 1 0 0,-1 0-1 0 0,0 1 1 0 0,0 0-1 0 0,0-1 1 0 0,-1 1-1 0 0,0 0 1 0 0,0 0-1 0 0,0 4-246 0 0,10 80-90 0 0,-8-51 239 0 0,-4-31-148 0 0,1 0 0 0 0,-2 0 0 0 0,1 1 0 0 0,-1-1 0 0 0,0 0 0 0 0,-1 0 0 0 0,0 0 0 0 0,-1 0 0 0 0,1 1-1 0 0,1-7 1 0 0,1-1 0 0 0,-1 1 0 0 0,1 0 0 0 0,-1-1 0 0 0,1 1 0 0 0,-1 0 0 0 0,0-1 0 0 0,0 1 0 0 0,0-1 0 0 0,0 1 0 0 0,0-1 0 0 0,0 0 0 0 0,0 1 0 0 0,-1-1 0 0 0,1 0 0 0 0,0 0 0 0 0,-1 0 0 0 0,1 0 0 0 0,-1 0 0 0 0,1 0 0 0 0,-1 0 0 0 0,1 0 0 0 0,-1-1 0 0 0,0 1 0 0 0,1 0 0 0 0,-1-1 0 0 0,0 0 0 0 0,1 1 0 0 0,-1-1 0 0 0,0 0 0 0 0,0 0 0 0 0,1 0 0 0 0,-1 0 0 0 0,0 0 0 0 0,0 0 0 0 0,1-1 0 0 0,-1 1 0 0 0,0-1 0 0 0,0 1 0 0 0,1-1 0 0 0,-1 1 0 0 0,1-1 0 0 0,-1 0 0 0 0,0 0-1 0 0,-7-5 38 0 0,0-1-1 0 0,1 1 1 0 0,0-1 0 0 0,0 0 0 0 0,1-1 0 0 0,0 0-1 0 0,0 0 1 0 0,1-1 0 0 0,0 0 0 0 0,0 0-1 0 0,-2-5-37 0 0,6 10 60 0 0,0 0 0 0 0,-1 0 0 0 0,2 0 0 0 0,-1-1-1 0 0,0 1 1 0 0,1 0 0 0 0,0-1 0 0 0,0 1-1 0 0,0-1 1 0 0,1 0 0 0 0,-1 1 0 0 0,1-1-1 0 0,0 1 1 0 0,1-1 0 0 0,-1 0 0 0 0,1 1-1 0 0,0-1 1 0 0,0 1 0 0 0,0 0 0 0 0,0-1-1 0 0,1 1 1 0 0,0 0 0 0 0,0-1 0 0 0,0 1-1 0 0,0 0 1 0 0,1 1 0 0 0,-1-1 0 0 0,2 0-60 0 0,-1 1 9 0 0,1 0 0 0 0,0 1 0 0 0,0 0 0 0 0,0-1-1 0 0,0 1 1 0 0,0 1 0 0 0,0-1 0 0 0,1 0 0 0 0,-1 1 0 0 0,0 0 0 0 0,1 0 0 0 0,-1 1 0 0 0,1-1 0 0 0,-1 1 0 0 0,1 0 0 0 0,0 0 0 0 0,-1 0 0 0 0,1 1 0 0 0,-1-1 0 0 0,1 1 0 0 0,-1 1 0 0 0,1-1 0 0 0,-1 0 0 0 0,0 1 0 0 0,0 0-1 0 0,0 0 1 0 0,0 0 0 0 0,0 1 0 0 0,0-1 0 0 0,1 2-9 0 0,0-2-1 0 0,-1 1-1 0 0,1 0 0 0 0,-1 0 1 0 0,0 0-1 0 0,0 0 0 0 0,0 1 1 0 0,0 0-1 0 0,-1 0 1 0 0,1 0-1 0 0,-1 0 0 0 0,0 1 1 0 0,0-1-1 0 0,-1 1 0 0 0,1-1 1 0 0,-1 1-1 0 0,0 0 0 0 0,0 0 1 0 0,-1 0-1 0 0,1 0 1 0 0,-1 0-1 0 0,0 1 0 0 0,-1-1 1 0 0,1 0-1 0 0,-1 1 0 0 0,0-1 1 0 0,0 2 1 0 0,-1-5-4 0 0,1 0 1 0 0,-1 1 0 0 0,0-1-1 0 0,0 1 1 0 0,0-1-1 0 0,0 0 1 0 0,0 0 0 0 0,0 0-1 0 0,0 0 1 0 0,-1 1-1 0 0,1-2 1 0 0,-1 1 0 0 0,0 0-1 0 0,1 0 1 0 0,-1 0 0 0 0,0-1-1 0 0,0 1 1 0 0,0-1-1 0 0,0 0 1 0 0,0 1 0 0 0,-1-1-1 0 0,1 0 1 0 0,0 0-1 0 0,0 0 1 0 0,-1-1 0 0 0,1 1-1 0 0,-1 0 1 0 0,1-1-1 0 0,-1 0 1 0 0,1 1 0 0 0,0-1-1 0 0,-1 0 1 0 0,1 0 0 0 0,-1-1-1 0 0,1 1 1 0 0,-1 0-1 0 0,1-1 1 0 0,-1 0 0 0 0,1 1-1 0 0,-2-2 4 0 0,-3 0-4 0 0,0 0 0 0 0,0-1-1 0 0,0 0 1 0 0,0 0 0 0 0,0-1 0 0 0,1 0 0 0 0,-1 0-1 0 0,1-1 1 0 0,0 1 0 0 0,1-1 0 0 0,-1-1-1 0 0,1 1 1 0 0,-1-1 4 0 0,4 2 5 0 0,-1 0-1 0 0,1 0 1 0 0,0-1-1 0 0,0 1 1 0 0,0 0-1 0 0,0-1 1 0 0,1 1-1 0 0,0-1 1 0 0,0 1-1 0 0,0-1 1 0 0,1 0-1 0 0,-1 1 1 0 0,1-1-1 0 0,0 0 1 0 0,0 0-5 0 0,1 4 5 0 0,-1-1-1 0 0,0 0 1 0 0,1 1 0 0 0,-1-1 0 0 0,1 0-1 0 0,-1 1 1 0 0,1-1 0 0 0,0 0 0 0 0,0 1 0 0 0,-1-1-1 0 0,1 1 1 0 0,0-1 0 0 0,1 1 0 0 0,-1 0-1 0 0,0-1 1 0 0,0 1 0 0 0,0 0 0 0 0,1 0-1 0 0,-1 0 1 0 0,1 0 0 0 0,-1 0 0 0 0,1 0 0 0 0,-1 0-1 0 0,1 1 1 0 0,0-1 0 0 0,-1 0 0 0 0,1 1-1 0 0,0 0 1 0 0,-1-1 0 0 0,1 1 0 0 0,0 0-1 0 0,0 0 1 0 0,-1 0 0 0 0,1 0 0 0 0,0 0 0 0 0,0 0-1 0 0,-1 0 1 0 0,1 0 0 0 0,0 1 0 0 0,-1-1-1 0 0,3 2-4 0 0,3 0 5 0 0,1 0 0 0 0,-1 1 0 0 0,1 0 0 0 0,-1 0 0 0 0,0 1 0 0 0,0 0-1 0 0,-1 0 1 0 0,1 1 0 0 0,1 1-5 0 0,-7-6-1 0 0,0 1 0 0 0,1 0 1 0 0,-1 0-1 0 0,0 0 0 0 0,0 0 0 0 0,1 0 0 0 0,-1 0 0 0 0,0 0 0 0 0,0 0 0 0 0,0 0 0 0 0,0 1 0 0 0,-1-1 0 0 0,1 0 1 0 0,0 1-1 0 0,0-1 0 0 0,-1 1 0 0 0,1-1 0 0 0,-1 0 0 0 0,1 1 0 0 0,-1-1 0 0 0,0 1 0 0 0,0 0 0 0 0,0-1 1 0 0,1 1-1 0 0,-1-1 0 0 0,0 1 0 0 0,-1-1 0 0 0,1 1 0 0 0,0-1 0 0 0,0 1 0 0 0,-1-1 0 0 0,1 1 0 0 0,-1-1 1 0 0,1 1-1 0 0,-1-1 0 0 0,0 0 0 0 0,0 1 0 0 0,1-1 0 0 0,-1 0 0 0 0,0 1 0 0 0,0-1 0 0 0,0 0 0 0 0,0 0 1 0 0,0 0-1 0 0,-1 0 0 0 0,1 0 0 0 0,0 0 0 0 0,0 0 0 0 0,-1-1 0 0 0,0 2 1 0 0,-1-1-5 0 0,1 0 0 0 0,-1 1 0 0 0,0-1-1 0 0,0 0 1 0 0,0-1 0 0 0,0 1 0 0 0,0 0 0 0 0,0-1 0 0 0,0 0 0 0 0,-1 1-1 0 0,1-1 1 0 0,0 0 0 0 0,0-1 0 0 0,0 1 0 0 0,0-1 0 0 0,0 1-1 0 0,0-1 1 0 0,0 0 0 0 0,0 0 0 0 0,0 0 0 0 0,0 0 0 0 0,1-1-1 0 0,-1 1 1 0 0,0-1 0 0 0,1 0 0 0 0,-1 0 0 0 0,1 0 0 0 0,-1 0 5 0 0,0-1 2 0 0,-1 1 1 0 0,1-1 0 0 0,-1-1 0 0 0,1 1 0 0 0,0 0-1 0 0,0-1 1 0 0,0 0 0 0 0,1 1 0 0 0,-1-1-1 0 0,1 0 1 0 0,0 0 0 0 0,0-1 0 0 0,1 1-1 0 0,-1 0 1 0 0,1-1 0 0 0,0 1 0 0 0,0-1-1 0 0,0-1-2 0 0,1 4 3 0 0,0 1 0 0 0,0 0 0 0 0,0-1 0 0 0,0 1-1 0 0,0 0 1 0 0,0 0 0 0 0,0-1 0 0 0,1 1-1 0 0,-1 0 1 0 0,0-1 0 0 0,1 1 0 0 0,-1 0-1 0 0,1 0 1 0 0,0 0 0 0 0,-1 0 0 0 0,1 0 0 0 0,0 0-1 0 0,0 0 1 0 0,0 0 0 0 0,-1 0 0 0 0,1 0-1 0 0,0 0 1 0 0,0 0 0 0 0,0 0 0 0 0,1 1 0 0 0,-1-1-1 0 0,0 0 1 0 0,0 1 0 0 0,1-1-3 0 0,1 0 1 0 0,0 1 1 0 0,1-1-1 0 0,-1 1 1 0 0,0-1-1 0 0,1 1 0 0 0,-1 0 1 0 0,1 1-1 0 0,-1-1 1 0 0,0 0-1 0 0,1 1 1 0 0,2 1-2 0 0,6 1-6 0 0,0 1 0 0 0,1 1-1 0 0,-2 0 1 0 0,1 1 0 0 0,-1 0 0 0 0,1 1 6 0 0,-10-6 0 0 0,0 0-1 0 0,0 0 1 0 0,0 1-1 0 0,-1-1 1 0 0,1 1-1 0 0,0 0 1 0 0,-1 0-1 0 0,1-1 1 0 0,-1 1-1 0 0,1 0 1 0 0,-1 0-1 0 0,0 0 1 0 0,0 0-1 0 0,0 1 1 0 0,-1-3-41 0 0,0 1 0 0 0,1 0 1 0 0,-1 0-1 0 0,0 0 0 0 0,0 0 0 0 0,0-1 0 0 0,0 1 0 0 0,0 0 0 0 0,0 0 1 0 0,0 0-1 0 0,0 0 0 0 0,0 0 0 0 0,-1-1 0 0 0,1 1 0 0 0,0 0 0 0 0,-1 0 1 0 0,1 0-1 0 0,0-1 0 0 0,-1 1 0 0 0,1 0 0 0 0,-1 0 0 0 0,1-1 0 0 0,-1 1 1 0 0,0 0 40 0 0,-1 1-275 0 0,0-1 0 0 0,0 0 0 0 0,0 0 0 0 0,0 0 1 0 0,0 0-1 0 0,0 0 0 0 0,0-1 0 0 0,0 1 0 0 0,-1 0 0 0 0,1-1 1 0 0,0 0-1 0 0,0 0 0 0 0,-1 1 0 0 0,1-1 0 0 0,0 0 1 0 0,-1-1-1 0 0,1 1 0 0 0,0 0 0 0 0,0-1 0 0 0,-1 1 1 0 0,1-1-1 0 0,0 0 0 0 0,0 0 0 0 0,0 0 0 0 0,-1 0 275 0 0,-53-31-9649 0 0,50 29 8438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9T23:52:28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6186 220 0 0,'-8'-12'6697'0'0,"8"12"-6413"0"0,0-1-1 0 0,0 1 0 0 0,0-1 0 0 0,0 1 1 0 0,0 0-1 0 0,1-1 0 0 0,-1 1 0 0 0,0-1 0 0 0,0 1 1 0 0,0 0-1 0 0,1-1 0 0 0,-1 1 0 0 0,0 0 1 0 0,1-1-1 0 0,-1 1 0 0 0,0 0 0 0 0,0 0 0 0 0,1-1 1 0 0,-1 1-1 0 0,1 0 0 0 0,-1 0 0 0 0,0-1 1 0 0,1 1-1 0 0,-1 0 0 0 0,1 0 0 0 0,-1 0 0 0 0,0 0 1 0 0,1 0-1 0 0,-1-1 0 0 0,1 1 0 0 0,-1 0 1 0 0,1 0-284 0 0,18-2 5098 0 0,0 2-3960 0 0,-13 0-2285 0 0,443-15 1818 0 0,-285 8-663 0 0,967-76-515 0 0,-521 32 459 0 0,-52 12 247 0 0,904-85-678 0 0,-1178 84 367 0 0,-1-13 1 0 0,-3-11-1 0 0,-4-13 0 0 0,57-33 112 0 0,-232 69 110 0 0,-1-3-1 0 0,44-31-109 0 0,182-119 161 0 0,-202 110-146 0 0,-4-6 1 0 0,99-95-16 0 0,-93 68-48 0 0,-5-6 0 0 0,-6-5 0 0 0,-5-5 0 0 0,-6-4 0 0 0,74-132 48 0 0,162-333-196 0 0,-152 207 190 0 0,25-49 68 0 0,140-202-15 0 0,-292 541-49 0 0,5 3 0 0 0,4 3 0 0 0,5 3 0 0 0,3 3 0 0 0,68-60 2 0 0,-72 88 40 0 0,2 3 1 0 0,4 4 0 0 0,1 3 0 0 0,3 4 0 0 0,48-19-41 0 0,-10 12 61 0 0,3 6 0 0 0,3 6 0 0 0,96-22-61 0 0,-96 33-78 0 0,48-22 78 0 0,-131 39-20 0 0,0-2 0 0 0,-1-1 0 0 0,-1-3 0 0 0,-2-1 1 0 0,19-16 19 0 0,-30 20 13 0 0,0 0 1 0 0,2 2 0 0 0,1 2 0 0 0,0 1 0 0 0,1 1 0 0 0,0 2 0 0 0,29-6-14 0 0,14 2 108 0 0,2 3-1 0 0,-1 3 1 0 0,29 3-108 0 0,-36-1 198 0 0,0-3 0 0 0,16-7-198 0 0,-15-9 56 0 0,-73 23-1852 0 0,0 1 0 0 0,0-1 0 0 0,-1 0 1 0 0,0 0-1 0 0,1 0 0 0 0,-2 1 0 0 0,1-1 0 0 0,0 1 0 0 0,-1 0 0 0 0,0-1 1796 0 0,2 4-111 0 0,-4-7-2084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9T23:52:29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75 60 0 0,'0'-1'161'0'0,"-1"0"-1"0"0,1 1 1 0 0,0-1 0 0 0,0 1 0 0 0,0-1-1 0 0,0 0 1 0 0,-1 1 0 0 0,1-1 0 0 0,0 0-1 0 0,0 1 1 0 0,0-1 0 0 0,0 0 0 0 0,1 1-1 0 0,-1-1 1 0 0,0 0 0 0 0,0 1 0 0 0,0-1-1 0 0,0 0 1 0 0,1 1 0 0 0,-1-1 0 0 0,0 1-1 0 0,1-1 1 0 0,-1 1 0 0 0,0-1 0 0 0,1 0-1 0 0,-1 1 1 0 0,1-1 0 0 0,-1 1-1 0 0,1 0 1 0 0,-1-1 0 0 0,1 1 0 0 0,-1-1-1 0 0,1 1 1 0 0,-1 0 0 0 0,1-1 0 0 0,-1 1-1 0 0,1 0 1 0 0,0 0 0 0 0,-1-1 0 0 0,1 1-1 0 0,0 0 1 0 0,-1 0 0 0 0,1 0-161 0 0,1 1 350 0 0,-1 0 1 0 0,1 0-1 0 0,-1 0 0 0 0,1 0 1 0 0,-1 0-1 0 0,1 0 1 0 0,-1 0-1 0 0,0 0 1 0 0,0 1-1 0 0,0-1 0 0 0,0 1 1 0 0,0-1-1 0 0,0 1 1 0 0,0-1-1 0 0,0 1 0 0 0,0 1-350 0 0,9 19 1169 0 0,-2 0-1 0 0,-1 1 0 0 0,-1 0 0 0 0,1 11-1168 0 0,18 57 831 0 0,141 320 179 0 0,-161-390-1045 0 0,-5-21 34 0 0,0 1-1 0 0,0-1 0 0 0,-1 0 1 0 0,1 0-1 0 0,0 0 0 0 0,0 0 1 0 0,-1 1-1 0 0,1-1 0 0 0,0 0 1 0 0,0 0-1 0 0,-1 0 0 0 0,1 0 1 0 0,0 0-1 0 0,-1 0 1 0 0,1 0-1 0 0,0 0 0 0 0,0 0 1 0 0,-1 0-1 0 0,1 0 0 0 0,0 0 1 0 0,-1 0-1 0 0,1 0 0 0 0,0 0 1 0 0,0 0-1 0 0,-1 0 0 0 0,1 0 1 0 0,0 0-1 0 0,0-1 1 0 0,-1 1-1 0 0,1 0 0 0 0,0 0 1 0 0,0 0-1 0 0,-1 0 0 0 0,1 0 1 0 0,0-1-1 0 0,0 1 0 0 0,-1 0 2 0 0,-2-3-8 0 0,-1 1-1 0 0,1-1 0 0 0,0 0 0 0 0,-1 0 1 0 0,1 0-1 0 0,0-1 0 0 0,1 1 0 0 0,-1-1 9 0 0,-85-148-285 0 0,-42-106 285 0 0,125 249-7 0 0,-74-184-17 0 0,76 185 115 0 0,0 0 0 0 0,1 0 1 0 0,-1 0-1 0 0,1 0 0 0 0,1-1 0 0 0,0 1 0 0 0,0-8-91 0 0,1 16 5 0 0,0-1 0 0 0,0 0 0 0 0,0 1 0 0 0,1-1-1 0 0,-1 1 1 0 0,0-1 0 0 0,1 1 0 0 0,-1-1 0 0 0,0 1 0 0 0,1 0 0 0 0,-1-1 0 0 0,1 1 0 0 0,-1-1 0 0 0,1 1 0 0 0,-1 0 0 0 0,1-1 0 0 0,-1 1 0 0 0,1 0 0 0 0,-1 0 0 0 0,1-1-1 0 0,-1 1 1 0 0,1 0 0 0 0,0 0 0 0 0,-1 0 0 0 0,1 0 0 0 0,-1-1 0 0 0,1 1 0 0 0,0 0 0 0 0,-1 0 0 0 0,1 0 0 0 0,-1 0 0 0 0,1 1 0 0 0,-1-1 0 0 0,1 0 0 0 0,0 0 0 0 0,-1 0 0 0 0,1 0-1 0 0,-1 1 1 0 0,1-1 0 0 0,-1 0 0 0 0,1 1-5 0 0,30 8 0 0 0,-27-7 20 0 0,55 14 52 0 0,0-2-1 0 0,0-2 1 0 0,1-4 0 0 0,1-1 0 0 0,-1-4-1 0 0,18-2-71 0 0,-69-1-4 0 0,0 0 0 0 0,0 1 0 0 0,0 0 0 0 0,0 0 0 0 0,0 1-1 0 0,0 1 1 0 0,0-1 0 0 0,-1 2 0 0 0,1-1 0 0 0,-1 1-1 0 0,0 0 1 0 0,0 1 0 0 0,0-1 0 0 0,0 2 0 0 0,-1-1 0 0 0,0 1-1 0 0,0 0 1 0 0,1 2 4 0 0,-7-6 2 0 0,21 28-38 0 0,-22-29 35 0 0,1 0 0 0 0,-1 0 1 0 0,1 0-1 0 0,-1-1 0 0 0,0 1 1 0 0,0 0-1 0 0,1 0 0 0 0,-1 0 0 0 0,0 0 1 0 0,0 0-1 0 0,0 0 0 0 0,0 0 0 0 0,0 0 1 0 0,0 0-1 0 0,0 0 0 0 0,-1 0 0 0 0,1 0 1 0 0,0 0-1 0 0,0 0 0 0 0,-1 0 0 0 0,1 0 1 0 0,-1 0-1 0 0,1 0 0 0 0,-1 0 0 0 0,1-1 1 0 0,-1 1-1 0 0,1 0 0 0 0,-1 0 0 0 0,0 0 1 0 0,1-1-1 0 0,-1 1 0 0 0,0 0 1 0 0,0-1-1 0 0,0 1 1 0 0,-18 12 33 0 0,1-3-6 0 0,2 1 0 0 0,-1 0 0 0 0,1 1 0 0 0,1 1 0 0 0,1 1 0 0 0,-1 0 0 0 0,2 1 0 0 0,0 0 0 0 0,1 1 0 0 0,1 0 0 0 0,-1 2-26 0 0,-60 138 96 0 0,52-106-86 0 0,-3-1 1 0 0,-1 0-1 0 0,-3-2 0 0 0,-13 14-11 0 0,35-55-63 0 0,-1 0 0 0 0,-1 0 0 0 0,1 0 0 0 0,-1-1 0 0 0,0 0 0 0 0,0 0 0 0 0,0-1-1 0 0,-1 0 1 0 0,0 0 63 0 0,-16 10-3434 0 0,3 1-4768 0 0,18-12 7171 0 0,3-3 863 0 0,-1 0-1 0 0,1 1 1 0 0,-1-1-1 0 0,1 0 1 0 0,-1 1-1 0 0,1-1 1 0 0,0 1-1 0 0,-1-1 1 0 0,1 1 0 0 0,0-1-1 0 0,-1 1 1 0 0,1-1-1 0 0,0 1 1 0 0,0-1-1 0 0,-1 1 1 0 0,1-1-1 0 0,0 1 1 0 0,0-1 0 0 0,0 1-1 0 0,0 0 1 0 0,0-1-1 0 0,0 1 1 0 0,0-1-1 0 0,0 1 1 0 0,0 0 168 0 0,0 11-1989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10C5-FC0A-44EA-9938-4A654F38D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8F267-4A04-4278-B9A0-5DE6B8BFE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AD80-4D29-4272-8111-78CEC100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5D7-8E92-4880-AA92-17B0DB92785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5D56-A769-454B-9D56-3CC49ACF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30AA-6F4C-40B6-B246-70B228EC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1DC-EB4C-4CEE-805F-53B71961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5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C1B4-DB17-4311-B4A7-0558D1C4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F4865-8D6B-495B-8322-061C90964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386FD-54C6-4D77-8474-88F8A99B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5D7-8E92-4880-AA92-17B0DB92785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125E4-6E05-4D53-9C2F-61B56527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D4EA-44F8-4608-81FF-C2D6CD39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1DC-EB4C-4CEE-805F-53B71961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73F1E-A091-4950-9CF3-2F611E04D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FFC8-A392-492C-B1C0-40454AF0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B8607-669F-4AE9-8881-62F8907F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5D7-8E92-4880-AA92-17B0DB92785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E2E7-6B50-4207-9405-B6B889DF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6BC2F-0326-4C2C-837E-FA5428EC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1DC-EB4C-4CEE-805F-53B71961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6590-4847-4CBD-8610-E6C4C8B6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83FF1-D9ED-4BF9-8BBE-D2CE3A8C6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96F0-3A80-4CC2-888F-82244C47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5D7-8E92-4880-AA92-17B0DB92785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2BCD-1BB8-4712-8F7F-5E215EB8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AD37-B25A-4234-B3CA-0B2EADBF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1DC-EB4C-4CEE-805F-53B71961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038A-5E17-44A0-9C58-A2F1A50E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5FF18-C4D3-458C-9A31-AB391EF1A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5468-E753-48A7-BF70-6BBE0AD1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5D7-8E92-4880-AA92-17B0DB92785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A0D78-01EE-4C9C-A134-EA50BF75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89DC-FC9C-4954-9185-2F2829FF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1DC-EB4C-4CEE-805F-53B71961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0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A613-904C-4217-AEE6-6BCD55CD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090C-CAA5-4B93-A60A-DC6DF1AE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5027F-9B7B-4F7E-A851-54FDA6D16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BC318-51F0-4FB4-A7DA-AF039A02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5D7-8E92-4880-AA92-17B0DB92785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4DA18-EF9D-49DA-BDD8-C9987E46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E880D-09DA-4CE5-98B5-6BAD6330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1DC-EB4C-4CEE-805F-53B71961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5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D1E7-CB9D-4013-8A34-A69B069E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D2993-6B70-43BA-B99E-8DD3F70C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49517-C160-46AE-AB26-C0F1C9456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A0D89-DD41-4B1A-A399-BCF9C19B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3B6D7-9102-4896-B2A9-883B69873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593EB-14CA-404E-A2B3-533A07B3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5D7-8E92-4880-AA92-17B0DB92785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A3B34-82FD-4F1E-93B9-EDBFA6ED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B89F3-A740-4E71-BA91-5B2E24D2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1DC-EB4C-4CEE-805F-53B71961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365A-1FC7-4952-968C-395E28DB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AE822-7CFC-4502-8BE0-9170079C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5D7-8E92-4880-AA92-17B0DB92785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1E3CA-59DC-4604-83E0-133B3FE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F2CFA-6C6B-453C-A1C9-DBCD9780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1DC-EB4C-4CEE-805F-53B71961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33A23-3B78-419E-8C8F-960F9B04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5D7-8E92-4880-AA92-17B0DB92785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92EA1-E781-42A9-AC9F-8197A4ED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6A213-DC1A-4D99-87B5-9BA1227A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1DC-EB4C-4CEE-805F-53B71961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ACE9-6E25-45E6-B6EB-C07AC6D5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7565-B84C-4564-A7CC-04BDE384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4013F-7656-4194-98CB-0FB30E9C7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6EF42-CA4F-4B30-9CFD-36C1CF29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5D7-8E92-4880-AA92-17B0DB92785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2975E-BC7E-4321-B47B-ED7CDA74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D3C9-3C8A-45EE-B5BB-5B0DD257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1DC-EB4C-4CEE-805F-53B71961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2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F7CD-F6F6-4701-9CE1-D098660D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E0BD4-A8B2-4CDE-85A0-7A29C6A6F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87ACD-E90B-4964-B797-59F7D773B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F0A7F-EF1D-4A4E-9862-009D1896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5D7-8E92-4880-AA92-17B0DB92785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05C1A-91B4-4A6C-9C6C-AFCF69AE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FAF17-876F-45A5-842E-6F9A7E77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1DC-EB4C-4CEE-805F-53B71961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5AD82-9DFB-44DB-A7F0-DC09BFC7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37E86-CFC7-4EBE-9CE1-876F76572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0A68-BDCA-441A-A664-8D33AAF78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595D7-8E92-4880-AA92-17B0DB92785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61A31-F2A2-4473-B878-F8D6CB1EA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ECD0-B6E5-4124-BF89-753EB22D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B1DC-EB4C-4CEE-805F-53B71961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5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941A573-3367-4BC2-A170-513151D37A84}"/>
              </a:ext>
            </a:extLst>
          </p:cNvPr>
          <p:cNvGrpSpPr/>
          <p:nvPr/>
        </p:nvGrpSpPr>
        <p:grpSpPr>
          <a:xfrm>
            <a:off x="5301516" y="137646"/>
            <a:ext cx="3277054" cy="1477328"/>
            <a:chOff x="4270158" y="1544715"/>
            <a:chExt cx="3277054" cy="14773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2D7F0A-DBA9-47F0-ACEB-256A1C26D5D6}"/>
                </a:ext>
              </a:extLst>
            </p:cNvPr>
            <p:cNvSpPr txBox="1"/>
            <p:nvPr/>
          </p:nvSpPr>
          <p:spPr>
            <a:xfrm>
              <a:off x="4270158" y="1544715"/>
              <a:ext cx="3277054" cy="147732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</a:t>
              </a:r>
              <a:r>
                <a:rPr lang="en-US" dirty="0" err="1"/>
                <a:t>WinningMovie</a:t>
              </a:r>
              <a:endParaRPr lang="en-US" dirty="0"/>
            </a:p>
            <a:p>
              <a:endParaRPr lang="en-US" dirty="0"/>
            </a:p>
            <a:p>
              <a:r>
                <a:rPr lang="en-US" dirty="0" err="1"/>
                <a:t>yearWon</a:t>
              </a:r>
              <a:r>
                <a:rPr lang="en-US" dirty="0"/>
                <a:t>: 1979</a:t>
              </a:r>
            </a:p>
            <a:p>
              <a:r>
                <a:rPr lang="en-US" dirty="0"/>
                <a:t>title: 	"Apocalypse Now"</a:t>
              </a:r>
            </a:p>
            <a:p>
              <a:r>
                <a:rPr lang="en-US" dirty="0"/>
                <a:t>director: 	"Francis Ford Coppola"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F67A3F0-5996-4553-942B-690CDC0C10DA}"/>
                </a:ext>
              </a:extLst>
            </p:cNvPr>
            <p:cNvCxnSpPr>
              <a:cxnSpLocks/>
            </p:cNvCxnSpPr>
            <p:nvPr/>
          </p:nvCxnSpPr>
          <p:spPr>
            <a:xfrm>
              <a:off x="4271749" y="1978925"/>
              <a:ext cx="3275463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79317E-92B5-4A92-85CD-3D4179ABC57B}"/>
              </a:ext>
            </a:extLst>
          </p:cNvPr>
          <p:cNvGrpSpPr/>
          <p:nvPr/>
        </p:nvGrpSpPr>
        <p:grpSpPr>
          <a:xfrm>
            <a:off x="7708019" y="1951672"/>
            <a:ext cx="3277054" cy="1477328"/>
            <a:chOff x="4270158" y="1544715"/>
            <a:chExt cx="3277054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1E3D96-30E4-4FAC-AD2A-F10BA0EE9860}"/>
                </a:ext>
              </a:extLst>
            </p:cNvPr>
            <p:cNvSpPr txBox="1"/>
            <p:nvPr/>
          </p:nvSpPr>
          <p:spPr>
            <a:xfrm>
              <a:off x="4270158" y="1544715"/>
              <a:ext cx="3277054" cy="147732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</a:t>
              </a:r>
              <a:r>
                <a:rPr lang="en-US" dirty="0" err="1"/>
                <a:t>WinningMovie</a:t>
              </a:r>
              <a:endParaRPr lang="en-US" dirty="0"/>
            </a:p>
            <a:p>
              <a:endParaRPr lang="en-US" dirty="0"/>
            </a:p>
            <a:p>
              <a:r>
                <a:rPr lang="en-US" dirty="0" err="1"/>
                <a:t>yearWon</a:t>
              </a:r>
              <a:r>
                <a:rPr lang="en-US" dirty="0"/>
                <a:t>: 1991</a:t>
              </a:r>
            </a:p>
            <a:p>
              <a:r>
                <a:rPr lang="en-US" dirty="0"/>
                <a:t>title: 	"Barton Fink"</a:t>
              </a:r>
            </a:p>
            <a:p>
              <a:r>
                <a:rPr lang="en-US" dirty="0"/>
                <a:t>director: 	"Joel and Ethan Coen"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9A8F3E-AD31-42B7-9796-89C485A84728}"/>
                </a:ext>
              </a:extLst>
            </p:cNvPr>
            <p:cNvCxnSpPr>
              <a:cxnSpLocks/>
            </p:cNvCxnSpPr>
            <p:nvPr/>
          </p:nvCxnSpPr>
          <p:spPr>
            <a:xfrm>
              <a:off x="4271749" y="1978925"/>
              <a:ext cx="3275463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16368A-8C5C-4B6A-A9A6-BA5F6177B075}"/>
              </a:ext>
            </a:extLst>
          </p:cNvPr>
          <p:cNvGrpSpPr/>
          <p:nvPr/>
        </p:nvGrpSpPr>
        <p:grpSpPr>
          <a:xfrm>
            <a:off x="6940043" y="3885650"/>
            <a:ext cx="3277054" cy="1477328"/>
            <a:chOff x="4270158" y="1544715"/>
            <a:chExt cx="3277054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E9684B-08FD-4DCD-AC20-C1CE71AAB0AF}"/>
                </a:ext>
              </a:extLst>
            </p:cNvPr>
            <p:cNvSpPr txBox="1"/>
            <p:nvPr/>
          </p:nvSpPr>
          <p:spPr>
            <a:xfrm>
              <a:off x="4270158" y="1544715"/>
              <a:ext cx="3277054" cy="147732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</a:t>
              </a:r>
              <a:r>
                <a:rPr lang="en-US" dirty="0" err="1"/>
                <a:t>WinningMovie</a:t>
              </a:r>
              <a:endParaRPr lang="en-US" dirty="0"/>
            </a:p>
            <a:p>
              <a:endParaRPr lang="en-US" dirty="0"/>
            </a:p>
            <a:p>
              <a:r>
                <a:rPr lang="en-US" dirty="0" err="1"/>
                <a:t>yearWon</a:t>
              </a:r>
              <a:r>
                <a:rPr lang="en-US" dirty="0"/>
                <a:t>: 1993</a:t>
              </a:r>
            </a:p>
            <a:p>
              <a:r>
                <a:rPr lang="en-US" dirty="0"/>
                <a:t>title: 	"The Piano"</a:t>
              </a:r>
            </a:p>
            <a:p>
              <a:r>
                <a:rPr lang="en-US" dirty="0"/>
                <a:t>director: 	"Jane Campion"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42DA81-607D-4CB2-9D12-2986C380AF79}"/>
                </a:ext>
              </a:extLst>
            </p:cNvPr>
            <p:cNvCxnSpPr>
              <a:cxnSpLocks/>
            </p:cNvCxnSpPr>
            <p:nvPr/>
          </p:nvCxnSpPr>
          <p:spPr>
            <a:xfrm>
              <a:off x="4271749" y="1978925"/>
              <a:ext cx="3275463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D56CE4-6AC1-48AC-87B7-F7A00C35D124}"/>
              </a:ext>
            </a:extLst>
          </p:cNvPr>
          <p:cNvGrpSpPr/>
          <p:nvPr/>
        </p:nvGrpSpPr>
        <p:grpSpPr>
          <a:xfrm>
            <a:off x="658632" y="672818"/>
            <a:ext cx="2169628" cy="923330"/>
            <a:chOff x="4270158" y="1544715"/>
            <a:chExt cx="3277054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9B37F6-D191-49BE-8CCB-76DAF7D3E27B}"/>
                </a:ext>
              </a:extLst>
            </p:cNvPr>
            <p:cNvSpPr txBox="1"/>
            <p:nvPr/>
          </p:nvSpPr>
          <p:spPr>
            <a:xfrm>
              <a:off x="4270158" y="1544715"/>
              <a:ext cx="3277054" cy="92333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</a:t>
              </a:r>
              <a:r>
                <a:rPr lang="en-US" dirty="0" err="1"/>
                <a:t>PalmeDOrInfo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winners: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686C33-F431-4434-9DF3-339FDD60DAF4}"/>
                </a:ext>
              </a:extLst>
            </p:cNvPr>
            <p:cNvCxnSpPr>
              <a:cxnSpLocks/>
            </p:cNvCxnSpPr>
            <p:nvPr/>
          </p:nvCxnSpPr>
          <p:spPr>
            <a:xfrm>
              <a:off x="4271749" y="1978925"/>
              <a:ext cx="3275463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1B891E8-6B68-404C-BCA4-C4FA5E793744}"/>
              </a:ext>
            </a:extLst>
          </p:cNvPr>
          <p:cNvGrpSpPr/>
          <p:nvPr/>
        </p:nvGrpSpPr>
        <p:grpSpPr>
          <a:xfrm>
            <a:off x="658633" y="3396529"/>
            <a:ext cx="4381200" cy="3248817"/>
            <a:chOff x="4270158" y="1544715"/>
            <a:chExt cx="3277054" cy="23083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0C1A5F-AF1F-48DB-AA6F-137A5F3699F8}"/>
                </a:ext>
              </a:extLst>
            </p:cNvPr>
            <p:cNvSpPr txBox="1"/>
            <p:nvPr/>
          </p:nvSpPr>
          <p:spPr>
            <a:xfrm>
              <a:off x="4270158" y="1544715"/>
              <a:ext cx="3277054" cy="2308324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:HashMap&lt;Integer, </a:t>
              </a:r>
              <a:r>
                <a:rPr lang="en-US" dirty="0" err="1"/>
                <a:t>WinningMovie</a:t>
              </a:r>
              <a:r>
                <a:rPr lang="en-US" dirty="0"/>
                <a:t>&gt;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90AA26-BFF4-499B-94C6-071D44405E0F}"/>
                </a:ext>
              </a:extLst>
            </p:cNvPr>
            <p:cNvCxnSpPr>
              <a:cxnSpLocks/>
            </p:cNvCxnSpPr>
            <p:nvPr/>
          </p:nvCxnSpPr>
          <p:spPr>
            <a:xfrm>
              <a:off x="4271749" y="1882112"/>
              <a:ext cx="3275463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AE8CB-DAB5-4592-A3F7-65BB38497AA7}"/>
              </a:ext>
            </a:extLst>
          </p:cNvPr>
          <p:cNvGrpSpPr/>
          <p:nvPr/>
        </p:nvGrpSpPr>
        <p:grpSpPr>
          <a:xfrm>
            <a:off x="1913860" y="3976534"/>
            <a:ext cx="1828800" cy="574158"/>
            <a:chOff x="2987749" y="2254102"/>
            <a:chExt cx="1828800" cy="57415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24ECCF-DA34-4DE1-94DF-00506364C903}"/>
                </a:ext>
              </a:extLst>
            </p:cNvPr>
            <p:cNvSpPr/>
            <p:nvPr/>
          </p:nvSpPr>
          <p:spPr>
            <a:xfrm>
              <a:off x="2987749" y="2254102"/>
              <a:ext cx="1828800" cy="574158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B6B34C-E2D9-40F3-9F16-CE2C23B092CC}"/>
                </a:ext>
              </a:extLst>
            </p:cNvPr>
            <p:cNvSpPr txBox="1"/>
            <p:nvPr/>
          </p:nvSpPr>
          <p:spPr>
            <a:xfrm>
              <a:off x="3115340" y="235651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1979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2A6888-173A-4BF9-8A63-63FAE926E64A}"/>
                </a:ext>
              </a:extLst>
            </p:cNvPr>
            <p:cNvCxnSpPr>
              <a:cxnSpLocks/>
              <a:stCxn id="21" idx="0"/>
              <a:endCxn id="21" idx="2"/>
            </p:cNvCxnSpPr>
            <p:nvPr/>
          </p:nvCxnSpPr>
          <p:spPr>
            <a:xfrm>
              <a:off x="3902149" y="2254102"/>
              <a:ext cx="0" cy="57415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E72861-F9F5-41CC-B542-52FBDBAB2DCC}"/>
              </a:ext>
            </a:extLst>
          </p:cNvPr>
          <p:cNvGrpSpPr/>
          <p:nvPr/>
        </p:nvGrpSpPr>
        <p:grpSpPr>
          <a:xfrm>
            <a:off x="1913860" y="4723093"/>
            <a:ext cx="1828800" cy="574158"/>
            <a:chOff x="2987749" y="2254102"/>
            <a:chExt cx="1828800" cy="5741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547080D-B1A0-4430-94E1-4810811D8BDF}"/>
                </a:ext>
              </a:extLst>
            </p:cNvPr>
            <p:cNvSpPr/>
            <p:nvPr/>
          </p:nvSpPr>
          <p:spPr>
            <a:xfrm>
              <a:off x="2987749" y="2254102"/>
              <a:ext cx="1828800" cy="574158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E21319-EF17-463C-A1F7-C2279C162492}"/>
                </a:ext>
              </a:extLst>
            </p:cNvPr>
            <p:cNvSpPr txBox="1"/>
            <p:nvPr/>
          </p:nvSpPr>
          <p:spPr>
            <a:xfrm>
              <a:off x="3115340" y="235651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1991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C2BCD1-DA14-487F-82A6-2A2ADEA77DA5}"/>
                </a:ext>
              </a:extLst>
            </p:cNvPr>
            <p:cNvCxnSpPr>
              <a:cxnSpLocks/>
              <a:stCxn id="28" idx="0"/>
              <a:endCxn id="28" idx="2"/>
            </p:cNvCxnSpPr>
            <p:nvPr/>
          </p:nvCxnSpPr>
          <p:spPr>
            <a:xfrm>
              <a:off x="3902149" y="2254102"/>
              <a:ext cx="0" cy="57415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91CEF1-F60C-4C99-937B-E4D194273247}"/>
              </a:ext>
            </a:extLst>
          </p:cNvPr>
          <p:cNvGrpSpPr/>
          <p:nvPr/>
        </p:nvGrpSpPr>
        <p:grpSpPr>
          <a:xfrm>
            <a:off x="1913860" y="5410134"/>
            <a:ext cx="1828800" cy="574158"/>
            <a:chOff x="2987749" y="2254102"/>
            <a:chExt cx="1828800" cy="57415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E11521-FFD0-441B-B157-FA0712C409E1}"/>
                </a:ext>
              </a:extLst>
            </p:cNvPr>
            <p:cNvSpPr/>
            <p:nvPr/>
          </p:nvSpPr>
          <p:spPr>
            <a:xfrm>
              <a:off x="2987749" y="2254102"/>
              <a:ext cx="1828800" cy="574158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A78BA1-AAB3-4461-B551-FF676B324BD3}"/>
                </a:ext>
              </a:extLst>
            </p:cNvPr>
            <p:cNvSpPr txBox="1"/>
            <p:nvPr/>
          </p:nvSpPr>
          <p:spPr>
            <a:xfrm>
              <a:off x="3115340" y="235651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1993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FAFF1CE-ABF3-4919-805E-A690C177A924}"/>
                </a:ext>
              </a:extLst>
            </p:cNvPr>
            <p:cNvCxnSpPr>
              <a:cxnSpLocks/>
              <a:stCxn id="32" idx="0"/>
              <a:endCxn id="32" idx="2"/>
            </p:cNvCxnSpPr>
            <p:nvPr/>
          </p:nvCxnSpPr>
          <p:spPr>
            <a:xfrm>
              <a:off x="3902149" y="2254102"/>
              <a:ext cx="0" cy="57415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8E978C6-3AAA-43CC-B823-D10D9FCD6EB1}"/>
              </a:ext>
            </a:extLst>
          </p:cNvPr>
          <p:cNvSpPr txBox="1"/>
          <p:nvPr/>
        </p:nvSpPr>
        <p:spPr>
          <a:xfrm>
            <a:off x="1913860" y="61301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AD311E-59B5-443D-99C3-0C7200BEC3FA}"/>
              </a:ext>
            </a:extLst>
          </p:cNvPr>
          <p:cNvSpPr txBox="1"/>
          <p:nvPr/>
        </p:nvSpPr>
        <p:spPr>
          <a:xfrm>
            <a:off x="8185165" y="59454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AEBEE6-994C-4770-89BD-00DDF0129CA8}"/>
              </a:ext>
            </a:extLst>
          </p:cNvPr>
          <p:cNvGrpSpPr/>
          <p:nvPr/>
        </p:nvGrpSpPr>
        <p:grpSpPr>
          <a:xfrm>
            <a:off x="1035042" y="1399203"/>
            <a:ext cx="1259640" cy="1878480"/>
            <a:chOff x="1035042" y="1399203"/>
            <a:chExt cx="1259640" cy="187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3D7AA19-34AD-4550-B6B9-3D394A82D69B}"/>
                    </a:ext>
                  </a:extLst>
                </p14:cNvPr>
                <p14:cNvContentPartPr/>
                <p14:nvPr/>
              </p14:nvContentPartPr>
              <p14:xfrm>
                <a:off x="1705722" y="1399203"/>
                <a:ext cx="72000" cy="63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3D7AA19-34AD-4550-B6B9-3D394A82D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96722" y="1390563"/>
                  <a:ext cx="89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C8E156-AF00-4952-A356-A653728E0798}"/>
                    </a:ext>
                  </a:extLst>
                </p14:cNvPr>
                <p14:cNvContentPartPr/>
                <p14:nvPr/>
              </p14:nvContentPartPr>
              <p14:xfrm>
                <a:off x="1138362" y="1433763"/>
                <a:ext cx="1156320" cy="1767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C8E156-AF00-4952-A356-A653728E07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9722" y="1425123"/>
                  <a:ext cx="1173960" cy="17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81D525-CE59-4407-8211-6E5E50D2E25C}"/>
                    </a:ext>
                  </a:extLst>
                </p14:cNvPr>
                <p14:cNvContentPartPr/>
                <p14:nvPr/>
              </p14:nvContentPartPr>
              <p14:xfrm>
                <a:off x="1035042" y="3054843"/>
                <a:ext cx="291240" cy="222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81D525-CE59-4407-8211-6E5E50D2E2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6402" y="3046203"/>
                  <a:ext cx="30888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6E7CE23-461F-4936-9D93-C0FAB9D151AA}"/>
              </a:ext>
            </a:extLst>
          </p:cNvPr>
          <p:cNvGrpSpPr/>
          <p:nvPr/>
        </p:nvGrpSpPr>
        <p:grpSpPr>
          <a:xfrm>
            <a:off x="3157962" y="1324323"/>
            <a:ext cx="4410720" cy="4461480"/>
            <a:chOff x="3157962" y="1324323"/>
            <a:chExt cx="4410720" cy="446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AA0779-2716-45FA-BF85-4F84E003C6F2}"/>
                    </a:ext>
                  </a:extLst>
                </p14:cNvPr>
                <p14:cNvContentPartPr/>
                <p14:nvPr/>
              </p14:nvContentPartPr>
              <p14:xfrm>
                <a:off x="3182442" y="4237443"/>
                <a:ext cx="97920" cy="112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AA0779-2716-45FA-BF85-4F84E003C6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73442" y="4228803"/>
                  <a:ext cx="115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97841B-459B-4641-862E-B6A1104CF51D}"/>
                    </a:ext>
                  </a:extLst>
                </p14:cNvPr>
                <p14:cNvContentPartPr/>
                <p14:nvPr/>
              </p14:nvContentPartPr>
              <p14:xfrm>
                <a:off x="3237162" y="1372203"/>
                <a:ext cx="2485800" cy="2922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97841B-459B-4641-862E-B6A1104CF5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28162" y="1363563"/>
                  <a:ext cx="2503440" cy="29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C5D5FE-BFFD-4F2C-AF24-9DD1EB87B129}"/>
                    </a:ext>
                  </a:extLst>
                </p14:cNvPr>
                <p14:cNvContentPartPr/>
                <p14:nvPr/>
              </p14:nvContentPartPr>
              <p14:xfrm>
                <a:off x="4968402" y="1324323"/>
                <a:ext cx="236160" cy="340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C5D5FE-BFFD-4F2C-AF24-9DD1EB87B1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59402" y="1315683"/>
                  <a:ext cx="2538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494805E-D6B1-4863-90B6-F1EB97933F58}"/>
                    </a:ext>
                  </a:extLst>
                </p14:cNvPr>
                <p14:cNvContentPartPr/>
                <p14:nvPr/>
              </p14:nvContentPartPr>
              <p14:xfrm>
                <a:off x="3157962" y="4996323"/>
                <a:ext cx="81000" cy="116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94805E-D6B1-4863-90B6-F1EB97933F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8962" y="4987323"/>
                  <a:ext cx="986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DC335-C653-4FC9-8943-94E775F8A249}"/>
                    </a:ext>
                  </a:extLst>
                </p14:cNvPr>
                <p14:cNvContentPartPr/>
                <p14:nvPr/>
              </p14:nvContentPartPr>
              <p14:xfrm>
                <a:off x="3205482" y="2822643"/>
                <a:ext cx="4320720" cy="2227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DC335-C653-4FC9-8943-94E775F8A2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96842" y="2813643"/>
                  <a:ext cx="4338360" cy="22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FB09D00-00A8-4C12-8295-F09508D029BB}"/>
                    </a:ext>
                  </a:extLst>
                </p14:cNvPr>
                <p14:cNvContentPartPr/>
                <p14:nvPr/>
              </p14:nvContentPartPr>
              <p14:xfrm>
                <a:off x="7325322" y="2718963"/>
                <a:ext cx="243360" cy="324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FB09D00-00A8-4C12-8295-F09508D029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16682" y="2709963"/>
                  <a:ext cx="261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FCE7003-5706-4652-9FA6-05B706FE95E2}"/>
                    </a:ext>
                  </a:extLst>
                </p14:cNvPr>
                <p14:cNvContentPartPr/>
                <p14:nvPr/>
              </p14:nvContentPartPr>
              <p14:xfrm>
                <a:off x="3179202" y="5653323"/>
                <a:ext cx="87120" cy="132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FCE7003-5706-4652-9FA6-05B706FE95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70202" y="5644323"/>
                  <a:ext cx="104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45D1579-B1F8-4D13-B878-FD8706EEFA66}"/>
                    </a:ext>
                  </a:extLst>
                </p14:cNvPr>
                <p14:cNvContentPartPr/>
                <p14:nvPr/>
              </p14:nvContentPartPr>
              <p14:xfrm>
                <a:off x="3269562" y="4790043"/>
                <a:ext cx="3587760" cy="900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45D1579-B1F8-4D13-B878-FD8706EEFA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0922" y="4781043"/>
                  <a:ext cx="360540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D73D4BE-49D0-4A5D-ABC0-387F7F3ABBC9}"/>
                    </a:ext>
                  </a:extLst>
                </p14:cNvPr>
                <p14:cNvContentPartPr/>
                <p14:nvPr/>
              </p14:nvContentPartPr>
              <p14:xfrm>
                <a:off x="6633762" y="4710483"/>
                <a:ext cx="226800" cy="315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D73D4BE-49D0-4A5D-ABC0-387F7F3ABB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24762" y="4701843"/>
                  <a:ext cx="244440" cy="33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7249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2</cp:revision>
  <dcterms:created xsi:type="dcterms:W3CDTF">2020-09-29T23:38:38Z</dcterms:created>
  <dcterms:modified xsi:type="dcterms:W3CDTF">2020-09-29T23:53:53Z</dcterms:modified>
</cp:coreProperties>
</file>