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F01E6-10CD-45D8-B6D6-88964D5ED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C7860-CCA7-4CA1-A486-868CC16EC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CFA58-FFA0-41AE-B38F-88D52C709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0A93-1BB3-4C9C-981A-CC4C62E58A2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33413-C120-4C07-9879-C3896F634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C4F75-A3E6-4EF7-B98D-564C64EB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6F56-9AEA-4F4A-8830-743C1D7BC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26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8985-D2FA-428D-AFB0-41715A26F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CC70E-764A-4C19-8BC0-E8E2182FB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2A4F3-475E-4117-B7D1-46FF7A01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0A93-1BB3-4C9C-981A-CC4C62E58A2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33F79-9726-4264-A07E-02D0EEEE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DF142-3D99-4FDC-A7D8-DFC8D7252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6F56-9AEA-4F4A-8830-743C1D7BC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8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07251E-B2F2-4422-82E7-45F014294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633E2-313E-4080-A263-14E7D8C4A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ABE01-479D-4E7A-AE6B-DE8BD52F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0A93-1BB3-4C9C-981A-CC4C62E58A2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8BE2B-3B45-4998-A0ED-B4E61FB49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11A5C-347C-438A-8D23-53D7C81AB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6F56-9AEA-4F4A-8830-743C1D7BC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0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80D1-7F22-44BB-97A9-BCF1874B9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D879-EC9B-4A85-8665-CD7E63675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8C5E1-434B-47CA-A8C6-2B33816B3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0A93-1BB3-4C9C-981A-CC4C62E58A2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60053-E541-462B-A912-428634231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1EB90-4F3F-4B32-941E-149EB56C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6F56-9AEA-4F4A-8830-743C1D7BC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3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5B7FF-94E1-442B-9D15-0F442B904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4557B-F8EA-4EE7-8569-98534FB2B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99C1A-FE38-4535-8D7F-F08AB2450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0A93-1BB3-4C9C-981A-CC4C62E58A2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102AB-F6AE-4D1F-84F5-65F1E4483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AC915-10A7-4765-8F6D-E92CD5C9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6F56-9AEA-4F4A-8830-743C1D7BC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7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66AAE-B71B-4897-AB3C-3CD166D63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80961-A3AE-43F8-B9BD-BED62F07F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CA71-2F69-4F92-939A-4E49FE4CB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15627-5AEF-4033-B0D8-8295FFFF3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0A93-1BB3-4C9C-981A-CC4C62E58A2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E755F-F834-4603-8E90-7B6D0BB5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01966-E1B0-46C9-9150-A0B8E4C97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6F56-9AEA-4F4A-8830-743C1D7BC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1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559B9-B69B-402D-8956-FE7E1544A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11D5C-D872-4E7B-B33A-EC1196188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B5D4E-81B0-403B-8F0C-F35EC50A0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165014-6C80-4233-B9A8-808779EA3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542D4F-7781-4D9B-BCC8-FF33234CF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D51850-10AE-4B4C-BE50-C6ED72A10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0A93-1BB3-4C9C-981A-CC4C62E58A2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D8FCBE-9BD3-468D-8570-A2188D33E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F4CCC-D4D0-4080-9F85-C3C9F553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6F56-9AEA-4F4A-8830-743C1D7BC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2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76C43-4F01-46BF-9B28-713BC14D3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906277-CE68-4773-BA2E-54411DF17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0A93-1BB3-4C9C-981A-CC4C62E58A2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DCBD-9CA2-4ACD-BD3F-4E51FA116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71C133-3BB7-4C1A-80BD-BD6D1870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6F56-9AEA-4F4A-8830-743C1D7BC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8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B877F5-7639-4A68-AB2B-F0398902F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0A93-1BB3-4C9C-981A-CC4C62E58A2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9DFA25-403F-49FF-816A-60DE6AD0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0EC6E-386D-48D9-991D-3F5DBECC8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6F56-9AEA-4F4A-8830-743C1D7BC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5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FFC8-6E69-46BB-877A-429625C6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09831-C72E-441D-BC03-13EC38821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8E9FF-C931-4586-9AB9-4E9227D99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8B394-8920-4D98-96D3-945296F1D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0A93-1BB3-4C9C-981A-CC4C62E58A2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5AF10-255D-48DB-BE6D-488E05D9B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2FB5B-9701-4620-ABFA-B664D7E83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6F56-9AEA-4F4A-8830-743C1D7BC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2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C22D-40D5-4DB0-9D1C-5780CABC2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CCC56-DDD6-449F-8FF9-76B06D733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6BAB5-46AD-438F-AA86-3C80CA77C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D6886-F6F6-4F11-8342-AC6830234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0A93-1BB3-4C9C-981A-CC4C62E58A2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17617-A79B-4CA3-9541-26F81DD67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F578E-1B88-4CEB-A4A2-732B0592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6F56-9AEA-4F4A-8830-743C1D7BC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F522AC-F32C-4CB6-9BA7-B4D94D66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9E79D-9E77-4312-B7D3-306AB0898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39245-45A3-41C4-ADAC-5CE96A7131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30A93-1BB3-4C9C-981A-CC4C62E58A2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2DA17-13BD-4CB8-8DC0-BED18ABC1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27E6E-33B4-4312-A412-14F213218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56F56-9AEA-4F4A-8830-743C1D7BC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4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0B98-EAEA-41F1-8D60-8FFF960F7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19018-9CCB-4D54-B67D-56004F5CC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the official documentation of the HashMap put() method. Explain how it works.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documentation to find out what value is returned by get() if the desired key is not present.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dirty="0" err="1"/>
              <a:t>findMovie</a:t>
            </a:r>
            <a:r>
              <a:rPr lang="en-US" dirty="0"/>
              <a:t>(), instead of “movie != null”, use the </a:t>
            </a:r>
            <a:r>
              <a:rPr lang="en-US" dirty="0" err="1"/>
              <a:t>containsKey</a:t>
            </a:r>
            <a:r>
              <a:rPr lang="en-US" dirty="0"/>
              <a:t>() method to achieve the same effect.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Write a method that prints out only movies that won after 1992, or that finds the earliest movie.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65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1</cp:revision>
  <dcterms:created xsi:type="dcterms:W3CDTF">2020-09-28T21:47:24Z</dcterms:created>
  <dcterms:modified xsi:type="dcterms:W3CDTF">2020-09-28T21:48:11Z</dcterms:modified>
</cp:coreProperties>
</file>