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5FC3-C98C-4A9F-990F-CE75A66F0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A8AD0-9AA7-46F4-8908-7A35FABC4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CAD9-CF0A-4FBE-A9E1-00A422B5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D4A-E4BC-4C23-AA8B-8C83C011307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5805-36D3-4316-AC70-E9480CB9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53C8-1E0C-44B3-807B-8E0DBC7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5D3D-542B-4119-99C5-78F00276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2A43-F196-43A4-8CCE-2BDE2F12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330E7-0762-4720-8710-F295A6D08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16604-BC10-4F62-9BDE-02A1030A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D4A-E4BC-4C23-AA8B-8C83C011307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A09F-5D2E-494A-B8FB-CD785F36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11CA-F686-4649-9944-2444938A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5D3D-542B-4119-99C5-78F00276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7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06111-0868-4C3C-B416-FCDA42723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3D29E-DFE8-414E-865C-69F268AF6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05E39-B248-48D6-AC50-2E43AA59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D4A-E4BC-4C23-AA8B-8C83C011307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5210E-B686-4B6D-917C-0787EBFE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D145-849D-48FA-8579-33016B8F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5D3D-542B-4119-99C5-78F00276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0839-AE44-4299-AC80-CE9D897F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C3AF-10C7-4580-98E5-AC2972A34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0F0D-3FC4-471B-90A7-9A36EECE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D4A-E4BC-4C23-AA8B-8C83C011307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17F7-A4ED-4D8C-820B-91AA9A42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0B5E-9C82-4D9E-8483-1E934E3C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5D3D-542B-4119-99C5-78F00276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0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D9AF-31A1-49CF-8423-AB8DCFAB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1C6B5-4B18-460A-A5E4-5D4E65C6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BD46-C4DA-40D4-A0E9-B593FED4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D4A-E4BC-4C23-AA8B-8C83C011307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B3617-9E3B-49A3-A649-78DC04E9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22C68-CAB7-4E55-9B3B-0A3DC9C2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5D3D-542B-4119-99C5-78F00276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33B0-6D3A-4181-9481-85BF9BFA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A623-D769-4CE6-B45C-B4E4E822E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3D123-C635-4335-B71A-4A26F3373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45DA-09BF-436D-AB6E-C6FA816D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D4A-E4BC-4C23-AA8B-8C83C011307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5A725-748B-4C77-A301-D148FDB0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65A80-12D2-4707-9B0C-EFB2F0D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5D3D-542B-4119-99C5-78F00276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3B0C-2B7A-4971-8796-C5950DF2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2D1A8-751C-47A4-8D81-CB35F449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39948-E34B-4257-AC08-2DCEE3A60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409B4-A91A-4C8C-AECC-7B385B573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CB013-1426-4B8C-A6E7-C371D9B41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767B3-0679-4D8B-AFE7-002763A4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D4A-E4BC-4C23-AA8B-8C83C011307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32AC3-1379-46CB-98F9-0B90A9F8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F9BE0-9994-4A00-9DB7-DD9D8CAE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5D3D-542B-4119-99C5-78F00276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1EA7-26C3-4EE1-9181-FD0D4709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F071B-92D9-48F2-9F6A-993EFEB8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D4A-E4BC-4C23-AA8B-8C83C011307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18886-3E77-42E5-BC48-A5316D50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AC64-DB1A-45BD-90B9-0BCBECB6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5D3D-542B-4119-99C5-78F00276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4EBE1-4208-4C64-A144-4E7DC275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D4A-E4BC-4C23-AA8B-8C83C011307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CC28C-FDC0-4546-8C90-44E5BAD5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189FC-B82B-4B6A-B3F3-5615DA34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5D3D-542B-4119-99C5-78F00276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F2A7-898D-4100-8359-D9338151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3F7F-B17F-447C-8E94-AE4E4BA6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66FDC-6991-4711-94F6-AE92D973D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F1A73-C341-421D-BA96-047D7927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D4A-E4BC-4C23-AA8B-8C83C011307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0A50A-6051-41D7-B12F-C4523659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6E9D-43BA-41B5-A51B-FD55D33F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5D3D-542B-4119-99C5-78F00276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02C3-5AE9-42D8-A66D-AC68AD20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CEBBB-4F61-4292-87F7-0074799B8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9DEF1-F091-4590-A074-197C2A74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2CFF-D457-4C0F-A979-5D48FA9C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2D4A-E4BC-4C23-AA8B-8C83C011307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51208-3722-44CD-A024-FB8F4B45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07D14-F391-4880-8EFA-D2749B4A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5D3D-542B-4119-99C5-78F00276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2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EFA5A-B2A0-41BF-BC95-26591DA8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4979-BD2C-4E59-9B6F-CD731B880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1241-BCD0-4840-B021-D25E6592D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92D4A-E4BC-4C23-AA8B-8C83C011307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D56D8-139F-4BE9-8D3C-B98E9B787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D585-F27C-407A-8A33-737231E29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5D3D-542B-4119-99C5-78F002765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6AF4-926F-4B19-86D4-5BC08EB8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main method in TextMessage.java (use this shortcut: type “main” then Ctrl+space.) In the main method, create a text message and print it to the console. Practice using Ctrl+space e.g. </a:t>
            </a:r>
          </a:p>
          <a:p>
            <a:pPr lvl="1"/>
            <a:r>
              <a:rPr lang="en-US" dirty="0"/>
              <a:t>“Tex” then Ctrl+space … </a:t>
            </a:r>
          </a:p>
          <a:p>
            <a:pPr lvl="1"/>
            <a:r>
              <a:rPr lang="en-US" dirty="0"/>
              <a:t>“new Tex” then Ctrl+space… </a:t>
            </a:r>
          </a:p>
          <a:p>
            <a:pPr lvl="2"/>
            <a:r>
              <a:rPr lang="en-US" dirty="0"/>
              <a:t>check out the automatic listing of the constructor parameters here! </a:t>
            </a:r>
          </a:p>
          <a:p>
            <a:pPr lvl="1"/>
            <a:r>
              <a:rPr lang="en-US" dirty="0"/>
              <a:t>“syso” then Ctrl+space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class MMSMessage.java. This will have all the same fields and methods as a TextMessage, but also two new fields for a filename (data type String) and a file size (data type int).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some error checking to TextMessage that will ensure the phone numbers are at least seven digits. Explain how this error checking is automatically provided for </a:t>
            </a:r>
            <a:r>
              <a:rPr lang="en-US" dirty="0" err="1"/>
              <a:t>MultimediaMessage</a:t>
            </a:r>
            <a:r>
              <a:rPr lang="en-US"/>
              <a:t> too.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8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2020-10-01T20:43:35Z</dcterms:created>
  <dcterms:modified xsi:type="dcterms:W3CDTF">2020-10-01T20:47:04Z</dcterms:modified>
</cp:coreProperties>
</file>