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06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22 632 0 0,'12'-8'1036'0'0,"10"-6"8537"0"0,-19 19-4991 0 0,-12 12-2927 0 0,5-5-1376 0 0,0-1 0 0 0,0 1 0 0 0,1 0 0 0 0,0 0 0 0 0,1 0 0 0 0,0 0 0 0 0,1 9-279 0 0,-4 17 199 0 0,-5 66-103 0 0,5 0 1 0 0,4 1-1 0 0,7 42-96 0 0,0 66-178 0 0,-18 444-37 0 0,1 4 450 0 0,9-286-127 0 0,-11 186-379 0 0,4-465 170 0 0,0 22-848 0 0,11-86-1466 0 0,-1-28 1002 0 0,1 0 1 0 0,0 0-1 0 0,0 0 1 0 0,0-1-1 0 0,0 1 1 0 0,1 0 0 0 0,-1-1-1 0 0,3 3 1413 0 0,0 1-2067 0 0,0-1 321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3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21 185 616 0 0,'13'-16'970'0'0,"0"-1"1"0"0,-2 0-1 0 0,0-1 0 0 0,-1 0 0 0 0,-1-1 1 0 0,0 0-1 0 0,5-18-970 0 0,-14 36 314 0 0,1-1 0 0 0,-1 1 0 0 0,1 0 0 0 0,-1 0 0 0 0,0-1 0 0 0,0 1 0 0 0,1 0 0 0 0,-1 0 0 0 0,0-1 0 0 0,0 1 0 0 0,0 0 0 0 0,0 0 0 0 0,0-1 0 0 0,-1 1 0 0 0,1 0 0 0 0,0 0 0 0 0,-1-2-314 0 0,0 3 238 0 0,-1 0-1 0 0,1 0 1 0 0,-1 1-1 0 0,0-1 0 0 0,1 0 1 0 0,-1 0-1 0 0,1 1 1 0 0,-1-1-1 0 0,1 1 1 0 0,-1-1-1 0 0,1 1 1 0 0,0 0-1 0 0,-1-1 1 0 0,1 1-1 0 0,0 0 0 0 0,-1 0 1 0 0,1 0-238 0 0,-5 3 128 0 0,0-1 1 0 0,0 1-1 0 0,1 0 0 0 0,-1 1 1 0 0,1-1-1 0 0,0 1 0 0 0,1 0 1 0 0,-1 1-1 0 0,1-1 0 0 0,0 1 1 0 0,0-1-1 0 0,1 1 0 0 0,-1 0 1 0 0,2 1-1 0 0,-2 0-128 0 0,1 2 16 0 0,1-1 0 0 0,0 1 1 0 0,0-1-1 0 0,0 1 0 0 0,1 0 0 0 0,1 0 0 0 0,-1 0 1 0 0,1 0-1 0 0,1 0 0 0 0,0 0 0 0 0,0-1 0 0 0,1 1 0 0 0,0 0 1 0 0,0 0-1 0 0,1-1 0 0 0,0 0 0 0 0,3 5-16 0 0,-1-2 51 0 0,0 0 0 0 0,1 0 1 0 0,1-1-1 0 0,0 0 0 0 0,0 0 0 0 0,1-1 0 0 0,1 1 1 0 0,-1-2-1 0 0,9 7-51 0 0,-11-10-4 0 0,0 0 0 0 0,0 1 0 0 0,-1 0 0 0 0,0 0 0 0 0,0 0 0 0 0,0 0 0 0 0,-1 1 0 0 0,3 5 4 0 0,-6-10-24 0 0,0 0 0 0 0,0 0 0 0 0,0 0 0 0 0,0 0 0 0 0,-1 0 0 0 0,1 0 0 0 0,-1 1 1 0 0,1-1-1 0 0,-1 0 0 0 0,0 0 0 0 0,0 1 0 0 0,0-1 0 0 0,0 0 0 0 0,0 1 0 0 0,0-1 0 0 0,-1 0 0 0 0,1 0 0 0 0,-1 1 0 0 0,0-1 0 0 0,1 0 0 0 0,-1 0 0 0 0,0 0 0 0 0,0 0 0 0 0,-1 0 0 0 0,1 0 0 0 0,0 0 0 0 0,-1 0 1 0 0,1 0-1 0 0,-1-1 0 0 0,1 1 0 0 0,-1 0 24 0 0,-15 13-445 0 0,-46 38-1905 0 0,58-49 1341 0 0,0-1 1 0 0,-1 0-1 0 0,1 0 0 0 0,-1-1 1 0 0,1 1-1 0 0,-1-1 1 0 0,-2 0 1008 0 0,8-2-53 0 0,0 0 0 0 0,0 0 1 0 0,0-1-1 0 0,0 1 0 0 0,0 0 0 0 0,0 0 1 0 0,0 0-1 0 0,0 0 0 0 0,0 0 0 0 0,0-1 1 0 0,0 1-1 0 0,0 0 0 0 0,0 0 1 0 0,0 0-1 0 0,0 0 0 0 0,0 0 0 0 0,0 0 1 0 0,0-1-1 0 0,-1 1 0 0 0,1 0 0 0 0,0 0 1 0 0,0 0-1 0 0,0 0 0 0 0,0 0 0 0 0,0 0 1 0 0,0 0-1 0 0,0 0 0 0 0,-1-1 1 0 0,1 1-1 0 0,0 0 0 0 0,0 0 0 0 0,0 0 1 0 0,0 0-1 0 0,0 0 0 0 0,0 0 0 0 0,-1 0 1 0 0,1 0-1 0 0,0 0 0 0 0,0 0 0 0 0,0 0 1 0 0,0 0-1 0 0,0 0 0 0 0,-1 0 1 0 0,1 0-1 0 0,0 0 0 0 0,0 0 0 0 0,0 0 1 0 0,0 0-1 0 0,0 0 0 0 0,-1 0 0 0 0,1 0 1 0 0,0 0-1 0 0,0 0 0 0 0,0 1 0 0 0,0-1 1 0 0,0 0-1 0 0,0 0 0 0 0,-1 0 1 0 0,1 0-1 0 0,0 0 0 0 0,0 0 0 0 0,0 0 1 0 0,0 0-1 0 0,0 1 0 0 0,0-1 0 0 0,0 0 1 0 0,0 0-1 0 0,0 0 53 0 0,9-8-2478 0 0,-3 3 1627 0 0,-1-3-325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4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136 321 420 0 0,'74'-126'6538'0'0,"-74"126"-6434"0"0,1 0-1 0 0,-1-1 1 0 0,0 1 0 0 0,0 0-1 0 0,1-1 1 0 0,-1 1-1 0 0,0-1 1 0 0,0 1 0 0 0,0-1-1 0 0,0 1 1 0 0,0-1 0 0 0,0 1-1 0 0,0-1 1 0 0,0 1 0 0 0,1-1-1 0 0,-2 1 1 0 0,1 0-1 0 0,0-1 1 0 0,0 1 0 0 0,0-1-1 0 0,0 1 1 0 0,0-1 0 0 0,0 1-1 0 0,0-1 1 0 0,-1 1 0 0 0,1-1-1 0 0,0 1 1 0 0,0 0-1 0 0,-1-1 1 0 0,1 1 0 0 0,0 0-1 0 0,0-1 1 0 0,-1 1 0 0 0,1-1-104 0 0,-19-5 3046 0 0,-21 9 344 0 0,32 0-3285 0 0,-1 0 0 0 0,1 1 0 0 0,0 1 1 0 0,0-1-1 0 0,0 1 0 0 0,0 0 1 0 0,1 1-1 0 0,0 0 0 0 0,0 0 1 0 0,1 1-1 0 0,0 0 0 0 0,0 0 1 0 0,0 0-1 0 0,1 1 0 0 0,0-1 1 0 0,0 1-1 0 0,1 1 0 0 0,0-1 1 0 0,1 0-1 0 0,-3 9-105 0 0,3-6-16 0 0,-1 1 0 0 0,1 0 0 0 0,1 0 0 0 0,0 0 0 0 0,1 0 0 0 0,1 0 0 0 0,-1 0 0 0 0,2 0 0 0 0,0 0 0 0 0,0 0 0 0 0,1 0 0 0 0,0 0 0 0 0,1 0 0 0 0,1-1 0 0 0,2 8 16 0 0,-5-17 3 0 0,0 0 1 0 0,-1 0-1 0 0,1 0 0 0 0,0-1 0 0 0,0 1 0 0 0,0 0 0 0 0,0 0 0 0 0,0-1 0 0 0,1 1 0 0 0,-1 0 1 0 0,0-1-1 0 0,1 1 0 0 0,-1-1 0 0 0,1 0 0 0 0,0 0 0 0 0,-1 1 0 0 0,1-1 0 0 0,0 0 0 0 0,0 0 0 0 0,0 0 1 0 0,-1-1-1 0 0,1 1-3 0 0,0-1 5 0 0,0 0 0 0 0,-1 0 0 0 0,1-1 1 0 0,0 1-1 0 0,-1 0 0 0 0,1-1 1 0 0,-1 1-1 0 0,1-1 0 0 0,-1 0 0 0 0,1 1 1 0 0,-1-1-1 0 0,1 0 0 0 0,-1 0 0 0 0,0 0 1 0 0,1 0-1 0 0,-1 0 0 0 0,0 0 1 0 0,0-1-1 0 0,0 1 0 0 0,1-1-5 0 0,6-9 32 0 0,-1 1 0 0 0,0-1 1 0 0,-1 0-1 0 0,0-1 0 0 0,4-11-32 0 0,-5 8 65 0 0,0-1 0 0 0,-2 1 0 0 0,0-1 0 0 0,0 0 0 0 0,-1-12-65 0 0,-1 11 209 0 0,1 0-1 0 0,1 0 0 0 0,0 1 0 0 0,6-15-208 0 0,-9 30 3 0 0,0 1 0 0 0,0 0 0 0 0,0 0 0 0 0,0-1 0 0 0,0 1 0 0 0,0 0 0 0 0,1 0 0 0 0,-1 0 0 0 0,0-1 0 0 0,0 1 0 0 0,0 0 0 0 0,0 0 0 0 0,0-1 0 0 0,1 1 0 0 0,-1 0 0 0 0,0 0 0 0 0,0 0 0 0 0,0 0 0 0 0,1 0 0 0 0,-1-1 0 0 0,0 1 0 0 0,0 0 0 0 0,0 0 0 0 0,1 0 0 0 0,-1 0 0 0 0,0 0 0 0 0,0 0 0 0 0,1 0 0 0 0,-1 0 0 0 0,0 0 0 0 0,0 0 0 0 0,1 0 0 0 0,-1 0 0 0 0,0 0 0 0 0,0 0 0 0 0,1 0 0 0 0,-1 0 0 0 0,0 0 0 0 0,0 0 0 0 0,1 0 0 0 0,-1 0 0 0 0,0 0 0 0 0,0 0 0 0 0,1 0 0 0 0,-1 1 0 0 0,0-1 0 0 0,0 0-3 0 0,13 13-48 0 0,6 17-207 0 0,9 41-449 0 0,-22-54-476 0 0,1 0-1 0 0,0 0 1 0 0,1-1-1 0 0,0 1 1 0 0,7 7 1180 0 0,-14-23-136 0 0,-1-1 1 0 0,1 1 0 0 0,-1-1 0 0 0,1 1-1 0 0,0-1 1 0 0,-1 1 0 0 0,1-1 0 0 0,0 0-1 0 0,-1 1 1 0 0,1-1 0 0 0,0 0 0 0 0,-1 0-1 0 0,1 1 1 0 0,0-1 0 0 0,-1 0 0 0 0,1 0-1 0 0,0 0 1 0 0,0 0 0 0 0,-1 0 0 0 0,1 0-1 0 0,0 0 1 0 0,-1 0 0 0 0,1 0 0 0 0,0 0-1 0 0,0-1 1 0 0,-1 1 0 0 0,1 0 0 0 0,0 0-1 0 0,-1-1 1 0 0,1 1 0 0 0,0 0 0 0 0,-1-1-1 0 0,1 1 1 0 0,-1-1 0 0 0,1 1 0 0 0,0 0 0 0 0,-1-1-1 0 0,1 0 1 0 0,-1 1 0 0 0,1-1 0 0 0,-1 1-1 0 0,0-1 136 0 0,25-29-1397 0 0,-20 23 1179 0 0,47-67 374 0 0,-30 37 1385 0 0,-2-2 0 0 0,1-5-1541 0 0,-19 38 363 0 0,1 0-1 0 0,-1 1 1 0 0,-1-1 0 0 0,1 0 0 0 0,-1 0-1 0 0,0 0 1 0 0,-1 0 0 0 0,1 0 0 0 0,-1 0-1 0 0,0 0 1 0 0,-1-5-363 0 0,1 10 101 0 0,-1 0-1 0 0,1-1 0 0 0,0 1 1 0 0,-1 0-1 0 0,1 0 1 0 0,-1 0-1 0 0,1 0 0 0 0,-1 0 1 0 0,1 0-1 0 0,-1 0 0 0 0,0 0 1 0 0,1 0-1 0 0,-1 0 1 0 0,0 0-1 0 0,0 0 0 0 0,0 0 1 0 0,0 0-1 0 0,0 1 1 0 0,0-1-1 0 0,0 0 0 0 0,0 1 1 0 0,0-1-1 0 0,0 1-100 0 0,-2-1 83 0 0,1 1 0 0 0,0 0 0 0 0,-1 0 0 0 0,1 0 0 0 0,-1 0-1 0 0,1 0 1 0 0,0 0 0 0 0,-1 1 0 0 0,1-1 0 0 0,0 1 0 0 0,-1-1 0 0 0,1 1 0 0 0,0 0-1 0 0,0 0 1 0 0,-1 0 0 0 0,-1 2-83 0 0,-2 1 72 0 0,-1 1 0 0 0,1 0 0 0 0,0 0 0 0 0,0 1 1 0 0,1-1-1 0 0,-1 1 0 0 0,1 0 0 0 0,1 1 0 0 0,-1-1 0 0 0,1 1 0 0 0,0 0 0 0 0,1 0 0 0 0,-1 1 0 0 0,2-1 0 0 0,-3 8-72 0 0,-2 8-14 0 0,1 0 1 0 0,0 0-1 0 0,2 1 0 0 0,0 17 14 0 0,3-29-53 0 0,0 1-1 0 0,2-1 0 0 0,-1 0 0 0 0,2 1 1 0 0,-1-1-1 0 0,2 0 0 0 0,0 0 0 0 0,4 11 54 0 0,-7-23-13 0 0,0 1-1 0 0,0 0 1 0 0,0-1-1 0 0,1 1 1 0 0,-1-1-1 0 0,0 1 0 0 0,1-1 1 0 0,-1 1-1 0 0,0 0 1 0 0,1-1-1 0 0,-1 1 1 0 0,1-1-1 0 0,-1 0 1 0 0,1 1-1 0 0,-1-1 1 0 0,1 1-1 0 0,-1-1 0 0 0,1 0 1 0 0,-1 1-1 0 0,1-1 1 0 0,-1 0-1 0 0,1 0 1 0 0,0 0-1 0 0,-1 1 1 0 0,1-1-1 0 0,0 0 0 0 0,-1 0 1 0 0,1 0-1 0 0,-1 0 1 0 0,1 0-1 0 0,0 0 14 0 0,15-13-367 0 0,6-29-42 0 0,-13 15 519 0 0,-1-1 0 0 0,-1 0 1 0 0,-2 0-1 0 0,0-1 0 0 0,-1-25-110 0 0,-3 50 665 0 0,2 10-210 0 0,7 27 21 0 0,9 50 126 0 0,-4-5-127 0 0,-3-17-65 0 0,4 57-410 0 0,-15-99-9 0 0,0 0 0 0 0,-2-1 0 0 0,0 1 0 0 0,-1 0 0 0 0,0 0 0 0 0,-2-1 0 0 0,0 0 1 0 0,-4 9 8 0 0,6-22-51 0 0,0 1 1 0 0,0-1-1 0 0,0 0 1 0 0,-1 0 0 0 0,0 0-1 0 0,0 0 1 0 0,-1 0 0 0 0,1-1-1 0 0,-1 1 1 0 0,0-1 0 0 0,0 0-1 0 0,0 0 1 0 0,-1 0 0 0 0,1-1-1 0 0,-1 0 1 0 0,0 0 0 0 0,0 0-1 0 0,0 0 1 0 0,0-1 0 0 0,-1 0-1 0 0,1 0 1 0 0,-1 0 0 0 0,1 0-1 0 0,-1-1 1 0 0,1 0 0 0 0,-1-1-1 0 0,-4 1 51 0 0,5-1-247 0 0,-1-1 1 0 0,1 1-1 0 0,0-1 0 0 0,-1 0 1 0 0,1-1-1 0 0,0 1 0 0 0,0-1 0 0 0,0 0 1 0 0,0-1-1 0 0,0 1 0 0 0,0-1 1 0 0,1 0-1 0 0,-1 0 0 0 0,1 0 0 0 0,0-1 1 0 0,0 1-1 0 0,0-1 0 0 0,0 0 1 0 0,1 0-1 0 0,0-1 0 0 0,-1 1 0 0 0,1-1 1 0 0,1 1-1 0 0,-1-1 0 0 0,1 0 1 0 0,0 0-1 0 0,0 0 0 0 0,0 0 0 0 0,1-2 247 0 0,-2-1-362 0 0,2 0 0 0 0,-1-1 0 0 0,1 1 0 0 0,1-1 0 0 0,0 1 0 0 0,0-1 0 0 0,0 1 0 0 0,1-1 0 0 0,0 1 0 0 0,1-1 0 0 0,0 1 0 0 0,0 0 0 0 0,1 0 0 0 0,0 0 0 0 0,0 0 0 0 0,1 1 0 0 0,0-1 0 0 0,1 1 0 0 0,-1 0 0 0 0,3-2 362 0 0,15-20-18 0 0,1 2-1 0 0,2 1 1 0 0,1 0 0 0 0,10-6 18 0 0,20-20 617 0 0,-1-5 942 0 0,21-20 4472 0 0,-21 29-1279 0 0,-43 38-4451 0 0,0 0 0 0 0,0-1 1 0 0,-1 0-1 0 0,-1-1 1 0 0,0 0-1 0 0,-1-1 1 0 0,1-1-302 0 0,-5 5 7 0 0,-1 0 0 0 0,1 0 0 0 0,-2 0 1 0 0,0 0-1 0 0,0-1 0 0 0,0 0 1 0 0,-1 1-1 0 0,-1-1 0 0 0,0 0 0 0 0,0 0 1 0 0,-1-7-8 0 0,0 14-23 0 0,0 0 0 0 0,0 0 1 0 0,0 1-1 0 0,0-1 0 0 0,-1 0 1 0 0,0 0-1 0 0,1 0 0 0 0,-1 1 1 0 0,0-1-1 0 0,0 0 0 0 0,-1 1 1 0 0,1-1-1 0 0,0 1 0 0 0,-1-1 1 0 0,0 1-1 0 0,1 0 0 0 0,-2-1 23 0 0,2 2-16 0 0,-1 0 0 0 0,1 0 0 0 0,0 0 0 0 0,-1 0 0 0 0,1 1 0 0 0,-1-1 0 0 0,1 1 0 0 0,-1-1 0 0 0,1 1 0 0 0,-1-1 0 0 0,1 1 0 0 0,-1 0 0 0 0,0 0 0 0 0,1 0 0 0 0,-1 0 0 0 0,1 0 0 0 0,-1 0 0 0 0,0 0-1 0 0,1 1 1 0 0,-1-1 0 0 0,1 1 0 0 0,-1-1 0 0 0,1 1 0 0 0,-1-1 0 0 0,1 1 0 0 0,-1 0 0 0 0,1 0 0 0 0,0-1 0 0 0,-1 1 0 0 0,1 0 0 0 0,0 0 0 0 0,-1 1 16 0 0,-11 9-20 0 0,-1 1 0 0 0,2 0 1 0 0,0 1-1 0 0,0 1 0 0 0,1 0 0 0 0,1 0 1 0 0,0 1-1 0 0,1 0 0 0 0,1 1 0 0 0,0 0 0 0 0,1 0 1 0 0,1 0-1 0 0,-1 4 20 0 0,2-4 63 0 0,0 1 0 0 0,1 0 1 0 0,1 0-1 0 0,0 1 0 0 0,1-1 1 0 0,1 0-1 0 0,1 1 0 0 0,0-1 0 0 0,1 1 1 0 0,1-1-1 0 0,1 1 0 0 0,1-1 0 0 0,2 6-63 0 0,-5-17 46 0 0,2 0 0 0 0,-1 0 0 0 0,1-1 0 0 0,0 1 0 0 0,0-1 0 0 0,0 1 0 0 0,1-1 0 0 0,0 0 0 0 0,0-1 0 0 0,0 1 0 0 0,1-1 0 0 0,-1 0 0 0 0,1 0 0 0 0,0 0 0 0 0,0 0 0 0 0,1-1 0 0 0,3 2-46 0 0,0-1 46 0 0,1-1 0 0 0,-1 0 0 0 0,1 0 0 0 0,-1-1 0 0 0,1 0 0 0 0,0-1 0 0 0,-1 0 0 0 0,1-1 0 0 0,0 0 0 0 0,7-1-46 0 0,19-4-1 0 0,0-1 1 0 0,-1-2 0 0 0,1-2-1 0 0,-2-1 1 0 0,20-9 0 0 0,18-10-499 0 0,-23 9-1575 0 0,37-10 2074 0 0,-69 27-1769 0 0,-1 0-1 0 0,1 0 1 0 0,0 2 0 0 0,7 0 1769 0 0,-22 1-367 0 0,-1 1 0 0 0,1 0 1 0 0,0 0-1 0 0,-1 0 0 0 0,1 0 1 0 0,0 0-1 0 0,0 0 1 0 0,-1 0-1 0 0,1 1 0 0 0,0-1 1 0 0,-1 1-1 0 0,1-1 0 0 0,-1 1 1 0 0,1 0-1 0 0,0-1 0 0 0,-1 1 1 0 0,1 0-1 0 0,-1 0 0 0 0,0 0 1 0 0,1 0-1 0 0,-1 0 1 0 0,0 1 366 0 0,1 7-1982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6:5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1172 0 0,'5'3'1279'0'0,"-1"-1"-1"0"0,1 1 0 0 0,-1 0 1 0 0,1 0-1 0 0,-1 1 1 0 0,0-1-1 0 0,0 1 1 0 0,-1 0-1 0 0,3 3-1278 0 0,0 0 1094 0 0,0 1 1 0 0,-1 0-1 0 0,-1 1 0 0 0,1-1 0 0 0,0 5-1094 0 0,1 3 497 0 0,-1-1-1 0 0,0 1 1 0 0,-2 0-1 0 0,0 0 1 0 0,0 1 0 0 0,-1 5-497 0 0,-2 70 420 0 0,-3-1 0 0 0,-5 1 0 0 0,-9 37-420 0 0,-10 108 256 0 0,-1 230 364 0 0,23 241-620 0 0,31-271-1230 0 0,-9-253-4330 0 0,-13-170 2268 0 0,1-21-896 0 0,4-25-233 0 0,-5-10 2017 0 0,1-10 514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00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1102 300 0 0,'2'-2'916'0'0,"1"-1"-1"0"0,-1 1 1 0 0,0 0 0 0 0,0 0-1 0 0,0-1 1 0 0,0 1 0 0 0,0-1-1 0 0,0 0 1 0 0,-1 1 0 0 0,1-2-916 0 0,11-70 5019 0 0,-5-40-2962 0 0,-6 61-1570 0 0,3-49-268 0 0,-5 0 0 0 0,-12-87-219 0 0,11 91 958 0 0,58 123-536 0 0,-17-18-369 0 0,1-1 0 0 0,0-2 0 0 0,1-3 0 0 0,-1-1 0 0 0,0-1 0 0 0,18-5-53 0 0,8 2 21 0 0,1107-33-467 0 0,-556 19-281 0 0,8-28 727 0 0,255-17-111 0 0,-164 15 328 0 0,-674 45-218 0 0,1-1 0 0 0,-1-3 0 0 0,0-1 1 0 0,-1-3-1 0 0,0-1 0 0 0,0-2 0 0 0,-1-2 1 0 0,25-14 0 0 0,-54 24-78 0 0,-1-1 1 0 0,0 0 0 0 0,0-1 0 0 0,0 0 0 0 0,-1-1-1 0 0,2-3 78 0 0,-25 131-306 0 0,-3 13 575 0 0,6 0 0 0 0,6 105-269 0 0,17 67 282 0 0,4-105-197 0 0,80 554 176 0 0,-53-452-121 0 0,-18-100-69 0 0,5 58-105 0 0,-5 211 34 0 0,-30-412-217 0 0,0 28-2848 0 0,5-80 1935 0 0,-1-1 0 0 0,1 1 0 0 0,0 0 0 0 0,1 0 0 0 0,0-1 0 0 0,0 1 0 0 0,2 5 1130 0 0,-1-5-1008 0 0,-1 0 0 0 0,0 0-1 0 0,0 0 1 0 0,-1 1 0 0 0,0-1-1 0 0,1 7 1009 0 0,-2 5-1403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02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94 450 948 0 0,'3'-4'2203'0'0,"0"-1"459"0"0,-8 12-816 0 0,-4 7-107 0 0,0 0-1 0 0,0 1 0 0 0,2 0 0 0 0,-1 0 1 0 0,-2 11-1739 0 0,2-1 781 0 0,1 1 0 0 0,0 1 1 0 0,1 7-782 0 0,0 15-524 0 0,-1 41 524 0 0,6-1 493 0 0,1-82-460 0 0,0 0 0 0 0,1 0-1 0 0,-1 0 1 0 0,2 0 0 0 0,-1 0-1 0 0,1 0 1 0 0,0 0 0 0 0,0-1-1 0 0,0 1 1 0 0,1-1 0 0 0,0 0-1 0 0,2 3-32 0 0,-3-6 24 0 0,1 0 0 0 0,-1 0 0 0 0,0-1 0 0 0,1 1 0 0 0,0-1 0 0 0,0 1 0 0 0,0-1 0 0 0,0 0 0 0 0,0 0 0 0 0,0 0 0 0 0,0-1 0 0 0,1 1 0 0 0,-1-1 0 0 0,0 1 0 0 0,1-1 0 0 0,0 0 0 0 0,-1-1 0 0 0,1 1 0 0 0,-1-1 0 0 0,1 1 0 0 0,0-1 0 0 0,-1 0 0 0 0,5-1-24 0 0,48-5 50 0 0,0-2-1 0 0,50-15-49 0 0,49-8-313 0 0,16 12 260 0 0,0 7 1 0 0,96 9 52 0 0,343 32 89 0 0,-301-10 167 0 0,595 24-310 0 0,-295-21-137 0 0,-379-16 264 0 0,194-17 13 0 0,-349 7-76 0 0,-6-1-17 0 0,-37 2 20 0 0,1 1-1 0 0,0 1 1 0 0,-1 2-1 0 0,16 3-12 0 0,13 5 49 0 0,1-3-1 0 0,0-2 1 0 0,40-4-49 0 0,-83-3 18 0 0,-2 0-1 0 0,1-1 0 0 0,0-1 1 0 0,-1-1-1 0 0,0-1 1 0 0,0 0-1 0 0,8-5-17 0 0,-7 3-1 0 0,-1 1 0 0 0,2 0-1 0 0,-1 2 1 0 0,1 0 0 0 0,0 1 0 0 0,8 0 1 0 0,3 3 34 0 0,0 2-1 0 0,25 2-33 0 0,-25 0 23 0 0,-1-2-1 0 0,26-2-22 0 0,-51 1 1 0 0,1-1-1 0 0,-1 1 0 0 0,1-1 0 0 0,-1 0 1 0 0,0 0-1 0 0,0 0 0 0 0,0 0 0 0 0,0-1 1 0 0,0 0-1 0 0,0 0 0 0 0,-1 0 0 0 0,3-2 0 0 0,-4 1-8 0 0,1 1-1 0 0,-1-1 1 0 0,0 1-1 0 0,-1-1 1 0 0,1 1-1 0 0,0-1 1 0 0,-1 0-1 0 0,0 0 0 0 0,0 0 1 0 0,0 0-1 0 0,-1 0 1 0 0,1 0-1 0 0,-1 0 1 0 0,0 0-1 0 0,0 0 1 0 0,0-2 8 0 0,-7-78-56 0 0,4 65 56 0 0,-1-56-58 0 0,2-1 0 0 0,6-31 58 0 0,-1-25-367 0 0,-2 67-256 0 0,1 34-1699 0 0,-2 0 0 0 0,-1-1 0 0 0,-1 1 1 0 0,-2 1-1 0 0,-1-1 0 0 0,-1 0 0 0 0,-2-1 2322 0 0,-2 4-1546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6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1 293 420 0 0,'8'58'12991'0'0,"-1"-17"-9529"0"0,-4 21-1665 0 0,-2 0 0 0 0,-4 13-1797 0 0,1 28 244 0 0,2 30-108 0 0,0 62-520 0 0,-9-778-473 0 0,8 535 832 0 0,-1 22 68 0 0,2 1 1 0 0,1-1 0 0 0,1 0 0 0 0,1 0 0 0 0,3-7-44 0 0,-6 31 22 0 0,1-1-1 0 0,-1 1 1 0 0,1 0 0 0 0,0 0 0 0 0,0-1 0 0 0,0 1 0 0 0,0 0-1 0 0,0 0 1 0 0,0 0 0 0 0,1 0 0 0 0,-1 0 0 0 0,1 1-1 0 0,-1-1 1 0 0,1 0 0 0 0,0 0-22 0 0,-1 2 6 0 0,0 0-1 0 0,-1-1 1 0 0,1 1 0 0 0,0 0 0 0 0,0 0-1 0 0,0-1 1 0 0,-1 1 0 0 0,1 0 0 0 0,0 0-1 0 0,0 0 1 0 0,0 0 0 0 0,-1 0 0 0 0,1 0-1 0 0,0 0 1 0 0,0 1 0 0 0,0-1 0 0 0,0 0-1 0 0,-1 0 1 0 0,1 1 0 0 0,0-1 0 0 0,0 0-1 0 0,-1 1 1 0 0,1-1 0 0 0,0 1 0 0 0,-1-1-1 0 0,1 1 1 0 0,0-1-6 0 0,5 7 8 0 0,1 0 0 0 0,-1 0 0 0 0,0 0 0 0 0,-1 0 0 0 0,1 1 0 0 0,1 4-8 0 0,3 4 7 0 0,2 3 7 0 0,-9-13-24 0 0,1 1-1 0 0,0-1 1 0 0,1 0-1 0 0,0 0 0 0 0,0 0 1 0 0,0-1-1 0 0,5 4 11 0 0,-8-8-9 0 0,-1 0 1 0 0,1 0-1 0 0,-1 0 0 0 0,1-1 1 0 0,0 1-1 0 0,0 0 0 0 0,-1-1 1 0 0,1 0-1 0 0,0 1 0 0 0,0-1 0 0 0,0 0 1 0 0,0 0-1 0 0,-1 0 0 0 0,1 0 1 0 0,0 0-1 0 0,0 0 0 0 0,0-1 0 0 0,-1 1 1 0 0,1-1-1 0 0,0 1 0 0 0,0-1 1 0 0,-1 0-1 0 0,1 1 0 0 0,0-1 1 0 0,-1 0-1 0 0,1 0 0 0 0,-1 0 0 0 0,1 0 1 0 0,-1 0-1 0 0,1-1 0 0 0,-1 1 1 0 0,0 0-1 0 0,0-1 0 0 0,1-1 9 0 0,5-4-13 0 0,-1 0 1 0 0,0-1-1 0 0,-1 0 0 0 0,1-1 0 0 0,-2 1 1 0 0,1-1-1 0 0,-1 0 0 0 0,0 0 0 0 0,-1 0 1 0 0,1-4 12 0 0,4-20 10 0 0,-1-1 1 0 0,0-9-11 0 0,-3 17 1 0 0,-1 4 16 0 0,-2 13 48 0 0,0 0 1 0 0,1 1 0 0 0,0-1 0 0 0,0 1 0 0 0,1-1-1 0 0,0 1 1 0 0,3-6-66 0 0,8 61 406 0 0,41 403-217 0 0,-7-151-3973 0 0,-46-274 2321 0 0,3 19-2463 0 0,7-23-1724 0 0,-4-18 2032 0 0,-7-3 2171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7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19 522 772 0 0,'0'-105'7149'0'0,"0"60"-1754"0"0,-2 29-2237 0 0,-5 21-997 0 0,-2 26-1078 0 0,10-9-1053 0 0,2 1 0 0 0,1-1 0 0 0,0 0 0 0 0,1-1 0 0 0,2 1 0 0 0,0-1 0 0 0,1 0 0 0 0,1-1 0 0 0,1 0 0 0 0,1-1 0 0 0,3 4-30 0 0,-13-21-2 0 0,1 1 0 0 0,-1-1 0 0 0,1 0 0 0 0,0 1 0 0 0,-1-1-1 0 0,1 0 1 0 0,0 0 0 0 0,1 0 0 0 0,-1 0 0 0 0,0 0 0 0 0,0-1 0 0 0,1 1 0 0 0,-1-1 0 0 0,1 1 0 0 0,-1-1 0 0 0,1 0 0 0 0,0 0 0 0 0,0 0 0 0 0,-1-1 0 0 0,1 1 0 0 0,1 0 2 0 0,-2-2-1 0 0,1 1 0 0 0,-1-1 0 0 0,0 1 1 0 0,0-1-1 0 0,0 0 0 0 0,1 0 0 0 0,-1 0 1 0 0,0 0-1 0 0,0 0 0 0 0,-1-1 0 0 0,1 1 1 0 0,0-1-1 0 0,0 1 0 0 0,-1-1 0 0 0,1 1 1 0 0,-1-1-1 0 0,1 0 0 0 0,-1 0 0 0 0,0 0 1 0 0,1 0-1 0 0,-1 0 0 0 0,0 0 0 0 0,0 0 1 0 0,-1 0-1 0 0,1 0 0 0 0,0-2 1 0 0,6-15-7 0 0,-1 0 0 0 0,-1-1 0 0 0,-1 0 0 0 0,0 0 0 0 0,-1 0 0 0 0,-1-7 7 0 0,-3-122 3 0 0,-1 61 146 0 0,6 52 84 0 0,4 29-71 0 0,9 17-87 0 0,-4 6-158 0 0,-1 2 1 0 0,-1-1-1 0 0,0 2 1 0 0,-2-1-1 0 0,0 2 1 0 0,-1-1 0 0 0,3 10 82 0 0,2 4-276 0 0,38 111-4077 0 0,-51-143 4246 0 0,0-1 1 0 0,0 0 0 0 0,0 1-1 0 0,0-1 1 0 0,0 0 0 0 0,0 1 0 0 0,1-1-1 0 0,-1 0 1 0 0,0 1 0 0 0,0-1-1 0 0,0 0 1 0 0,0 1 0 0 0,1-1-1 0 0,-1 0 1 0 0,0 0 0 0 0,0 1-1 0 0,1-1 1 0 0,-1 0 0 0 0,0 0-1 0 0,0 1 1 0 0,1-1 0 0 0,-1 0 0 0 0,0 0-1 0 0,1 0 1 0 0,-1 0 0 0 0,0 1-1 0 0,1-1 1 0 0,-1 0 0 0 0,0 0-1 0 0,1 0 1 0 0,-1 0 0 0 0,0 0-1 0 0,1 0 1 0 0,-1 0 0 0 0,0 0 0 0 0,1 0-1 0 0,-1 0 1 0 0,0 0 0 0 0,1 0-1 0 0,-1 0 1 0 0,0 0 0 0 0,1 0-1 0 0,-1-1 1 0 0,1 1 106 0 0,11-17-2432 0 0,8-38 905 0 0,-17 47 1194 0 0,14-54 303 0 0,-3-1 0 0 0,-2 0 1 0 0,-4 0-1 0 0,0-31 30 0 0,-5-8 2585 0 0,-4 66 6048 0 0,-7 85-7999 0 0,2 0 1 0 0,2 1 0 0 0,2 0 0 0 0,3 17-635 0 0,6 39-2604 0 0,12 52 2604 0 0,-18-128-1260 0 0,-2-26 780 0 0,1 0-1 0 0,0 1 1 0 0,0-1 0 0 0,0 0 0 0 0,1 0 0 0 0,-1 1 0 0 0,1-1 0 0 0,0 0 0 0 0,0 0 0 0 0,1 0 0 0 0,0 1 480 0 0,-2-4-100 0 0,0-1-1 0 0,1 0 0 0 0,-1 1 1 0 0,0-1-1 0 0,1 0 0 0 0,-1 0 1 0 0,0 1-1 0 0,1-1 1 0 0,-1 0-1 0 0,1 0 0 0 0,-1 0 1 0 0,1 0-1 0 0,-1 1 0 0 0,0-1 1 0 0,1 0-1 0 0,-1 0 0 0 0,1 0 1 0 0,-1 0-1 0 0,1 0 0 0 0,-1 0 1 0 0,0 0-1 0 0,1 0 1 0 0,-1 0-1 0 0,1-1 0 0 0,-1 1 1 0 0,1 0-1 0 0,-1 0 0 0 0,0 0 1 0 0,1 0-1 0 0,-1-1 0 0 0,1 1 1 0 0,-1 0-1 0 0,0 0 1 0 0,1-1-1 0 0,-1 1 0 0 0,0 0 1 0 0,1-1-1 0 0,-1 1 0 0 0,0 0 1 0 0,0-1-1 0 0,1 1 0 0 0,-1 0 1 0 0,0-1-1 0 0,0 1 0 0 0,1-1 1 0 0,-1 1-1 0 0,0 0 1 0 0,0-1-1 0 0,0 1 0 0 0,0-1 101 0 0,13-23-2207 0 0,35-131-324 0 0,-28 79 3100 0 0,-4 0-1 0 0,-1-9-568 0 0,-4 17 791 0 0,2-8 1037 0 0,-9 27 2613 0 0,-3 72 3362 0 0,3 15-5598 0 0,5 54-1956 0 0,1 34-160 0 0,4 97-877 0 0,-14-169-3966 0 0,-5 40 4754 0 0,6-61-4893 0 0,7-30 658 0 0,5-15 1363 0 0,-3 0 1499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452 97 260 0 0,'11'-23'1774'0'0,"-9"20"-1161"0"0,0 0-1 0 0,0-1 0 0 0,-1 1 1 0 0,1-1-1 0 0,-1 1 0 0 0,0-1 1 0 0,0 0-1 0 0,0 0 0 0 0,-1 1 1 0 0,1-5-613 0 0,-2 7 213 0 0,1-1 0 0 0,-1 1-1 0 0,0-1 1 0 0,1 1 0 0 0,-1 0 0 0 0,0-1 0 0 0,0 1 0 0 0,0 0 0 0 0,0-1 0 0 0,0 1-1 0 0,0 0 1 0 0,-1 0 0 0 0,1 0 0 0 0,0 0 0 0 0,0 0 0 0 0,-1 0 0 0 0,1 0 0 0 0,-1 1-1 0 0,1-1 1 0 0,-1 0 0 0 0,1 1 0 0 0,-1-1 0 0 0,1 1 0 0 0,-1 0 0 0 0,0-1 0 0 0,1 1-1 0 0,-1 0 1 0 0,1 0 0 0 0,-1 0 0 0 0,-1 0-213 0 0,-16-2 1036 0 0,-1 0 0 0 0,1 2 1 0 0,-8 0-1037 0 0,-62 11-254 0 0,64-5-1070 0 0,-1 2-1 0 0,1 0 1 0 0,0 1 0 0 0,-2 3 1324 0 0,7-3-2322 0 0,0 2 0 0 0,1 0 0 0 0,0 2 0 0 0,-14 11 2322 0 0,9-3-1870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7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1 152 0 0,'0'2'11458'0'0,"-1"17"-6161"0"0,3 63-2397 0 0,-1-72-2833 0 0,4 48 571 0 0,9 33-638 0 0,-10-74-911 0 0,0 0-1 0 0,2 1 1 0 0,0-2-1 0 0,3 8 912 0 0,-8-23-400 0 0,0 1 1 0 0,0 0-1 0 0,0-1 0 0 0,0 1 0 0 0,0-1 0 0 0,0 1 0 0 0,1-1 0 0 0,-1 1 1 0 0,0-1-1 0 0,1 0 0 0 0,-1 0 0 0 0,1 0 0 0 0,-1 1 0 0 0,2-1 400 0 0,-2-1-227 0 0,0 1-1 0 0,-1-1 1 0 0,1 0 0 0 0,0 0-1 0 0,0 0 1 0 0,0 0-1 0 0,-1 0 1 0 0,1 0-1 0 0,0 0 1 0 0,0 0-1 0 0,0 0 1 0 0,0 0-1 0 0,-1 0 1 0 0,1-1-1 0 0,0 1 1 0 0,0 0-1 0 0,-1-1 1 0 0,1 1-1 0 0,0 0 1 0 0,0-1-1 0 0,-1 1 1 0 0,1-1 0 0 0,0 1-1 0 0,-1-1 1 0 0,1 1-1 0 0,-1-1 1 0 0,1 0-1 0 0,-1 1 1 0 0,1-1-1 0 0,-1 0 1 0 0,1 1-1 0 0,-1-1 1 0 0,0 0-1 0 0,1 0 228 0 0,8-13-2210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8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18 201 1340 0 0,'-2'-12'1023'0'0,"-3"-9"2995"0"0,1-1 0 0 0,1 0 0 0 0,1 0 0 0 0,1-12-4018 0 0,9-17 1179 0 0,-7 50-1378 0 0,-1 0-1 0 0,0 0 1 0 0,1 0 0 0 0,-1 1 0 0 0,1-1 0 0 0,-1 0 0 0 0,1 0 0 0 0,-1 0-1 0 0,1 1 1 0 0,-1-1 0 0 0,1 0 0 0 0,0 0 0 0 0,-1 1 0 0 0,1-1-1 0 0,0 1 1 0 0,0-1 0 0 0,0 1 0 0 0,-1-1 0 0 0,1 1 0 0 0,0-1-1 0 0,0 1 1 0 0,0 0 0 0 0,0-1 0 0 0,0 1 0 0 0,0 0 0 0 0,0 0-1 0 0,0 0 1 0 0,-1-1 0 0 0,1 1 0 0 0,0 0 0 0 0,0 1 0 0 0,0-1 0 0 0,0 0-1 0 0,0 0 1 0 0,0 0 0 0 0,0 0 0 0 0,0 1 0 0 0,0-1 0 0 0,0 0-1 0 0,0 1 200 0 0,2 0-878 0 0,0 0 0 0 0,0 1 0 0 0,0-1-1 0 0,0 1 1 0 0,0 0 0 0 0,0 0 0 0 0,-1 0-1 0 0,1 0 1 0 0,-1 1 0 0 0,3 1 878 0 0,4 9-1909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08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1 673 712 0 0,'9'2'11639'0'0,"5"1"-7826"0"0,-8-2-2060 0 0,27 2-1015 0 0,-1-2 0 0 0,1-2 0 0 0,0-1 0 0 0,-1-1 0 0 0,9-4-738 0 0,164-39-76 0 0,-116 25 264 0 0,104-19-286 0 0,1 8 1 0 0,1 9-1 0 0,9 8 98 0 0,-197 15-5 0 0,644-45 50 0 0,-439 20-8 0 0,-2-8-1 0 0,11-13-36 0 0,369-112-300 0 0,-354 92 50 0 0,-97 31 161 0 0,2 5 1 0 0,0 7-1 0 0,2 6 0 0 0,0 6 0 0 0,118 7 89 0 0,65 4-543 0 0,-324 1 510 0 0,-1-1-1 0 0,0 1 0 0 0,1 0 0 0 0,-1-1 0 0 0,0 1 1 0 0,0 0-1 0 0,0 0 0 0 0,0-1 0 0 0,1 1 0 0 0,-1 0 1 0 0,-1 0-1 0 0,1 0 0 0 0,0 1 0 0 0,0-1 0 0 0,0 0 0 0 0,0 0 1 0 0,-1 0-1 0 0,1 1 0 0 0,-1-1 0 0 0,1 0 0 0 0,-1 1 1 0 0,1-1-1 0 0,-1 0 0 0 0,0 1 0 0 0,1-1 0 0 0,-1 1 34 0 0,9 48 16 0 0,-7-38-68 0 0,3 32 79 0 0,-2 1-1 0 0,-2 0 1 0 0,-4 35-27 0 0,2 73 43 0 0,13 2-25 0 0,15 79 8 0 0,-1-14 28 0 0,38 187-64 0 0,-18-138 4 0 0,72 720-127 0 0,-53-360-37 0 0,-8-79-87 0 0,-43-446 169 0 0,-2-21-148 0 0,-3 0 0 0 0,-4 27 236 0 0,-4-109-10 0 0,-1 1-1 0 0,0-1 1 0 0,0 1 0 0 0,-1-1 0 0 0,1 1 0 0 0,0-1 0 0 0,0 1-1 0 0,-1-1 1 0 0,1 1 0 0 0,-1-1 0 0 0,1 1 0 0 0,-1-1 0 0 0,0 1 0 0 0,1-1-1 0 0,-1 0 1 0 0,0 1 0 0 0,0-1 0 0 0,0 0 0 0 0,0 0 0 0 0,0 0 0 0 0,0 0-1 0 0,-1 0 1 0 0,1 0 0 0 0,0 0 0 0 0,0 0 0 0 0,-1 0 0 0 0,1-1 0 0 0,0 1-1 0 0,-1 0 1 0 0,1-1 0 0 0,-1 1 0 0 0,1-1 0 0 0,-1 0 0 0 0,1 1 0 0 0,-1-1-1 0 0,1 0 1 0 0,-1 0 0 0 0,0 0 0 0 0,1 0 0 0 0,-1 0 0 0 0,1 0 0 0 0,-1 0-1 0 0,1-1 1 0 0,-2 0 10 0 0,-11-1-2 0 0,-1-2-1 0 0,1 0 1 0 0,0 0-1 0 0,-12-7 3 0 0,0 1-26 0 0,-31-6 138 0 0,0 3 0 0 0,-1 2 1 0 0,-33 0-113 0 0,-181-7 536 0 0,20 3-317 0 0,-275-49-145 0 0,-165-15-88 0 0,-137 49 134 0 0,790 29-74 0 0,-118 3 375 0 0,-132 20-421 0 0,-155 38 95 0 0,311-41 12 0 0,-228 41-241 0 0,289-46 143 0 0,-2-4-1 0 0,1-3 0 0 0,-1-3 1 0 0,-14-3-9 0 0,71-3-7 0 0,-1 0 0 0 0,1-1 0 0 0,0-1 0 0 0,-15-6 7 0 0,7 3-22 0 0,-97-28-68 0 0,81 36 2 0 0,37 0 74 0 0,0 0 0 0 0,0-1 0 0 0,0 0 0 0 0,-1 0 0 0 0,1 0 0 0 0,0 0 0 0 0,0 0 0 0 0,0-1 0 0 0,-1 0 0 0 0,1 0 14 0 0,-3-5 489 0 0,5 3-470 0 0,-1-1-1 0 0,0 1 1 0 0,1-1 0 0 0,0 0-1 0 0,0 1 1 0 0,0-1 0 0 0,0 0 0 0 0,1 0-1 0 0,0 0 1 0 0,-1-1 0 0 0,2 1-1 0 0,-2-4-18 0 0,-5-60-152 0 0,6 50 43 0 0,0 4-382 0 0,1 1 0 0 0,0-1-1 0 0,2 0 1 0 0,-1 1 0 0 0,2 0-1 0 0,-1-1 1 0 0,2 1 0 0 0,0 0-1 0 0,0 0 1 0 0,2 1 0 0 0,3-7 491 0 0,11-18-3267 0 0,1 2 1 0 0,2 1-1 0 0,5-3 3267 0 0,-9 11-1364 0 0,14-20-746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9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0 520 240 0 0,'6'24'2236'0'0,"-1"0"0"0"0,-1 0 1 0 0,-2 0-1 0 0,0 19-2236 0 0,7 53 4518 0 0,-1-43-2413 0 0,-5-27-1417 0 0,1 0-1 0 0,1-1 1 0 0,2 4-688 0 0,-11-63-130 0 0,1 1 0 0 0,1-18 130 0 0,-1-5 58 0 0,-2-9 170 0 0,4 0 1 0 0,2 0-1 0 0,4-8-228 0 0,7 21 304 0 0,-11 49-254 0 0,0 0 1 0 0,0 0-1 0 0,0 0 1 0 0,0 0-1 0 0,1 1 1 0 0,-1-1-1 0 0,1 0 0 0 0,0 1 1 0 0,-1-1-1 0 0,1 1 1 0 0,1 0-1 0 0,-1-1 1 0 0,0 1-1 0 0,0 0 0 0 0,3-1-50 0 0,-4 2 11 0 0,1 1 0 0 0,-1 0 0 0 0,0-1 0 0 0,1 1 0 0 0,-1 0 0 0 0,1 0 0 0 0,-1 0-1 0 0,0 0 1 0 0,1 0 0 0 0,-1 0 0 0 0,1 1 0 0 0,-1-1 0 0 0,0 0 0 0 0,1 1-1 0 0,-1-1 1 0 0,0 1 0 0 0,1-1 0 0 0,-1 1 0 0 0,0-1 0 0 0,0 1 0 0 0,0 0 0 0 0,0 0-1 0 0,1 0 1 0 0,-1 0 0 0 0,0-1 0 0 0,0 2 0 0 0,0-1 0 0 0,-1 0 0 0 0,1 0-1 0 0,0 0 1 0 0,0 0 0 0 0,0 1-11 0 0,25 50-1 0 0,-17-33 12 0 0,6 14-42 0 0,-1 1-1 0 0,-1 0 0 0 0,4 22 32 0 0,3 5-16 0 0,-15-36-72 0 0,-6-40-185 0 0,-3-45-118 0 0,2 49 320 0 0,0 0 0 0 0,1 1 0 0 0,1-1 0 0 0,0 0 0 0 0,0 0 0 0 0,1 0 1 0 0,0 0-1 0 0,1 1 0 0 0,1-1 0 0 0,0-3 71 0 0,-2 14-2 0 0,-1-1 0 0 0,1 0 0 0 0,0 0-1 0 0,0 1 1 0 0,-1-1 0 0 0,1 0 0 0 0,0 1 0 0 0,0-1 0 0 0,0 0 0 0 0,-1 1 0 0 0,1 0 0 0 0,0-1 0 0 0,0 1 0 0 0,0-1 0 0 0,0 1 0 0 0,0 0 0 0 0,0 0 0 0 0,0-1 0 0 0,0 1 0 0 0,0 0 0 0 0,0 0 0 0 0,0 0 0 0 0,0 0-1 0 0,0 0 1 0 0,0 0 0 0 0,0 1 0 0 0,0-1 0 0 0,0 0 0 0 0,0 0 0 0 0,0 1 0 0 0,0-1 0 0 0,0 1 0 0 0,0-1 0 0 0,0 1 0 0 0,0-1 0 0 0,-1 1 0 0 0,1-1 0 0 0,0 1 0 0 0,0 0 0 0 0,0 0 2 0 0,37 25 0 0 0,-22-12 23 0 0,1 0 0 0 0,1-2 1 0 0,0 0-1 0 0,1-1 0 0 0,0 0 0 0 0,10 2-23 0 0,-25-11 1 0 0,0-1 0 0 0,0 1 0 0 0,0-1-1 0 0,1 0 1 0 0,-1 0 0 0 0,0-1-1 0 0,1 1 1 0 0,-1-1 0 0 0,1 0 0 0 0,-1 0-1 0 0,1-1 1 0 0,-1 1 0 0 0,0-1-1 0 0,1 0 1 0 0,-1 0 0 0 0,0 0 0 0 0,0-1-1 0 0,1 0 1 0 0,-1 1 0 0 0,0-2-1 0 0,-1 1 1 0 0,1 0 0 0 0,0-1 0 0 0,-1 1-1 0 0,1-1 1 0 0,-1 0 0 0 0,0 0-1 0 0,0-1 1 0 0,0 1 0 0 0,0 0 0 0 0,-1-1-1 0 0,1 0 1 0 0,-1 0 0 0 0,1-2-1 0 0,2-3-5 0 0,-1 0 1 0 0,0-1 0 0 0,0 0-1 0 0,-1 1 1 0 0,0-1-1 0 0,-1 0 1 0 0,0 0 0 0 0,-1 0-1 0 0,0-8 5 0 0,0 12-2 0 0,-1 0-1 0 0,0-1 0 0 0,0 1 0 0 0,-1 0 1 0 0,0 0-1 0 0,0-1 0 0 0,0 1 0 0 0,-1 0 1 0 0,0 0-1 0 0,0 0 0 0 0,-1 1 0 0 0,1-1 1 0 0,-1 0-1 0 0,0 1 0 0 0,-1 0 0 0 0,-1-2 3 0 0,4 6 1 0 0,0 1-1 0 0,0-1 1 0 0,0 1-1 0 0,0-1 1 0 0,0 1-1 0 0,0 0 1 0 0,0 0-1 0 0,0-1 1 0 0,0 1-1 0 0,0 0 1 0 0,0 0-1 0 0,-1 0 1 0 0,1 0-1 0 0,0 0 1 0 0,0 0-1 0 0,0 0 1 0 0,0 1-1 0 0,0-1 1 0 0,0 0-1 0 0,0 0 1 0 0,0 1-1 0 0,0-1 1 0 0,0 1-1 0 0,0-1 1 0 0,0 1-1 0 0,0 0 1 0 0,0-1-1 0 0,0 1 0 0 0,0 0 1 0 0,0-1-1 0 0,0 1 1 0 0,1 0-1 0 0,-1 0 1 0 0,0 0-1 0 0,1 0 1 0 0,-1 1-1 0 0,-29 34 48 0 0,30-36-48 0 0,-6 10 16 0 0,0 1 0 0 0,1 0 0 0 0,0 1 0 0 0,0-1 0 0 0,1 1 0 0 0,1 0 0 0 0,0 0 0 0 0,1 0-1 0 0,0 0 1 0 0,1 0 0 0 0,0 10-16 0 0,1-2 41 0 0,0 0 0 0 0,2 0 0 0 0,0-1 0 0 0,1 1 0 0 0,1-1-1 0 0,7 19-40 0 0,-11-35 0 0 0,1 0 0 0 0,0 0 0 0 0,0 0 0 0 0,1 0 0 0 0,-1 0 0 0 0,1 0 0 0 0,-1 0 0 0 0,1-1 0 0 0,0 1 0 0 0,0-1 0 0 0,0 1 0 0 0,0-1 0 0 0,1 0 0 0 0,-1 0 0 0 0,0 0 0 0 0,1 0 0 0 0,0 0 0 0 0,-1-1 0 0 0,1 1 0 0 0,0-1 0 0 0,0 1 0 0 0,0-1 0 0 0,0 0 0 0 0,1 0 0 0 0,-1-1-9 0 0,0 0 0 0 0,1 0 0 0 0,-1 0 0 0 0,0-1 0 0 0,0 1 1 0 0,0-1-1 0 0,1 0 0 0 0,-1 1 0 0 0,0-2 0 0 0,0 1 0 0 0,0 0 0 0 0,0 0 0 0 0,-1-1 0 0 0,1 0 0 0 0,0 0 0 0 0,-1 1 1 0 0,1-2-1 0 0,-1 1 0 0 0,1 0 0 0 0,-1 0 0 0 0,0-1 0 0 0,0 1 0 0 0,1-3 9 0 0,11-14-32 0 0,-1-1-1 0 0,-1-1 1 0 0,-2 1 0 0 0,1-2-1 0 0,-2 0 1 0 0,-1 0 0 0 0,-1 0-1 0 0,-1-1 1 0 0,-1 0 0 0 0,1-9 32 0 0,-5-1-151 0 0,-6 32 42 0 0,-5 18 78 0 0,-1 4 2 0 0,2 0 0 0 0,1 1 0 0 0,0 0 1 0 0,2 0-1 0 0,-1 10 29 0 0,4-19-4 0 0,1 0 1 0 0,1 1 0 0 0,0 0 0 0 0,1-1-1 0 0,0 1 1 0 0,1 0 0 0 0,0-1-1 0 0,1 1 1 0 0,4 11 3 0 0,-6-23 1 0 0,1 0-1 0 0,-1-1 1 0 0,1 1 0 0 0,-1 0-1 0 0,1 0 1 0 0,0 0 0 0 0,0 0-1 0 0,0 0 1 0 0,0-1 0 0 0,0 1-1 0 0,0-1 1 0 0,0 1-1 0 0,1 0 1 0 0,-1-1 0 0 0,1 0-1 0 0,-1 1 1 0 0,1-1 0 0 0,-1 0-1 0 0,1 0 1 0 0,0 0 0 0 0,0 0-1 0 0,-1 0 1 0 0,1 0 0 0 0,0-1-1 0 0,0 1 1 0 0,0 0 0 0 0,0-1-1 0 0,0 0 1 0 0,0 1 0 0 0,0-1-1 0 0,0 0 1 0 0,0 0 0 0 0,0 0-1 0 0,0 0 1 0 0,0 0 0 0 0,0-1-1 0 0,0 1 1 0 0,0-1 0 0 0,0 1-1 0 0,-1-1 1 0 0,1 0 0 0 0,0 1-1 0 0,0-1 1 0 0,0 0-1 0 0,-1 0 1 0 0,1 0 0 0 0,0-1-1 0 0,6-3 0 0 0,0 0 1 0 0,0 0 0 0 0,-1-1-1 0 0,0 0 1 0 0,0 0 0 0 0,-1-1-1 0 0,1 1 1 0 0,-1-2 0 0 0,4-6-1 0 0,1-5 34 0 0,-1-1 1 0 0,-1-1-1 0 0,-1 1 1 0 0,-1-1-1 0 0,-1-1 1 0 0,4-20-35 0 0,-2-7 165 0 0,-2-1 0 0 0,0-27-165 0 0,-5 13 155 0 0,-2 1-1 0 0,-3-1 1 0 0,-3 1-1 0 0,-6-17-154 0 0,4 33 278 0 0,9 48-262 0 0,0 47 166 0 0,2 0 1 0 0,4 17-183 0 0,19 71-60 0 0,-8-53-855 0 0,-4 1-1 0 0,-4 0 1 0 0,-2 24 915 0 0,-7-108-76 0 0,0 0 0 0 0,0 0 0 0 0,0 0 0 0 0,0 0 0 0 0,0 0 0 0 0,0 0 1 0 0,0 0-1 0 0,0 0 0 0 0,1 0 0 0 0,-1 0 0 0 0,0 0 0 0 0,0 0 0 0 0,0 0 0 0 0,0 0 1 0 0,0 0-1 0 0,0 0 0 0 0,0 0 0 0 0,0 0 0 0 0,0 0 0 0 0,1 0 0 0 0,-1 0 1 0 0,0 0-1 0 0,0 0 0 0 0,0 0 0 0 0,0 0 0 0 0,0 0 0 0 0,0 0 0 0 0,0 0 1 0 0,0 0-1 0 0,0 0 0 0 0,1 0 0 0 0,-1 0 0 0 0,0 0 0 0 0,0 0 0 0 0,0 0 1 0 0,0 0-1 0 0,0 0 0 0 0,0 0 76 0 0,7-20-1313 0 0,6-28 427 0 0,24-134 1274 0 0,-22 141 873 0 0,-15 39-1145 0 0,1 1 0 0 0,-1-1 0 0 0,1 1-1 0 0,-1-1 1 0 0,1 1 0 0 0,-1 0 0 0 0,1-1-1 0 0,0 1 1 0 0,0 0 0 0 0,0 0 0 0 0,0-1-1 0 0,0 1 1 0 0,0 0 0 0 0,0 0 0 0 0,0 0-1 0 0,0 0 1 0 0,1 1 0 0 0,-1-1 0 0 0,0 0-1 0 0,1 0 1 0 0,-1 1 0 0 0,0-1 0 0 0,1 1-1 0 0,-1-1 1 0 0,1 1 0 0 0,-1-1-116 0 0,1 3 105 0 0,0-1 0 0 0,0 0 1 0 0,-1 1-1 0 0,1-1 0 0 0,-1 1 1 0 0,1-1-1 0 0,-1 1 0 0 0,1 0 1 0 0,-1-1-1 0 0,0 1 0 0 0,0 0 1 0 0,0 0-1 0 0,0 0 0 0 0,0 0 0 0 0,0 0 1 0 0,-1 0-1 0 0,1 0 0 0 0,-1 0 1 0 0,1 0-1 0 0,-1 2-105 0 0,8 47 642 0 0,-8-51-639 0 0,10 75 546 0 0,-3-33-1075 0 0,-3 1-1 0 0,-1 15 527 0 0,-3-57-160 0 0,0-1 0 0 0,-1 1 0 0 0,1 0 0 0 0,0 0 0 0 0,0 0 0 0 0,0 0-1 0 0,0 0 1 0 0,0 0 0 0 0,0 0 0 0 0,0 0 0 0 0,0 0 0 0 0,1 0 0 0 0,-1 0 0 0 0,0 0-1 0 0,1 0 1 0 0,-1 0 0 0 0,0 0 0 0 0,1 0 0 0 0,-1-1 0 0 0,1 1 0 0 0,-1 0 0 0 0,1 0-1 0 0,0 0 1 0 0,-1-1 0 0 0,1 1 0 0 0,0 0 0 0 0,0-1 160 0 0,0 0-297 0 0,0 0 1 0 0,0-1-1 0 0,0 1 1 0 0,0-1-1 0 0,0 0 0 0 0,0 1 1 0 0,0-1-1 0 0,0 0 1 0 0,0 0-1 0 0,0 1 1 0 0,-1-1-1 0 0,1 0 0 0 0,0 0 1 0 0,0 0-1 0 0,-1 0 1 0 0,1 0-1 0 0,0 0 1 0 0,-1 0 296 0 0,6-9-1807 0 0,-1 1 1 0 0,0-1 0 0 0,-1 1 0 0 0,4-11 1806 0 0,-4 0-1494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9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31 195 116 0 0,'-4'-50'5059'0'0,"-12"-16"3188"0"0,9 42-6278 0 0,4 4-1876 0 0,3 19-479 0 0,0-1 1 0 0,0 1-1 0 0,0 0 0 0 0,0 0 1 0 0,1-1-1 0 0,-1 1 1 0 0,0 0-1 0 0,1-1 0 0 0,-1 1 1 0 0,1 0-1 0 0,-1 0 1 0 0,1 0-1 0 0,-1-1 0 0 0,1 1 1 0 0,0 0-1 0 0,0 0 1 0 0,0 0-1 0 0,-1 0 0 0 0,1 0 1 0 0,0 0-1 0 0,0 1 1 0 0,0-1-1 0 0,1 0 0 0 0,-1 0 1 0 0,0 1-1 0 0,0-1 1 0 0,0 0-1 0 0,0 1 0 0 0,1 0 1 0 0,0-1 385 0 0,20-2-2189 0 0,0 4 626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20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73 348 0 0,'1'-3'419'0'0,"0"1"0"0"0,0 0 0 0 0,0-1 0 0 0,-1 1-1 0 0,1-1 1 0 0,-1 1 0 0 0,1-1 0 0 0,-1 1 0 0 0,0-1 0 0 0,0 1 0 0 0,0-1 0 0 0,0 1 0 0 0,-1-1 0 0 0,1 1-1 0 0,-1-1 1 0 0,1 1 0 0 0,-1-1 0 0 0,0 1 0 0 0,0 0 0 0 0,0-1 0 0 0,0 1 0 0 0,0 0 0 0 0,-2-2-419 0 0,2 3 105 0 0,1 0 0 0 0,-1 0 1 0 0,0 0-1 0 0,0 0 0 0 0,0 0 0 0 0,0 1 1 0 0,0-1-1 0 0,0 0 0 0 0,0 0 1 0 0,-1 1-1 0 0,1-1 0 0 0,0 1 1 0 0,0-1-1 0 0,0 1 0 0 0,-1-1 1 0 0,1 1-1 0 0,0 0 0 0 0,-1 0 1 0 0,1 0-1 0 0,0-1 0 0 0,0 1 1 0 0,-1 0-1 0 0,1 1 0 0 0,0-1 1 0 0,-1 0-1 0 0,1 0 0 0 0,0 0 1 0 0,0 1-1 0 0,-1-1 0 0 0,1 1 1 0 0,0-1-1 0 0,0 1 0 0 0,0-1 0 0 0,-1 1 1 0 0,1 0-1 0 0,0 0 0 0 0,0-1 1 0 0,0 1-1 0 0,0 0 0 0 0,0 0 1 0 0,1 0-1 0 0,-1 0 0 0 0,0 0 1 0 0,0 0-1 0 0,0 2-105 0 0,-8 7 69 0 0,1 1 0 0 0,1 1 0 0 0,0-1-1 0 0,0 1 1 0 0,1 1 0 0 0,1-1 0 0 0,0 1 0 0 0,0 0 0 0 0,2 0-1 0 0,-1 0 1 0 0,0 10-69 0 0,0 5 2 0 0,2 1 0 0 0,1 0 0 0 0,0-1 0 0 0,3 1 0 0 0,0 2-2 0 0,-1-26 11 0 0,0-1-1 0 0,0 1 1 0 0,0 0-1 0 0,0-1 0 0 0,1 1 1 0 0,0 0-1 0 0,0-1 1 0 0,0 0-1 0 0,0 0 0 0 0,1 0 1 0 0,-1 0-1 0 0,4 3-10 0 0,-5-6 15 0 0,-1 0-1 0 0,1 0 1 0 0,0-1-1 0 0,0 1 1 0 0,0 0-1 0 0,-1-1 1 0 0,1 1-1 0 0,0 0 1 0 0,0-1-1 0 0,0 0 1 0 0,0 1-1 0 0,0-1 1 0 0,0 1-1 0 0,0-1 0 0 0,1 0 1 0 0,-1 0-1 0 0,0 0 1 0 0,0 0-1 0 0,0 1 1 0 0,0-1-1 0 0,0-1 1 0 0,1 1-15 0 0,-1 0 28 0 0,1-1 0 0 0,0 0 0 0 0,0 0 0 0 0,-1 0 0 0 0,1 0 0 0 0,-1 0 0 0 0,1 0 0 0 0,-1 0 1 0 0,0-1-1 0 0,1 1 0 0 0,-1 0 0 0 0,0-1 0 0 0,0 1 0 0 0,0-1 0 0 0,0 0 0 0 0,0 1 0 0 0,0-1 0 0 0,0 0-28 0 0,7-14 202 0 0,-1 0-1 0 0,-1 0 1 0 0,0 0 0 0 0,-1-1-1 0 0,-1 0 1 0 0,0 0 0 0 0,0-13-202 0 0,1-23 1072 0 0,-3-49-1072 0 0,3 126-146 0 0,0 0 0 0 0,2 0 0 0 0,0-1 0 0 0,2 0 0 0 0,5 9 146 0 0,-5-9-651 0 0,0 0-1062 0 0,0 0 0 0 0,12 18 1713 0 0,-18-37-542 0 0,-1 0 1 0 0,0 0-1 0 0,1 0 1 0 0,0 0 0 0 0,0-1-1 0 0,0 1 1 0 0,1-1-1 0 0,-1 0 1 0 0,1 0-1 0 0,0 0 1 0 0,-1 0 0 0 0,1 0-1 0 0,1-1 1 0 0,-1 0-1 0 0,0 0 1 0 0,0 0-1 0 0,2 0 542 0 0,8-2-2186 0 0,0-7 342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21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62 723 84 0 0,'7'10'1446'0'0,"-1"1"0"0"0,0 0-1 0 0,0 0 1 0 0,-1 0 0 0 0,-1 1 0 0 0,0 0 0 0 0,0 0 0 0 0,0 6-1446 0 0,13 106 4962 0 0,-5-29-3188 0 0,38 147-765 0 0,-50-236-1061 0 0,-2-11 9 0 0,-7-26-19 0 0,-12-48-37 0 0,-60-326-454 0 0,33 154 528 0 0,39 207 184 0 0,2 1 1 0 0,2-1-1 0 0,1-23-159 0 0,4 66 15 0 0,0 1 0 0 0,0-1 0 0 0,-1 0 0 0 0,1 1 0 0 0,0-1 0 0 0,0 0 0 0 0,0 1 0 0 0,0-1 0 0 0,0 0 0 0 0,0 1 0 0 0,0-1 0 0 0,0 0 0 0 0,0 1 0 0 0,1-1 0 0 0,-1 0 0 0 0,0 1 0 0 0,0-1 0 0 0,0 0 0 0 0,1 1 0 0 0,-1-1 0 0 0,0 1 0 0 0,1-1 0 0 0,-1 0 0 0 0,1 1 0 0 0,-1-1 0 0 0,1 1 0 0 0,-1-1 0 0 0,1 1 0 0 0,-1-1 0 0 0,1 1 0 0 0,-1 0 0 0 0,1-1 0 0 0,0 1-15 0 0,15 15 120 0 0,11 34-300 0 0,-22-35 81 0 0,33 70-401 0 0,-36-80 477 0 0,1 1 0 0 0,-1-1 0 0 0,1 0 0 0 0,0 1 0 0 0,0-1 1 0 0,1-1-1 0 0,-1 1 0 0 0,1 0 0 0 0,0-1 0 0 0,0 0 0 0 0,0 0 1 0 0,0 0-1 0 0,1 0 0 0 0,-1-1 0 0 0,4 2 23 0 0,-5-4-6 0 0,-1 1 1 0 0,1-1-1 0 0,0 0 1 0 0,-1 0-1 0 0,1-1 1 0 0,0 1-1 0 0,-1 0 0 0 0,1-1 1 0 0,0 0-1 0 0,-1 1 1 0 0,1-1-1 0 0,-1 0 1 0 0,1 0-1 0 0,-1-1 1 0 0,0 1-1 0 0,1 0 0 0 0,-1-1 1 0 0,0 1-1 0 0,0-1 1 0 0,0 0-1 0 0,0 0 1 0 0,0 0-1 0 0,-1 0 0 0 0,1 0 1 0 0,0 0-1 0 0,-1 0 1 0 0,0 0-1 0 0,1-1 1 0 0,0-1 5 0 0,6-10-3 0 0,-1-1 0 0 0,0 0 0 0 0,-1 0 0 0 0,1-4 3 0 0,7-31 11 0 0,-3-1 0 0 0,-2 1 0 0 0,-2-2-1 0 0,0-35-10 0 0,1 1 194 0 0,-7 77-186 0 0,2-18 432 0 0,-1 25-172 0 0,1 18-95 0 0,90 602 390 0 0,-41-230-1404 0 0,-47-341 540 0 0,-3-33 49 0 0,-1 0-1 0 0,-1 0 1 0 0,0 0-1 0 0,-1 0 1 0 0,0 0-1 0 0,-1-1 1 0 0,-2 8 252 0 0,0-15-454 0 0,2-13 274 0 0,4-19 424 0 0,5 15 50 0 0,1-1 0 0 0,0 1 0 0 0,1 0 0 0 0,0 1 1 0 0,0 0-1 0 0,1 0 0 0 0,5-2-294 0 0,-1 0 70 0 0,-1-1 0 0 0,-1 0 0 0 0,0-1-1 0 0,7-10-69 0 0,-8 7-25 0 0,-1 0 0 0 0,0-1 0 0 0,-1 0 0 0 0,-1 0 0 0 0,-1-1-1 0 0,-1 0 1 0 0,0 0 0 0 0,-1-1 0 0 0,-2 1 0 0 0,0-1 0 0 0,-1 0-1 0 0,0 0 1 0 0,-2 0 0 0 0,0 0 0 0 0,-2 0 0 0 0,0-3 25 0 0,2 23-6 0 0,0-1 0 0 0,0 0 1 0 0,0 1-1 0 0,0-1 0 0 0,0 0 1 0 0,0 0-1 0 0,-1 1 0 0 0,1-1 1 0 0,0 0-1 0 0,0 1 0 0 0,0-1 1 0 0,-1 0-1 0 0,1 1 0 0 0,0-1 1 0 0,-1 0-1 0 0,1 1 0 0 0,0-1 1 0 0,-1 1-1 0 0,1-1 0 0 0,-1 1 1 0 0,1-1-1 0 0,-1 1 0 0 0,1-1 1 0 0,-1 1-1 0 0,0-1 0 0 0,1 1 1 0 0,-1 0-1 0 0,1-1 0 0 0,-1 1 1 0 0,0 0-1 0 0,1 0 0 0 0,-1-1 0 0 0,0 1 1 0 0,0 0-1 0 0,1 0 0 0 0,-1 0 1 0 0,0 0-1 0 0,1 0 0 0 0,-1 0 1 0 0,0 0-1 0 0,1 0 0 0 0,-1 0 1 0 0,0 0-1 0 0,0 0 0 0 0,1 0 1 0 0,-1 1-1 0 0,0-1 0 0 0,1 0 1 0 0,-1 0-1 0 0,0 1 0 0 0,1-1 1 0 0,-1 0-1 0 0,1 1 0 0 0,-1-1 1 0 0,1 1-1 0 0,-1-1 0 0 0,0 1 1 0 0,1-1-1 0 0,0 1 0 0 0,-1-1 1 0 0,1 1-1 0 0,-1 0 0 0 0,1 0 6 0 0,-5 3-24 0 0,1 1 1 0 0,0 0-1 0 0,0 0 0 0 0,0 0 0 0 0,1 1 1 0 0,-3 4 23 0 0,-8 25 36 0 0,2 0 1 0 0,1 2 0 0 0,2-1-1 0 0,2 1 1 0 0,1 0 0 0 0,1 0-1 0 0,3 1 1 0 0,1 0 0 0 0,1-1-1 0 0,3 1 1 0 0,1-1 0 0 0,6 24-37 0 0,-10-56 25 0 0,1 0 0 0 0,0 0 0 0 0,0 0 0 0 0,1 0-1 0 0,0-1 1 0 0,-1 1 0 0 0,1 0 0 0 0,1-1 0 0 0,-1 0 0 0 0,1 1 0 0 0,0-1 0 0 0,1 2-25 0 0,-2-5 3 0 0,-1 0 0 0 0,1 0 0 0 0,-1 0 1 0 0,1 0-1 0 0,-1-1 0 0 0,1 1 0 0 0,-1 0 0 0 0,1-1 0 0 0,0 1 0 0 0,-1-1 0 0 0,1 1 0 0 0,0-1 1 0 0,0 0-1 0 0,-1 0 0 0 0,1 0 0 0 0,0 0 0 0 0,0 0 0 0 0,-1 0 0 0 0,1 0 0 0 0,0 0 0 0 0,0-1 0 0 0,-1 1 1 0 0,1-1-1 0 0,0 0 0 0 0,-1 1 0 0 0,1-1 0 0 0,-1 0 0 0 0,1 0 0 0 0,-1 0 0 0 0,1 0 0 0 0,-1 0 0 0 0,0 0 1 0 0,1 0-1 0 0,-1 0 0 0 0,1-1-3 0 0,11-10-6 0 0,0 0 0 0 0,-1-1 1 0 0,-1 0-1 0 0,0-1 0 0 0,0 0 0 0 0,-2-1 1 0 0,3-5 5 0 0,12-23-36 0 0,17-44 36 0 0,23-86 71 0 0,-29 73-27 0 0,-41 187-59 0 0,-5-22 24 0 0,3 0-1 0 0,2 0 1 0 0,3 0 0 0 0,3 1 0 0 0,6 35-9 0 0,4 63-574 0 0,-10-160 253 0 0,-1 1 0 0 0,0-1 0 0 0,0 0 0 0 0,0 0 0 0 0,-1 0 0 0 0,0 0-1 0 0,1 0 1 0 0,-1 0 0 0 0,0 0 0 0 0,-1 0 0 0 0,1-1 0 0 0,-2 2 321 0 0,4-4-238 0 0,-1 0 0 0 0,1 0 0 0 0,-1 0 1 0 0,1-1-1 0 0,-1 1 0 0 0,0 0 0 0 0,1 0 0 0 0,-1-1 1 0 0,0 1-1 0 0,1 0 0 0 0,-1-1 0 0 0,0 1 1 0 0,0 0-1 0 0,0-1 0 0 0,0 1 0 0 0,1-1 0 0 0,-1 0 1 0 0,0 1-1 0 0,0-1 0 0 0,0 0 0 0 0,0 1 0 0 0,0-1 1 0 0,0 0-1 0 0,0 0 0 0 0,0 0 0 0 0,0 0 1 0 0,0 0-1 0 0,0 0 0 0 0,0 0 0 0 0,0 0 0 0 0,0-1 1 0 0,0 1-1 0 0,0 0 0 0 0,0 0 0 0 0,0-1 0 0 0,0 1 1 0 0,0-1-1 0 0,0 1 0 0 0,1-1 0 0 0,-1 1 0 0 0,0-1 1 0 0,0 1-1 0 0,0-1 0 0 0,1 0 0 0 0,-1 0 1 0 0,0 1-1 0 0,1-1 0 0 0,-1 0 0 0 0,1 0 0 0 0,-1 0 1 0 0,0 0 237 0 0,0-7-1468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22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106 150 264 0 0,'27'-48'1966'0'0,"-17"31"-384"0"0,0-1 1 0 0,0-1-1 0 0,-2 0 0 0 0,1-2-1582 0 0,-9 21 70 0 0,0 0 0 0 0,0-1 0 0 0,0 1 0 0 0,0 0 0 0 0,0 0 0 0 0,1 0 0 0 0,-1 0 0 0 0,0 0 0 0 0,0 0 0 0 0,0-1-1 0 0,0 1 1 0 0,0 0 0 0 0,0 0 0 0 0,0 0 0 0 0,0 0 0 0 0,0-1 0 0 0,0 1 0 0 0,0 0 0 0 0,0 0 0 0 0,0 0 0 0 0,0 0 0 0 0,0-1-1 0 0,0 1 1 0 0,0 0 0 0 0,0 0 0 0 0,0 0 0 0 0,0 0 0 0 0,0-1 0 0 0,0 1 0 0 0,0 0 0 0 0,0 0 0 0 0,0 0 0 0 0,0 0-1 0 0,0 0 1 0 0,0-1 0 0 0,0 1 0 0 0,0 0 0 0 0,0 0 0 0 0,0 0 0 0 0,-1 0 0 0 0,1 0 0 0 0,0-1 0 0 0,0 1 0 0 0,0 0-1 0 0,0 0 1 0 0,0 0 0 0 0,-1 0 0 0 0,1 0 0 0 0,0 0 0 0 0,0 0 0 0 0,0 0 0 0 0,0 0 0 0 0,0 0 0 0 0,-1 0 0 0 0,1 0-70 0 0,-10 7 2244 0 0,-11 14-447 0 0,10-8-1513 0 0,0 2 0 0 0,1-1 0 0 0,1 1 0 0 0,0 1 1 0 0,1-1-1 0 0,1 2 0 0 0,1-1 0 0 0,-2 8-284 0 0,3-7 62 0 0,1 1 0 0 0,0-1 0 0 0,2 1-1 0 0,0 0 1 0 0,1 0 0 0 0,1 0 0 0 0,0 0 0 0 0,1 0 0 0 0,2-1 0 0 0,-1 1 0 0 0,2 0 0 0 0,5 13-62 0 0,-7-24 32 0 0,2 0 0 0 0,-1 0-1 0 0,1 0 1 0 0,0 0 0 0 0,0-1 0 0 0,4 4-32 0 0,-6-8-29 0 0,0 1 0 0 0,1-1-1 0 0,-1 1 1 0 0,0-1 0 0 0,0 1 0 0 0,-1 0 0 0 0,1 0-1 0 0,0 0 1 0 0,-1 0 0 0 0,0 0 0 0 0,0 0 0 0 0,0 0-1 0 0,0 1 1 0 0,0-1 0 0 0,-1 0 0 0 0,1 1-1 0 0,-1-1 1 0 0,0 0 0 0 0,0 1 0 0 0,0-1 0 0 0,0 0-1 0 0,-1 1 1 0 0,1-1 0 0 0,-1 0 0 0 0,0 0 0 0 0,0 1-1 0 0,0-1 1 0 0,-1 0 0 0 0,1 0 0 0 0,-1 0 0 0 0,1 0-1 0 0,-1 0 30 0 0,-6 8-506 0 0,0 0 0 0 0,0 0-1 0 0,-1 0 1 0 0,-1-1-1 0 0,0 0 507 0 0,7-7-699 0 0,-1 0-1 0 0,0 0 1 0 0,1 0-1 0 0,-1 0 1 0 0,0-1-1 0 0,0 0 1 0 0,0 0-1 0 0,-1 0 0 0 0,1 0 1 0 0,-1 0 699 0 0,4-2-88 0 0,1 0 0 0 0,0 0 0 0 0,-1 1 0 0 0,1-1 0 0 0,0 0 0 0 0,0 0 0 0 0,-1 0 0 0 0,1 0 0 0 0,0 0 0 0 0,-1 0 0 0 0,1 0 0 0 0,0 1 0 0 0,-1-1 0 0 0,1 0 0 0 0,0 0 0 0 0,-1 0 0 0 0,1 0 0 0 0,0-1 0 0 0,-1 1 0 0 0,1 0 0 0 0,0 0 0 0 0,-1 0 0 0 0,1 0-1 0 0,0 0 1 0 0,-1 0 0 0 0,1 0 0 0 0,0-1 0 0 0,-1 1 0 0 0,1 0 0 0 0,0 0 0 0 0,0 0 0 0 0,-1-1 0 0 0,1 1 0 0 0,0 0 0 0 0,0 0 0 0 0,0-1 0 0 0,-1 1 0 0 0,1 0 0 0 0,0 0 0 0 0,0-1 0 0 0,0 1 0 0 0,0 0 0 0 0,-1-1 0 0 0,1 1 0 0 0,0 0 0 0 0,0-1 0 0 0,0 1 0 0 0,0 0 0 0 0,0-1 0 0 0,0 1 0 0 0,0 0 0 0 0,0-1 0 0 0,0 1 0 0 0,0 0 0 0 0,0-1 88 0 0,8-18-2891 0 0,-3 11 1904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23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103 332 208 0 0,'12'-18'791'0'0,"-1"0"0"0"0,-1-1-1 0 0,0-1 1 0 0,-1 1 0 0 0,-2-1 0 0 0,0 0 0 0 0,-1-1 0 0 0,0-5-791 0 0,-5 24 176 0 0,4-42 2716 0 0,-8 24-514 0 0,3 20-2307 0 0,0-1 0 0 0,0 1 0 0 0,0 0 1 0 0,0 0-1 0 0,0-1 0 0 0,-1 1 0 0 0,1 0 0 0 0,0-1 0 0 0,0 1 1 0 0,0 0-1 0 0,0 0 0 0 0,-1 0 0 0 0,1-1 0 0 0,0 1 0 0 0,0 0 1 0 0,-1 0-1 0 0,1 0 0 0 0,0-1 0 0 0,0 1 0 0 0,-1 0 0 0 0,1 0 1 0 0,0 0-1 0 0,-1 0 0 0 0,1 0 0 0 0,0 0 0 0 0,0 0 1 0 0,-1-1-1 0 0,1 1 0 0 0,0 0 0 0 0,-1 0 0 0 0,1 0 0 0 0,0 0 1 0 0,-1 0-1 0 0,1 0 0 0 0,0 1 0 0 0,0-1 0 0 0,-1 0 0 0 0,1 0 1 0 0,0 0-1 0 0,-1 0 0 0 0,1 0 0 0 0,0 0-71 0 0,-5 3 343 0 0,0 0 0 0 0,1 0 0 0 0,-1 0 1 0 0,1 1-1 0 0,0-1 0 0 0,0 1 0 0 0,0 0 0 0 0,-1 2-343 0 0,2-1 18 0 0,-1-1 0 0 0,0 0 1 0 0,0 0-1 0 0,0-1 0 0 0,-1 1 0 0 0,1-1 0 0 0,-1 0 0 0 0,-2 1-18 0 0,5-3-11 0 0,1-1 33 0 0,0 0 0 0 0,0 1 0 0 0,0-1 0 0 0,0 0 1 0 0,0 1-1 0 0,0-1 0 0 0,0 1 0 0 0,0 0 1 0 0,0-1-1 0 0,0 1 0 0 0,0 0 0 0 0,0-1 1 0 0,0 1-1 0 0,0 0 0 0 0,0 0 0 0 0,1 0 0 0 0,-1 0 1 0 0,0 0-1 0 0,1 0 0 0 0,-1 0 0 0 0,1 0 1 0 0,-1 0-1 0 0,1 0 0 0 0,-1 0 0 0 0,1 0 1 0 0,0 1-1 0 0,0-1 0 0 0,-1 1-22 0 0,1 4 17 0 0,-1 0 0 0 0,-1 0 0 0 0,1 0 0 0 0,-1-1 0 0 0,0 1 0 0 0,-1 0 0 0 0,1-1 0 0 0,-1 1 0 0 0,0-1 0 0 0,-3 3-17 0 0,2-1 3 0 0,0 0 1 0 0,0 0-1 0 0,1 1 0 0 0,0-1 0 0 0,0 1 0 0 0,-1 7-3 0 0,-2 19 15 0 0,2-17-54 0 0,1-1 1 0 0,0 2-1 0 0,1-1 1 0 0,1 0-1 0 0,1 0 1 0 0,0 1-1 0 0,2-1 1 0 0,0 0-1 0 0,2 9 39 0 0,-4-25-6 0 0,0 0-1 0 0,0 1 0 0 0,1-1 0 0 0,-1 1 0 0 0,1-1 0 0 0,-1 0 1 0 0,1 1-1 0 0,-1-1 0 0 0,1 0 0 0 0,-1 1 0 0 0,1-1 1 0 0,0 0-1 0 0,0 0 0 0 0,0 0 0 0 0,0 1 0 0 0,0-1 0 0 0,0 0 1 0 0,0 0-1 0 0,0-1 0 0 0,0 1 0 0 0,0 0 0 0 0,1 0 7 0 0,-1-1-6 0 0,0 0-1 0 0,0 0 1 0 0,0 0-1 0 0,0 0 0 0 0,0-1 1 0 0,0 1-1 0 0,0 0 1 0 0,0 0-1 0 0,0-1 0 0 0,0 1 1 0 0,-1 0-1 0 0,1-1 1 0 0,0 1-1 0 0,0-1 0 0 0,0 0 1 0 0,0 1-1 0 0,-1-1 1 0 0,1 0-1 0 0,0 1 0 0 0,0-1 1 0 0,-1 0-1 0 0,1 0 1 0 0,0 1 6 0 0,4-8-16 0 0,0 1 1 0 0,0-1-1 0 0,0 0 1 0 0,-1 0 0 0 0,0 0-1 0 0,1-3 16 0 0,2-11 7 0 0,0-1 0 0 0,-2 0 0 0 0,0 0-1 0 0,-1 0 1 0 0,-1-19-7 0 0,-1-120 128 0 0,-3 89 97 0 0,1 72-201 0 0,0-1 1 0 0,-1 0-1 0 0,1 0 1 0 0,0 1-1 0 0,0-1 0 0 0,0 0 1 0 0,1 0-1 0 0,-1 1 0 0 0,0-1 1 0 0,1 0-1 0 0,-1 1 1 0 0,1-1-1 0 0,-1 0 0 0 0,1 1 1 0 0,0-1-1 0 0,0 1 1 0 0,0-1-1 0 0,0 1-24 0 0,-1 1 10 0 0,1 0-1 0 0,0 0 1 0 0,0 1 0 0 0,0-1 0 0 0,-1 0-1 0 0,1 1 1 0 0,0-1 0 0 0,-1 0-1 0 0,1 1 1 0 0,0-1 0 0 0,-1 1-1 0 0,1 0 1 0 0,0-1 0 0 0,-1 1 0 0 0,1-1-1 0 0,-1 1 1 0 0,1 0 0 0 0,-1-1-1 0 0,1 1 1 0 0,-1 0 0 0 0,0 0 0 0 0,1-1-1 0 0,-1 1 1 0 0,0 0-10 0 0,29 65 76 0 0,-27-63-82 0 0,81 252-728 0 0,-82-255 718 0 0,-1 1 0 0 0,0 0 1 0 0,0-1-1 0 0,0 1 0 0 0,1 0 0 0 0,-1-1 0 0 0,0 1 0 0 0,1-1 1 0 0,-1 1-1 0 0,0 0 0 0 0,1-1 0 0 0,-1 1 0 0 0,1-1 1 0 0,-1 1-1 0 0,1-1 0 0 0,-1 1 0 0 0,1-1 0 0 0,-1 0 1 0 0,1 1-1 0 0,-1-1 0 0 0,1 0 0 0 0,0 1 0 0 0,-1-1 0 0 0,1 0 1 0 0,0 0-1 0 0,-1 1 0 0 0,1-1 0 0 0,0 0 0 0 0,-1 0 1 0 0,1 0-1 0 0,0 0 0 0 0,-1 0 0 0 0,1 0 0 0 0,0 0 0 0 0,-1 0 1 0 0,1 0-1 0 0,0-1 0 0 0,-1 1 0 0 0,1 0 0 0 0,0 0 1 0 0,-1 0-1 0 0,1-1 0 0 0,-1 1 0 0 0,1 0 0 0 0,0-1 0 0 0,-1 1 1 0 0,1-1-1 0 0,-1 1 0 0 0,1 0 0 0 0,-1-1 0 0 0,1 1 1 0 0,-1-1-1 0 0,1 0 0 0 0,-1 1 0 0 0,0-1 0 0 0,1 1 1 0 0,-1-1-1 0 0,0 1 0 0 0,1-2 16 0 0,30-47 37 0 0,-22 34 48 0 0,2-4-12 0 0,-1 1 0 0 0,0-1 0 0 0,-1 0 0 0 0,5-20-73 0 0,-11 30 8 0 0,0-1-1 0 0,-1 1 1 0 0,0-1 0 0 0,0 0 0 0 0,-1 1-1 0 0,0-1 1 0 0,-1 0 0 0 0,0 0-1 0 0,-1 0 1 0 0,0 1 0 0 0,-1-8-8 0 0,2 16 2 0 0,0 0 1 0 0,-1 0-1 0 0,1 0 0 0 0,0 0 0 0 0,0 0 1 0 0,-1 0-1 0 0,1 0 0 0 0,-1 1 1 0 0,1-1-1 0 0,-1 0 0 0 0,1 0 0 0 0,-1 0 1 0 0,1 0-1 0 0,-1 1 0 0 0,0-1 1 0 0,1 0-1 0 0,-1 1 0 0 0,0-1 0 0 0,0 1 1 0 0,1-1-1 0 0,-1 0 0 0 0,0 1 1 0 0,0 0-1 0 0,0-1 0 0 0,0 1 0 0 0,0-1 1 0 0,0 1-1 0 0,0 0 0 0 0,0 0 1 0 0,0 0-1 0 0,1 0 0 0 0,-1-1 1 0 0,0 1-1 0 0,0 0 0 0 0,0 0 0 0 0,0 1 1 0 0,0-1-1 0 0,0 0 0 0 0,0 0 1 0 0,0 0-1 0 0,0 1 0 0 0,0-1 0 0 0,0 0 1 0 0,0 1-1 0 0,0-1 0 0 0,1 1 1 0 0,-1-1-1 0 0,0 1 0 0 0,0 0 0 0 0,0-1 1 0 0,1 1-1 0 0,-1 0 0 0 0,0-1 1 0 0,1 1-1 0 0,-1 0-2 0 0,-5 4-23 0 0,1 0-1 0 0,0 0 1 0 0,0 0 0 0 0,0 1 0 0 0,0 0 0 0 0,-2 4 23 0 0,2 0-11 0 0,0 1 1 0 0,1 0 0 0 0,0 0-1 0 0,0 0 1 0 0,1 0 0 0 0,1 0-1 0 0,0 1 1 0 0,0 7 10 0 0,1-12-21 0 0,0 0 0 0 0,1 0 1 0 0,0 0-1 0 0,1 0 0 0 0,-1 1 0 0 0,1-1 0 0 0,1-1 0 0 0,-1 1 1 0 0,1 0-1 0 0,0 0 0 0 0,1-1 0 0 0,-1 1 0 0 0,2-1 1 0 0,2 6 20 0 0,-6-11-8 0 0,1-1 0 0 0,-1 1 0 0 0,0-1 0 0 0,1 0 0 0 0,-1 1 0 0 0,1-1 0 0 0,-1 1 0 0 0,0-1 0 0 0,1 0 0 0 0,-1 1 0 0 0,1-1 1 0 0,-1 0-1 0 0,1 1 0 0 0,-1-1 0 0 0,1 0 0 0 0,0 0 0 0 0,-1 1 0 0 0,1-1 0 0 0,-1 0 0 0 0,1 0 0 0 0,-1 0 0 0 0,1 0 0 0 0,0 0 0 0 0,-1 0 1 0 0,1 0-1 0 0,-1 0 0 0 0,1 0 0 0 0,0 0 0 0 0,-1 0 0 0 0,1 0 0 0 0,-1-1 0 0 0,1 1 0 0 0,-1 0 0 0 0,1 0 8 0 0,18-19-303 0 0,3-26-336 0 0,-11-35-230 0 0,-9 47 848 0 0,-2 27 351 0 0,-1 10 315 0 0,-2 18-264 0 0,2 1 0 0 0,0-1 0 0 0,1 0 0 0 0,2 1 0 0 0,0-1 0 0 0,3 9-381 0 0,4 72 551 0 0,-7-35-368 0 0,0-46-163 0 0,0-1 1 0 0,-2 0-1 0 0,-1 1 1 0 0,-1-1-1 0 0,0 0 0 0 0,-2 0 1 0 0,-2 9-21 0 0,2-20 4 0 0,-1 7-97 0 0,-1 0 0 0 0,0 0 1 0 0,-2-1-1 0 0,0 0 0 0 0,-7 12 93 0 0,13-25-41 0 0,0 0-1 0 0,0 0 1 0 0,-1 0-1 0 0,1-1 1 0 0,-1 1 0 0 0,1-1-1 0 0,-1 1 1 0 0,0-1-1 0 0,0 0 1 0 0,0 0-1 0 0,0 0 1 0 0,0 0-1 0 0,-1 0 1 0 0,1-1 0 0 0,-1 0-1 0 0,1 1 1 0 0,-1-1-1 0 0,1-1 1 0 0,-1 1-1 0 0,1 0 1 0 0,-1-1-1 0 0,0 0 1 0 0,1 0 0 0 0,-1 0-1 0 0,0 0 1 0 0,1 0-1 0 0,-1-1 1 0 0,0 0-1 0 0,1 0 1 0 0,-3-1 41 0 0,1 0-169 0 0,0 0 0 0 0,0-1 1 0 0,1 0-1 0 0,-1 0 0 0 0,1 0 1 0 0,0 0-1 0 0,0-1 0 0 0,0 1 0 0 0,0-1 1 0 0,1 0-1 0 0,0 0 0 0 0,-1-1 0 0 0,1 1 1 0 0,1-1-1 0 0,-1 1 0 0 0,1-1 0 0 0,0 0 1 0 0,0 0-1 0 0,0 0 0 0 0,0-4 169 0 0,-1 0-519 0 0,1 1 1 0 0,0-1-1 0 0,1 0 0 0 0,-1 0 0 0 0,2 0 1 0 0,-1 0-1 0 0,2 0 0 0 0,-1 0 1 0 0,1 0-1 0 0,0 0 0 0 0,2-6 519 0 0,1 3-457 0 0,0 1 0 0 0,1 0 1 0 0,0 0-1 0 0,1 1 0 0 0,0-1 0 0 0,0 1 0 0 0,1 1 0 0 0,0-1 0 0 0,4-2 457 0 0,11-10-437 0 0,2 0 0 0 0,21-15 437 0 0,-38 32 24 0 0,22-18 172 0 0,29-24 2884 0 0,36-37-3080 0 0,-75 65 1522 0 0,-2-1 0 0 0,0 0 0 0 0,7-13-1522 0 0,12-36 4664 0 0,-18 8-3459 0 0,-17 57-1209 0 0,0 1 0 0 0,-1-1-1 0 0,1 0 1 0 0,-1 1 0 0 0,0-1 0 0 0,0 0-1 0 0,0 1 1 0 0,0-1 0 0 0,-1 0 0 0 0,1 0 0 0 0,-1 1-1 0 0,0-1 1 0 0,0 1 0 0 0,0-1 0 0 0,-2-1 4 0 0,3 4-6 0 0,-1 1 1 0 0,0 0 0 0 0,0-1-1 0 0,0 1 1 0 0,0 0 0 0 0,0 0 0 0 0,0 0-1 0 0,0-1 1 0 0,0 1 0 0 0,0 0-1 0 0,0 0 1 0 0,0 0 0 0 0,1 1 0 0 0,-1-1-1 0 0,0 0 1 0 0,0 0 0 0 0,0 0-1 0 0,0 1 1 0 0,0-1 0 0 0,0 0 0 0 0,0 1-1 0 0,0-1 1 0 0,1 1 0 0 0,-1-1 0 0 0,0 1-1 0 0,0-1 1 0 0,1 1 0 0 0,-1 0-1 0 0,0-1 1 0 0,1 1 0 0 0,-1 0 0 0 0,0 0-1 0 0,1-1 1 0 0,-1 1 0 0 0,1 0-1 0 0,-1 1 6 0 0,-26 31 12 0 0,25-31-23 0 0,-7 11 9 0 0,1 1 0 0 0,0 0 0 0 0,0 0 1 0 0,2 1-1 0 0,0 0 0 0 0,0 0 0 0 0,2 0 0 0 0,-1 1 0 0 0,1 4 2 0 0,2-9 82 0 0,1 0 0 0 0,-1 1 1 0 0,2-1-1 0 0,0 1 0 0 0,0-1 1 0 0,1 1-1 0 0,0-1 0 0 0,1 0 0 0 0,0 1 1 0 0,1-1-1 0 0,1 0 0 0 0,-1 0 0 0 0,2 1-82 0 0,-3-9 23 0 0,-1 1-1 0 0,1-1 1 0 0,0 1 0 0 0,0-1-1 0 0,1 0 1 0 0,-1 0-1 0 0,1 0 1 0 0,-1-1-1 0 0,1 1 1 0 0,0 0 0 0 0,0-1-1 0 0,0 0 1 0 0,0 0-1 0 0,0 0 1 0 0,1 0-1 0 0,-1 0 1 0 0,1-1 0 0 0,-1 1-1 0 0,1-1 1 0 0,-1 0-1 0 0,3 1-22 0 0,1-2 134 0 0,0 1-1 0 0,0-1 1 0 0,0 0-1 0 0,-1-1 1 0 0,1 1-1 0 0,0-1 1 0 0,0-1 0 0 0,-1 1-1 0 0,1-1 1 0 0,-1 0-1 0 0,6-3-133 0 0,3-1-478 0 0,-1-2 1 0 0,0 1-1 0 0,0-1 0 0 0,-1-1 1 0 0,2-2 477 0 0,-5 2-2220 0 0,1 0 0 0 0,-1 0 1 0 0,0-1-1 0 0,-1 0 1 0 0,0-1 2219 0 0,0-2-4943 0 0,-8 9 3161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25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3706 40 0 0,'9'-11'7569'0'0,"-8"11"-7183"0"0,0-1 0 0 0,0 1 0 0 0,0-1 0 0 0,0 0 0 0 0,0 1 0 0 0,0-1 0 0 0,-1 0 0 0 0,1 1 0 0 0,0-1 0 0 0,-1 0 0 0 0,1 0 0 0 0,0 0 0 0 0,-1 0 0 0 0,1 0 0 0 0,-1 0 0 0 0,1 0 0 0 0,-1 0 0 0 0,0 0 0 0 0,1 0 0 0 0,-1 0 0 0 0,0-1-386 0 0,0-23 2647 0 0,0-12-1212 0 0,1-1 1 0 0,4-18-1436 0 0,8-73 169 0 0,-5-1 0 0 0,-6 1 0 0 0,-5-3-169 0 0,0-41-61 0 0,3-405 202 0 0,-1 459-73 0 0,-8-59-42 0 0,4 91-16 0 0,-7-142-28 0 0,12 137-14 0 0,3 32 0 0 0,7-309-107 0 0,-19-33 187 0 0,9 108-64 0 0,-2 249-3 0 0,-2-1 0 0 0,-5-13 19 0 0,0-3-15 0 0,0-35 150 0 0,19 38-85 0 0,-11 47-69 0 0,4-20-168 0 0,-3 32 116 0 0,1-1 0 0 0,-1 1 0 0 0,1-1 0 0 0,-1 1 0 0 0,1-1 0 0 0,-1 1 0 0 0,1-1 0 0 0,0 1 0 0 0,-1 0 0 0 0,1-1 0 0 0,-1 1 0 0 0,1 0 1 0 0,0-1-1 0 0,-1 1 0 0 0,1 0 0 0 0,0 0 0 0 0,-1 0 0 0 0,1 0 0 0 0,0 0 0 0 0,0 0 0 0 0,-1 0 0 0 0,1 0 0 0 0,0 0 0 0 0,-1 0 0 0 0,1 0 1 0 0,0 0-1 0 0,0 0 0 0 0,-1 0 0 0 0,1 1 0 0 0,0-1 0 0 0,-1 0 0 0 0,1 0 0 0 0,-1 1 0 0 0,1-1 0 0 0,0 1 0 0 0,-1-1 0 0 0,1 0 0 0 0,-1 1 1 0 0,1-1-1 0 0,-1 1 0 0 0,1-1 0 0 0,0 1 71 0 0,22 9-4755 0 0,4 1-5678 0 0,-22-8 8231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26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367 122 40 0 0,'9'-17'3382'0'0,"-7"15"-3192"0"0,-1 0 0 0 0,1 0 0 0 0,-1-1 0 0 0,0 1 0 0 0,1 0 0 0 0,-1-1 0 0 0,0 1 0 0 0,0-1 0 0 0,-1 1 0 0 0,1-1 1 0 0,0-2-191 0 0,-3-32 2805 0 0,0 15 1164 0 0,1 8 869 0 0,-8 29-1748 0 0,-15 25-2516 0 0,-88 215 454 0 0,-73 265 691 0 0,185-518-1708 0 0,-21 61 207 0 0,5-23-143 0 0,15-34-72 0 0,0 1-5 0 0,-1-4 4 0 0,-3-2 7 0 0,0-3 3 0 0,2-4-737 0 0,5-10-368 0 0,7-9-597 0 0,-8 23 1391 0 0,6-14-1890 0 0,1 0 1 0 0,1 1 0 0 0,0 0-1 0 0,9-11 2189 0 0,15-24-4364 0 0,22-40-769 0 0,-36 58 3911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27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372 390 436 0 0,'7'-7'341'0'0,"-1"-1"0"0"0,-1 0 0 0 0,0 0 0 0 0,0-1 0 0 0,0 0 0 0 0,-1 0 0 0 0,0 0 0 0 0,-1 0 0 0 0,0 0-1 0 0,0-1 1 0 0,-1-2-341 0 0,31-95 1587 0 0,-21 68-1217 0 0,-7 5 1884 0 0,-12-18 1268 0 0,1 2 3507 0 0,6 49-6755 0 0,84 286 1997 0 0,78 130-1918 0 0,-141-367-262 0 0,18 40 197 0 0,-1 13-288 0 0,-28-69 17 0 0,3 10-48 0 0,-5-26 33 0 0,-11-28 134 0 0,-3-1-108 0 0,2 7-34 0 0,1 0 0 0 0,0-1-1 0 0,1 1 1 0 0,0-1 0 0 0,0 0 0 0 0,0 1-1 0 0,0-1 1 0 0,1 0 0 0 0,1 0 6 0 0,0 6-7 0 0,0 1-2 0 0,-49-15-11 0 0,22 5 33 0 0,-124-34 34 0 0,-78-11 179 0 0,191 48 6 0 0,0 1 0 0 0,-20 0-232 0 0,41 5 86 0 0,0 1 1 0 0,0 1-1 0 0,0 1 1 0 0,1 0-1 0 0,-1 1 0 0 0,-15 6-86 0 0,7-6 51 0 0,20-3-31 0 0,0 1 0 0 0,0-1 1 0 0,0 1-1 0 0,0 0 1 0 0,0 0-1 0 0,1 1 0 0 0,-1-1 1 0 0,0 1-21 0 0,4 1 15 0 0,-12 6-7 0 0,27-13-7381 0 0,-12 3 6634 0 0,0 0 1 0 0,1 1 0 0 0,-1-1 0 0 0,0 1 0 0 0,0 0 0 0 0,0 0-1 0 0,1-1 1 0 0,-1 2 0 0 0,0-1 0 0 0,0 0 0 0 0,1 0-1 0 0,-1 1 1 0 0,0-1 0 0 0,0 1 0 0 0,0 0 0 0 0,0-1 738 0 0,8 5-2520 0 0,3 3 598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09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33 652 0 0,'1'-15'766'0'0,"3"-2"8280"0"0,-4 17-901 0 0,-7 18-6008 0 0,-1 12-2034 0 0,0 0 0 0 0,2 1-1 0 0,2-1 1 0 0,0 1 0 0 0,3 0 0 0 0,0 0 0 0 0,3 14-103 0 0,-4 49 36 0 0,1 161-490 0 0,3-120-541 0 0,-2-122 682 0 0,1 46-741 0 0,7-26-2717 0 0,-8-33 3609 0 0,0 0 1 0 0,0 1-1 0 0,1-1 0 0 0,-1 0 1 0 0,0 0-1 0 0,0 0 1 0 0,1 1-1 0 0,-1-1 0 0 0,0 0 1 0 0,1 0-1 0 0,-1 0 1 0 0,0 0-1 0 0,1 1 1 0 0,-1-1-1 0 0,0 0 0 0 0,1 0 1 0 0,-1 0-1 0 0,0 0 1 0 0,1 0-1 0 0,-1 0 0 0 0,0 0 1 0 0,1 0-1 0 0,-1 0 1 0 0,0 0-1 0 0,1 0 0 0 0,-1 0 1 0 0,0-1-1 0 0,1 1 1 0 0,-1 0-1 0 0,0 0 1 0 0,1 0-1 0 0,-1 0 0 0 0,0 0 1 0 0,1-1-1 0 0,-1 1 1 0 0,0 0-1 0 0,0 0 0 0 0,1-1 1 0 0,-1 1-1 0 0,0 0 1 0 0,0 0-1 0 0,1-1 1 0 0,-1 1-1 0 0,0 0 0 0 0,0-1 1 0 0,0 1-1 0 0,0 0 1 0 0,0-1-1 0 0,1 1 0 0 0,-1 0 1 0 0,0-1-1 0 0,0 1 1 0 0,0 0-1 0 0,0-1 1 0 0,0 1-1 0 0,0 0 0 0 0,0-1 162 0 0,11-20-4131 0 0,-3 8 2682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09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751 127 336 0 0,'8'-16'1580'0'0,"0"-6"3846"0"0,-9 20-5178 0 0,1 1 0 0 0,-1-1 0 0 0,0 1 0 0 0,0-1 0 0 0,1 1 0 0 0,-1 0 0 0 0,0-1 0 0 0,0 1 0 0 0,-1 0-1 0 0,1-1 1 0 0,0 1 0 0 0,0 0 0 0 0,0 0 0 0 0,-1 0 0 0 0,1 0 0 0 0,-1 1 0 0 0,1-1 0 0 0,-1 0-248 0 0,-14-8 1067 0 0,0 0-1 0 0,0 1 1 0 0,-1 1 0 0 0,0 1 0 0 0,0 0-1 0 0,-12-1-1066 0 0,8 2 434 0 0,-1 2-1 0 0,0 0 0 0 0,-1 2 1 0 0,1 0-1 0 0,-8 2-433 0 0,7 0 8 0 0,0 2-1 0 0,-1 1 1 0 0,1 0-1 0 0,1 2 1 0 0,-1 1-1 0 0,-4 2-7 0 0,8-1 52 0 0,1 0-1 0 0,0 2 1 0 0,1-1-1 0 0,-8 7-51 0 0,-6 7-821 0 0,2 0-1 0 0,-12 13 822 0 0,-16 26-5637 0 0,54-59 4780 0 0,1 0 0 0 0,-1 0 0 0 0,0 0 0 0 0,0 0 0 0 0,0 0 0 0 0,0-1 1 0 0,0 1-1 0 0,0-1 0 0 0,-1 0 0 0 0,1 0 0 0 0,-1 0 0 0 0,-3 1 857 0 0,-6-1-1980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0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0 330 208 0 0,'30'18'9456'0'0,"-2"-16"-3536"0"0,-25-3-5563 0 0,1 0-1 0 0,0 0 0 0 0,0-1 1 0 0,0 1-1 0 0,-1-1 1 0 0,1 0-1 0 0,0 0 0 0 0,-1 0 1 0 0,0-1-1 0 0,0 1 1 0 0,0-1-1 0 0,0 0 1 0 0,1-1-357 0 0,5-6 1 0 0,-1 0 0 0 0,-1 0 0 0 0,0-1 0 0 0,-1 0 1 0 0,0 0-1 0 0,0 0 0 0 0,-1-1 0 0 0,3-10-1 0 0,-3 4-64 0 0,0 0 0 0 0,-1 0 0 0 0,-1 0-1 0 0,0 0 1 0 0,-2-5 64 0 0,0 19-69 0 0,-1 0 1 0 0,0 0-1 0 0,0 0 0 0 0,0-1 1 0 0,-1 1-1 0 0,1 0 0 0 0,-1 1 0 0 0,0-1 1 0 0,0 0-1 0 0,-1 0 0 0 0,1 0 0 0 0,-1 0 1 0 0,1 1-1 0 0,-1-1 0 0 0,-1 1 0 0 0,1-1 1 0 0,0 1-1 0 0,-1 0 0 0 0,1 0 0 0 0,-1 0 1 0 0,0 0-1 0 0,0 1 0 0 0,0-1 1 0 0,-1 1-1 0 0,1 0 0 0 0,0-1 0 0 0,-1 1 69 0 0,2 2-34 0 0,1-1 0 0 0,-1 0-1 0 0,0 1 1 0 0,0-1 0 0 0,0 1-1 0 0,0-1 1 0 0,1 1 0 0 0,-1 0-1 0 0,0 0 1 0 0,0 0 0 0 0,0 0 0 0 0,0 0-1 0 0,0 0 1 0 0,1 1 0 0 0,-1-1-1 0 0,0 1 1 0 0,0-1 0 0 0,0 1-1 0 0,1 0 1 0 0,-1-1 0 0 0,0 1-1 0 0,-1 1 35 0 0,0 1-20 0 0,-1 0 1 0 0,1 0-1 0 0,-1 0 0 0 0,1 0 0 0 0,0 1 0 0 0,1-1 0 0 0,-1 1 0 0 0,0 0 0 0 0,-1 3 20 0 0,-3 8 79 0 0,0 0-1 0 0,1 0 0 0 0,1 1 0 0 0,-4 15-78 0 0,4-8 216 0 0,1 1 1 0 0,1-1-1 0 0,1 1 0 0 0,1-1 1 0 0,1 1-1 0 0,1 0 1 0 0,2-1-1 0 0,0 1 0 0 0,1-1 1 0 0,1 0-1 0 0,1 0 0 0 0,2 0 1 0 0,0-1-1 0 0,1 0 1 0 0,10 17-217 0 0,-17-36-5 0 0,-1 0 1 0 0,1 0 0 0 0,0-1 0 0 0,0 1-1 0 0,0-1 1 0 0,0 1 0 0 0,0-1 0 0 0,0 0-1 0 0,0 0 1 0 0,1 0 0 0 0,-1 0 0 0 0,1 0-1 0 0,0-1 1 0 0,-1 1 0 0 0,1-1 0 0 0,0 0-1 0 0,0 1 1 0 0,0-1 0 0 0,0-1 0 0 0,0 1-1 0 0,0 0 1 0 0,1-1 4 0 0,0 0-40 0 0,0 0-1 0 0,0-1 1 0 0,0 0-1 0 0,-1 0 1 0 0,1 0-1 0 0,0 0 1 0 0,-1 0-1 0 0,1-1 1 0 0,-1 0-1 0 0,1 0 1 0 0,-1 0-1 0 0,0 0 1 0 0,0 0-1 0 0,0 0 1 0 0,3-4 40 0 0,4-3-147 0 0,-1-2 0 0 0,0 1 1 0 0,0-1-1 0 0,-1-1 0 0 0,-1 1 1 0 0,0-1-1 0 0,0-1 0 0 0,-1 1 1 0 0,2-10 146 0 0,-5 14-93 0 0,0-3 48 0 0,1 0 0 0 0,0 0 0 0 0,1 0 0 0 0,0 0 0 0 0,1 1-1 0 0,4-7 46 0 0,-8 15 21 0 0,-1 0 0 0 0,1 0 0 0 0,0 1-1 0 0,-1-1 1 0 0,1 0 0 0 0,0 1-1 0 0,0-1 1 0 0,0 1 0 0 0,0 0 0 0 0,1-1-1 0 0,-1 1 1 0 0,0 0 0 0 0,0 0 0 0 0,1 1-1 0 0,-1-1 1 0 0,0 0 0 0 0,1 1-1 0 0,-1 0 1 0 0,1-1 0 0 0,-1 1 0 0 0,1 0-1 0 0,-1 0 1 0 0,0 0 0 0 0,1 1 0 0 0,-1-1-1 0 0,1 0 1 0 0,-1 1 0 0 0,1 0-1 0 0,-1 0 1 0 0,0-1 0 0 0,0 1 0 0 0,1 1-1 0 0,-1-1 1 0 0,1 1-21 0 0,24 14 246 0 0,-1 1 0 0 0,0 1 1 0 0,19 19-247 0 0,-22-17-235 0 0,2-1 1 0 0,0-1-1 0 0,24 12 235 0 0,-45-28-386 0 0,1 0-1 0 0,0 0 0 0 0,0 0 0 0 0,0 0 0 0 0,0-1 0 0 0,0 0 0 0 0,1 0 0 0 0,-1 0 0 0 0,0-1 1 0 0,1 1 386 0 0,0-2-1664 0 0,0 1 1 0 0,0-1 0 0 0,0 0 0 0 0,0 0 0 0 0,0-1 0 0 0,-1 0 0 0 0,1 0 0 0 0,4-2 1663 0 0,-1 1-1525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1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53 284 0 0,'-12'-20'2482'0'0,"11"17"-1654"0"0,-1 0 0 0 0,1 0 1 0 0,-1 0-1 0 0,0 1 0 0 0,1-1 0 0 0,-1 1 0 0 0,0-1 1 0 0,0 1-1 0 0,-1 0 0 0 0,0-1-828 0 0,2 2 231 0 0,0 1-1 0 0,-1-1 1 0 0,1 1-1 0 0,-1-1 1 0 0,1 1 0 0 0,-1 0-1 0 0,1 0 1 0 0,0-1-1 0 0,-1 1 1 0 0,1 0 0 0 0,-1 0-1 0 0,1 1 1 0 0,-1-1-1 0 0,1 0 1 0 0,-1 0 0 0 0,1 1-1 0 0,-1-1 1 0 0,1 1-1 0 0,0-1 1 0 0,-1 1 0 0 0,1 0-1 0 0,0-1 1 0 0,-1 1-1 0 0,1 0 1 0 0,0 0 0 0 0,-1 1-231 0 0,-7 4 268 0 0,-1 2 1 0 0,2-1-1 0 0,-1 1 1 0 0,1 1-1 0 0,0 0 1 0 0,1 0-1 0 0,0 0 1 0 0,1 1-1 0 0,-1 0 1 0 0,2 0-1 0 0,-2 3-268 0 0,-11 27-977 0 0,2 0 0 0 0,-3 17 977 0 0,10-31-697 0 0,5-15 34 0 0,-13 43-2381 0 0,17-51 2592 0 0,-1 0 0 0 0,0 0 1 0 0,1 0-1 0 0,-1 0 0 0 0,1 0 0 0 0,0 0 1 0 0,0 0-1 0 0,0 0 0 0 0,1 0 0 0 0,-1 0 1 0 0,0 0-1 0 0,1-1 0 0 0,0 1 0 0 0,0 0 1 0 0,0 1 451 0 0,0-4-101 0 0,-1 1 1 0 0,0-1-1 0 0,0 0 1 0 0,0 0-1 0 0,0 1 1 0 0,0-1 0 0 0,1 0-1 0 0,-1 0 1 0 0,0 1-1 0 0,0-1 1 0 0,1 0-1 0 0,-1 0 1 0 0,0 1 0 0 0,0-1-1 0 0,1 0 1 0 0,-1 0-1 0 0,0 0 1 0 0,0 0-1 0 0,1 0 1 0 0,-1 1 0 0 0,0-1-1 0 0,1 0 1 0 0,-1 0-1 0 0,0 0 1 0 0,1 0-1 0 0,-1 0 1 0 0,0 0-1 0 0,1 0 1 0 0,-1 0 0 0 0,0 0-1 0 0,1 0 1 0 0,-1 0-1 0 0,0 0 1 0 0,1 0-1 0 0,-1-1 1 0 0,0 1 0 0 0,0 0-1 0 0,1 0 1 0 0,-1 0-1 0 0,0 0 1 0 0,1 0-1 0 0,-1-1 1 0 0,0 1 0 0 0,0 0-1 0 0,1 0 1 0 0,-1 0-1 0 0,0-1 1 0 0,0 1-1 0 0,0 0 1 0 0,1 0 0 0 0,-1-1-1 0 0,0 1 1 0 0,0 0-1 0 0,0-1 1 0 0,0 1 100 0 0,5-9-1311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17 284 0 0,'0'-1'152'0'0,"1"1"-1"0"0,-1-1 1 0 0,0 0-1 0 0,0 0 1 0 0,1 0-1 0 0,-1 1 1 0 0,0-1-1 0 0,1 0 1 0 0,-1 0-1 0 0,1 1 1 0 0,-1-1-1 0 0,1 0 1 0 0,-1 1-1 0 0,1-1 1 0 0,-1 1-1 0 0,1-1 1 0 0,0 0 0 0 0,-1 1-1 0 0,1-1 1 0 0,0 1-1 0 0,-1 0 1 0 0,1-1-1 0 0,0 1 1 0 0,0 0-1 0 0,-1-1 1 0 0,1 1-1 0 0,0 0 1 0 0,0 0-1 0 0,0-1 1 0 0,-1 1-1 0 0,1 0 1 0 0,0 0-1 0 0,0 0 1 0 0,0 0-1 0 0,0 0 1 0 0,-1 1 0 0 0,1-1-1 0 0,0 0 1 0 0,0 0-1 0 0,0 0 1 0 0,0 1-1 0 0,-1-1 1 0 0,1 0-1 0 0,0 1 1 0 0,0-1-1 0 0,-1 1 1 0 0,1-1-1 0 0,0 1 1 0 0,-1-1-1 0 0,1 1 1 0 0,-1-1-152 0 0,3 3 444 0 0,-1-1 1 0 0,0 0-1 0 0,0 1 1 0 0,0-1-1 0 0,0 1 1 0 0,-1 0-1 0 0,1 0 0 0 0,-1-1 1 0 0,0 1-1 0 0,0 0 1 0 0,0 0-1 0 0,0 0 1 0 0,0 0-1 0 0,-1 1-444 0 0,17 184 4684 0 0,-5-42-4467 0 0,-3-65-423 0 0,14 150-4584 0 0,-15-182 762 0 0,-8-47 3617 0 0,1 1 0 0 0,-1-1-1 0 0,1 0 1 0 0,0 0 0 0 0,-1 0 0 0 0,1 0 0 0 0,0 0-1 0 0,0 0 1 0 0,0 0 0 0 0,0 0 0 0 0,1-1 0 0 0,-1 1-1 0 0,0 0 1 0 0,1-1 0 0 0,0 1 0 0 0,-1-1-1 0 0,1 1 1 0 0,0-1 0 0 0,-1 0 0 0 0,2 1 411 0 0,2 0-1455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1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406 100 80 0 0,'0'-6'324'0'0,"1"4"113"0"0,-1-1 0 0 0,1 1 0 0 0,-1-1 1 0 0,0 1-1 0 0,0-1 0 0 0,0 1 0 0 0,0-1 1 0 0,-1 1-1 0 0,1-1 0 0 0,-1 1 0 0 0,1 0 0 0 0,-1-1 1 0 0,0 1-1 0 0,0-1 0 0 0,0 1 0 0 0,0 0 1 0 0,0 0-1 0 0,-1 0 0 0 0,1 0 0 0 0,-1 0 1 0 0,1 0-1 0 0,-1 0 0 0 0,0 0 0 0 0,0 1 0 0 0,1-1 1 0 0,-1 0-1 0 0,0 1 0 0 0,-1 0 0 0 0,1-1 1 0 0,-1 1-438 0 0,-7-4 543 0 0,1 1 0 0 0,-1 0 0 0 0,0 0 1 0 0,0 1-1 0 0,0 1 0 0 0,0 0 0 0 0,0 0 1 0 0,-4 0-544 0 0,1 2-153 0 0,0-1 0 0 0,0 2 1 0 0,0 0-1 0 0,0 0 0 0 0,0 1 1 0 0,-6 2 152 0 0,5 0-1081 0 0,-1 1 1 0 0,1 0 0 0 0,0 1 0 0 0,0 0 0 0 0,-6 5 1080 0 0,8-4-1822 0 0,0 1 0 0 0,1 0 0 0 0,0 1 1 0 0,0 0-1 0 0,-6 8 1822 0 0,-2 4-1737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20:57:12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43 473 340 0 0,'3'55'8007'0'0,"4"1"-4289"0"0,3 27-433 0 0,3 79-253 0 0,-1-5-2386 0 0,-6 4-646 0 0,-10-144-148 0 0,-5-27-10 0 0,-6-29-55 0 0,-7-73-598 0 0,4 0 0 0 0,6-2 0 0 0,3-66 811 0 0,6 122-402 0 0,2 30 295 0 0,1-1-1 0 0,1 1 1 0 0,2 0-1 0 0,4-19 108 0 0,-7 45 40 0 0,1-1 1 0 0,0 0-1 0 0,-1 1 1 0 0,1-1-1 0 0,0 1 1 0 0,0-1-1 0 0,0 1 0 0 0,1-1 1 0 0,-1 1-1 0 0,0 0 1 0 0,1 0-1 0 0,0-1 0 0 0,-1 1 1 0 0,1 0-1 0 0,0 1 1 0 0,0-1-1 0 0,0 0 0 0 0,0 0 1 0 0,1 1-1 0 0,-1-1 1 0 0,0 1-1 0 0,3-1-40 0 0,-3 2 36 0 0,0-1-1 0 0,0 1 1 0 0,1 0-1 0 0,-1 0 1 0 0,0 0-1 0 0,1 0 0 0 0,-1 0 1 0 0,0 0-1 0 0,0 1 1 0 0,1-1-1 0 0,-1 1 1 0 0,0 0-1 0 0,0 0 1 0 0,0 0-1 0 0,0 0 1 0 0,0 0-1 0 0,0 0 1 0 0,0 0-1 0 0,0 0 1 0 0,0 1-1 0 0,0-1 1 0 0,-1 1-1 0 0,1 0 1 0 0,0-1-1 0 0,-1 1 1 0 0,1 0-36 0 0,28 40 242 0 0,-25-34-263 0 0,0 0-1 0 0,1 0 0 0 0,0 0 0 0 0,0-1 0 0 0,1 0 1 0 0,6 6 21 0 0,-12-13-23 0 0,0 1 0 0 0,1-1 1 0 0,-1 1-1 0 0,0-1 1 0 0,0 0-1 0 0,1 1 1 0 0,-1-1-1 0 0,0 0 1 0 0,1 0-1 0 0,-1 0 1 0 0,0 0-1 0 0,1 0 0 0 0,-1 0 1 0 0,0 0-1 0 0,0-1 1 0 0,1 1-1 0 0,-1 0 1 0 0,0-1-1 0 0,0 1 1 0 0,1-1-1 0 0,-1 1 0 0 0,0-1 1 0 0,0 1-1 0 0,0-1 1 0 0,0 0-1 0 0,0 0 1 0 0,0 0-1 0 0,0 1 1 0 0,0-1-1 0 0,0 0 1 0 0,0 0-1 0 0,0 0 0 0 0,-1 0 1 0 0,1-1-1 0 0,0 1 1 0 0,-1 0-1 0 0,1-1 23 0 0,26-46-479 0 0,-26 46 466 0 0,11-30-113 0 0,-1 0 0 0 0,-1-1-1 0 0,-2 0 1 0 0,-2-1 0 0 0,0-8 126 0 0,1-1 695 0 0,2 0 0 0 0,11-34-695 0 0,-20 76 38 0 0,1 0 1 0 0,-1 0-1 0 0,0 0 1 0 0,0 0-1 0 0,1 1 1 0 0,-1-1-1 0 0,0 0 1 0 0,1 0-1 0 0,-1 0 1 0 0,1 1-1 0 0,-1-1 1 0 0,1 0-1 0 0,0 1 1 0 0,-1-1 0 0 0,1 0-1 0 0,0 1 1 0 0,-1-1-1 0 0,1 1 1 0 0,0-1-1 0 0,-1 1 1 0 0,2-1-39 0 0,9 9 725 0 0,4 27-103 0 0,-5 9-407 0 0,-2 1 0 0 0,-2 0 0 0 0,-2 9-215 0 0,4 26 83 0 0,39 425-1443 0 0,-47-363-4001 0 0,1-142 5212 0 0,0 0 0 0 0,-1 0 0 0 0,1 1 1 0 0,0-1-1 0 0,-1 0 0 0 0,1 0 0 0 0,-1 0 0 0 0,1 0 0 0 0,0 0 0 0 0,-1 0 0 0 0,1 0 0 0 0,0 0 0 0 0,-1-1 1 0 0,1 1-1 0 0,-1 0 0 0 0,1 0 0 0 0,0 0 0 0 0,-1-1 0 0 0,1 1 0 0 0,-1 0 0 0 0,1 0 0 0 0,-1-1 0 0 0,1 1 1 0 0,-1-1-1 0 0,1 1 0 0 0,-1 0 0 0 0,1-1 0 0 0,-1 1 0 0 0,1-1 149 0 0,33-21 1403 0 0,-12 8-112 0 0,-5 5-480 0 0,-1-1 0 0 0,0 0 1 0 0,-1-1-1 0 0,0-1 0 0 0,-1 0 0 0 0,0-1 1 0 0,-1-1-1 0 0,-1 0 0 0 0,4-6-811 0 0,-8 9 75 0 0,-1 0 1 0 0,0-1-1 0 0,-1 1 0 0 0,-1-2 0 0 0,0 1 1 0 0,0 0-1 0 0,-1-1 0 0 0,-1 0 0 0 0,0 0 1 0 0,-1 0-1 0 0,0 0 0 0 0,-1-1 0 0 0,-1-7-75 0 0,1 8 0 0 0,-1 1 0 0 0,0-1-1 0 0,-1 0 1 0 0,0 1-1 0 0,-1-1 1 0 0,0 0-1 0 0,-1 1 1 0 0,0 0-1 0 0,-1 0 1 0 0,-1 0 0 0 0,0 0-1 0 0,-2-1 1 0 0,6 12-2 0 0,1 0 0 0 0,-1 0 0 0 0,0 0 0 0 0,0 0 0 0 0,0 0-1 0 0,0 1 1 0 0,0-1 0 0 0,0 0 0 0 0,0 1 0 0 0,0-1 0 0 0,0 1 0 0 0,-1-1 0 0 0,1 1-1 0 0,0-1 1 0 0,0 1 0 0 0,0 0 0 0 0,-1 0 0 0 0,1-1 0 0 0,0 1 0 0 0,0 0 0 0 0,0 0-1 0 0,-1 0 1 0 0,1 1 0 0 0,0-1 0 0 0,0 0 0 0 0,-1 0 0 0 0,1 1 0 0 0,0-1 0 0 0,0 0-1 0 0,0 1 1 0 0,0-1 0 0 0,0 1 0 0 0,0 0 0 0 0,-1-1 0 0 0,1 1 0 0 0,1 0 0 0 0,-1 0 0 0 0,0 0-1 0 0,0-1 1 0 0,0 1 0 0 0,0 0 0 0 0,0 0 0 0 0,0 1 2 0 0,-36 44-20 0 0,25-24 53 0 0,1 1 1 0 0,1 0-1 0 0,1 1 1 0 0,1 0-1 0 0,1 0 1 0 0,1 1-1 0 0,2 0 1 0 0,0 0-1 0 0,1 0 1 0 0,2 0-1 0 0,0 0 1 0 0,2 1-1 0 0,1-1 1 0 0,1 0-1 0 0,1 0 1 0 0,1 0-1 0 0,1-1 1 0 0,1 1 0 0 0,3 3-35 0 0,-9-26 8 0 0,-1 0-1 0 0,1 0 0 0 0,0 0 1 0 0,-1 0-1 0 0,1 0 0 0 0,0-1 0 0 0,0 1 1 0 0,0 0-1 0 0,0-1 0 0 0,1 1 0 0 0,-1-1 1 0 0,0 1-1 0 0,1-1 0 0 0,-1 1 0 0 0,1-1 1 0 0,-1 0-1 0 0,1 0 0 0 0,0 0 0 0 0,0 0 1 0 0,-1 0-1 0 0,1 0 0 0 0,0 0 0 0 0,0 0 1 0 0,0-1-1 0 0,0 1 0 0 0,0-1 0 0 0,0 0 1 0 0,0 1-1 0 0,0-1 0 0 0,0 0 0 0 0,0 0 1 0 0,0 0-1 0 0,0 0 0 0 0,0-1-6 0 0,2-1-4 0 0,1 0 0 0 0,-1 0 0 0 0,0 0 0 0 0,0 0-1 0 0,0-1 1 0 0,0 0 0 0 0,-1 0 0 0 0,1 0 0 0 0,-1 0 0 0 0,0-1 0 0 0,0 1-1 0 0,0-1 1 0 0,0 0 0 0 0,1-3 4 0 0,23-36 4 0 0,-2-1 0 0 0,-2-1 0 0 0,-2-1 0 0 0,-2-2 0 0 0,-2 1 0 0 0,-2-2 0 0 0,-3 0 0 0 0,-1-1 0 0 0,-1-15-4 0 0,-8 40-38 0 0,-9 34-8 0 0,-9 39 18 0 0,11-22-4 0 0,1 0 0 0 0,0 0 0 0 0,2 1 0 0 0,1-1 0 0 0,1 0 1 0 0,2 1-1 0 0,0-1 0 0 0,2 0 0 0 0,1 0 0 0 0,2 4 32 0 0,-2-14 22 0 0,1 0 1 0 0,1-1-1 0 0,1 0 1 0 0,0 0-1 0 0,2 0-22 0 0,-2-2-4 0 0,0 1-1 0 0,-1-1 0 0 0,-1 1 0 0 0,0 0 0 0 0,2 10 5 0 0,-7-20-40 0 0,-1 0-1 0 0,0 0 0 0 0,0 0 1 0 0,0 0-1 0 0,-1 0 0 0 0,1 0 1 0 0,-1 0-1 0 0,0 0 0 0 0,0 0 1 0 0,-1-1-1 0 0,1 1 0 0 0,-1 0 1 0 0,1-1-1 0 0,-1 1 0 0 0,0-1 1 0 0,-1 1-1 0 0,1-1 0 0 0,-1 0 0 0 0,1 0 1 0 0,-1 0-1 0 0,0 0 0 0 0,0-1 1 0 0,0 1-1 0 0,0-1 0 0 0,-2 1 41 0 0,-1 2-437 0 0,-1-1-1 0 0,1 0 0 0 0,-1-1 0 0 0,0 1 1 0 0,1-1-1 0 0,-6 1 438 0 0,8-3-690 0 0,0 1 1 0 0,-1-1-1 0 0,1-1 0 0 0,0 1 1 0 0,-1 0-1 0 0,1-1 0 0 0,-1 0 1 0 0,1 0-1 0 0,-1 0 0 0 0,0-1 690 0 0,5 1-210 0 0,-1 0 0 0 0,0-1 0 0 0,0 1 0 0 0,0 0 0 0 0,1 0 0 0 0,-1-1-1 0 0,0 1 1 0 0,0-1 0 0 0,1 1 0 0 0,-1 0 0 0 0,0-1 0 0 0,1 0 0 0 0,-1 1 0 0 0,0-1 0 0 0,1 1-1 0 0,-1-1 1 0 0,1 0 0 0 0,-1 1 0 0 0,1-1 0 0 0,-1 0 0 0 0,1 0 0 0 0,0 1 0 0 0,-1-1-1 0 0,1 0 1 0 0,0 0 0 0 0,0 1 0 0 0,-1-1 0 0 0,1 0 0 0 0,0 0 0 0 0,0 0 210 0 0,-3-9-1190 0 0,-2-2-107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7927-D162-42FC-8CCC-30BF25A6B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E6A2-F09C-461B-8D05-B546FAE7C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C80E-DDFC-4F4C-BE29-98C1EF60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2245-4BAB-4DCC-B0AA-8B69099C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1EA16-ADCB-42F8-A697-2DCFB081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810B-DE02-4522-8208-2D62267E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CABBC-D42A-463E-802A-162D7D66E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D6B73-1505-493B-B05B-2637C7C2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AD46-886D-45A2-AD65-AAC85D37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7B7F-A6F0-4FE3-B394-966AD1F8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F7131-DCBE-4255-B13A-7114B585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97C7C-6F10-4E8F-81EE-6EC8F801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96EF-FF21-4357-95F3-352A7353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CE5E-E3EB-46BB-AA72-BA1A99C4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0108-6DCB-4516-B873-F91DE11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BED-C234-4AE5-8277-7D359773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30D7-D119-4C74-B0FA-FD55F6D4A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C41F-3280-421C-AFAB-BFD0EAC9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A988-AF31-42DD-90CE-43B90E65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219A-F095-47A1-A528-EB38BB36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C251-921C-4FE4-A87D-6F012885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03469-C8AF-4163-823B-9233A674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1323-6925-49D2-8CD1-897EDD4D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1A9A-A015-47A0-ADE2-4E92A9B0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C3D2-1AD7-4878-9E78-E52ECEDE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2CD5-B7EE-4A62-9CD1-E0E01E05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E83D-D9B3-4294-9846-E9CBE5540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5FB8-C5DF-487F-82B5-F0FA72FA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0869-C738-43A1-927B-0B96A22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A1993-9E6A-4FAA-BB64-F21BA6EE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41939-0416-4197-A736-E5C32D6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591C-F789-44D9-84B0-85563D76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E3DC-BCB8-465E-AE2E-70C3D3FB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03995-0B0D-4D5F-AFBC-245F9763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BD3A6-18CC-4182-89F0-62B4D5323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CC324-F362-47D3-BC28-69BFB906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A8E6F-F400-454C-876E-7CB7EDB1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2D81F-0D59-458A-9467-EB015D67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2B59B-46CA-4C11-A823-8A7528E7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1B78-F195-4442-8ABE-9FCD5C96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D0AEF-369C-4CB6-9A5A-A11C5ACC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95889-32F0-417C-BF5F-2651B83A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B0B57-F2D5-4B08-8A40-072EA75E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39AD9-6F12-411F-8C46-17AEFA0E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A70DC-C0D4-48F9-9110-67A9C46A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CE287-34DA-47DE-9714-65A9F3E6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4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E365-3969-4146-9CA6-A4949A88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8ACD-ABB9-4F1E-8094-7FDA703C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04378-0324-4A26-A2BA-ACC43B26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37F03-567D-483B-BCC6-CCC2B9D5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0920E-F7AD-4248-8098-8C6F07D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1186D-EA71-4A30-83B0-0CC628B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4BED-82A2-44A9-AA5C-ECE042FD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53B16-422B-48EA-9D44-E2C08D44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03388-0D3E-48EF-91E6-93BB0C41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435F3-EF0D-444D-8478-3D102AD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93B85-1801-4B6F-B1F1-3468CCC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90C44-4F1F-4DDB-B7A1-6237FA2C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A5C1D-2B39-4998-A784-6001B1B4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249E-2151-4F68-938D-F065D9CD7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928D-A455-418F-B999-C45BEDD1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279A-37FC-4694-8D8B-A2B910B9D69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399F-3209-40F5-BE02-46F190E37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45A4-CE71-42BE-BE3A-B309C8AE2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5AF4-5AE3-48E3-BAAF-72BE4FE6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A1DC192-BBB9-4DA0-BF11-DF227673D096}"/>
              </a:ext>
            </a:extLst>
          </p:cNvPr>
          <p:cNvGrpSpPr/>
          <p:nvPr/>
        </p:nvGrpSpPr>
        <p:grpSpPr>
          <a:xfrm>
            <a:off x="3811103" y="761320"/>
            <a:ext cx="1882800" cy="1559160"/>
            <a:chOff x="3811103" y="761320"/>
            <a:chExt cx="1882800" cy="15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61CE30-887C-478B-ADD9-6D94068D1786}"/>
                    </a:ext>
                  </a:extLst>
                </p14:cNvPr>
                <p14:cNvContentPartPr/>
                <p14:nvPr/>
              </p14:nvContentPartPr>
              <p14:xfrm>
                <a:off x="3821183" y="1003240"/>
                <a:ext cx="35280" cy="121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61CE30-887C-478B-ADD9-6D94068D17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2543" y="994240"/>
                  <a:ext cx="52920" cy="12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989004-5DCC-4089-8C28-901AF90AD91F}"/>
                    </a:ext>
                  </a:extLst>
                </p14:cNvPr>
                <p14:cNvContentPartPr/>
                <p14:nvPr/>
              </p14:nvContentPartPr>
              <p14:xfrm>
                <a:off x="3811103" y="761320"/>
                <a:ext cx="1882800" cy="155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989004-5DCC-4089-8C28-901AF90AD9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02463" y="752320"/>
                  <a:ext cx="1900440" cy="15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A23E8D-0F0C-4277-9497-AC3E22E36704}"/>
                    </a:ext>
                  </a:extLst>
                </p14:cNvPr>
                <p14:cNvContentPartPr/>
                <p14:nvPr/>
              </p14:nvContentPartPr>
              <p14:xfrm>
                <a:off x="4037183" y="1241920"/>
                <a:ext cx="16200" cy="313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A23E8D-0F0C-4277-9497-AC3E22E367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8183" y="1233280"/>
                  <a:ext cx="33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DFA817-1329-466B-ACA2-0D6B1547C51D}"/>
                    </a:ext>
                  </a:extLst>
                </p14:cNvPr>
                <p14:cNvContentPartPr/>
                <p14:nvPr/>
              </p14:nvContentPartPr>
              <p14:xfrm>
                <a:off x="3920183" y="1132480"/>
                <a:ext cx="276120" cy="9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DFA817-1329-466B-ACA2-0D6B1547C5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1543" y="1123840"/>
                  <a:ext cx="293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53F625-A707-4700-BE04-69B94EDA0CCE}"/>
                    </a:ext>
                  </a:extLst>
                </p14:cNvPr>
                <p14:cNvContentPartPr/>
                <p14:nvPr/>
              </p14:nvContentPartPr>
              <p14:xfrm>
                <a:off x="4119983" y="1365040"/>
                <a:ext cx="275400" cy="20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53F625-A707-4700-BE04-69B94EDA0C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0983" y="1356400"/>
                  <a:ext cx="293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EF61E5-6956-4523-90B3-9089F44F98B3}"/>
                    </a:ext>
                  </a:extLst>
                </p14:cNvPr>
                <p14:cNvContentPartPr/>
                <p14:nvPr/>
              </p14:nvContentPartPr>
              <p14:xfrm>
                <a:off x="4275863" y="1442080"/>
                <a:ext cx="8964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EF61E5-6956-4523-90B3-9089F44F98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6863" y="1433080"/>
                  <a:ext cx="107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DD4F5B-E9C8-48DA-927C-F1F05F0179BF}"/>
                    </a:ext>
                  </a:extLst>
                </p14:cNvPr>
                <p14:cNvContentPartPr/>
                <p14:nvPr/>
              </p14:nvContentPartPr>
              <p14:xfrm>
                <a:off x="4371623" y="1214200"/>
                <a:ext cx="55800" cy="281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DD4F5B-E9C8-48DA-927C-F1F05F0179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62623" y="1205200"/>
                  <a:ext cx="73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EB7C88-3412-48B7-8CA5-D6CE0634BB78}"/>
                    </a:ext>
                  </a:extLst>
                </p14:cNvPr>
                <p14:cNvContentPartPr/>
                <p14:nvPr/>
              </p14:nvContentPartPr>
              <p14:xfrm>
                <a:off x="4304303" y="1383760"/>
                <a:ext cx="146880" cy="4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EB7C88-3412-48B7-8CA5-D6CE0634BB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5663" y="1374760"/>
                  <a:ext cx="164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4AFA20-BEDB-416B-A555-399DAB18C698}"/>
                    </a:ext>
                  </a:extLst>
                </p14:cNvPr>
                <p14:cNvContentPartPr/>
                <p14:nvPr/>
              </p14:nvContentPartPr>
              <p14:xfrm>
                <a:off x="4505543" y="1032040"/>
                <a:ext cx="340920" cy="41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74AFA20-BEDB-416B-A555-399DAB18C6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6903" y="1023400"/>
                  <a:ext cx="3585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6424D7-8F52-478A-8119-CB2E3E4CD719}"/>
                    </a:ext>
                  </a:extLst>
                </p14:cNvPr>
                <p14:cNvContentPartPr/>
                <p14:nvPr/>
              </p14:nvContentPartPr>
              <p14:xfrm>
                <a:off x="4872383" y="1204480"/>
                <a:ext cx="56520" cy="20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6424D7-8F52-478A-8119-CB2E3E4CD7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63383" y="1195480"/>
                  <a:ext cx="74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E14E8D-B781-40E2-A86D-05A31C62E844}"/>
                    </a:ext>
                  </a:extLst>
                </p14:cNvPr>
                <p14:cNvContentPartPr/>
                <p14:nvPr/>
              </p14:nvContentPartPr>
              <p14:xfrm>
                <a:off x="4940063" y="1198360"/>
                <a:ext cx="465480" cy="32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E14E8D-B781-40E2-A86D-05A31C62E8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1063" y="1189720"/>
                  <a:ext cx="48312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1CFE45-283A-4EEC-A88C-B6C0DAA2955A}"/>
              </a:ext>
            </a:extLst>
          </p:cNvPr>
          <p:cNvGrpSpPr/>
          <p:nvPr/>
        </p:nvGrpSpPr>
        <p:grpSpPr>
          <a:xfrm>
            <a:off x="3933503" y="3559600"/>
            <a:ext cx="1932840" cy="1432080"/>
            <a:chOff x="3933503" y="3559600"/>
            <a:chExt cx="1932840" cy="14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59DD57-8619-4DD9-8E1C-553BC22CBD33}"/>
                    </a:ext>
                  </a:extLst>
                </p14:cNvPr>
                <p14:cNvContentPartPr/>
                <p14:nvPr/>
              </p14:nvContentPartPr>
              <p14:xfrm>
                <a:off x="3963743" y="3876040"/>
                <a:ext cx="37080" cy="957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59DD57-8619-4DD9-8E1C-553BC22CBD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5103" y="3867040"/>
                  <a:ext cx="5472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72F04C-29F1-4EC5-AFCF-DB8CB331E71D}"/>
                    </a:ext>
                  </a:extLst>
                </p14:cNvPr>
                <p14:cNvContentPartPr/>
                <p14:nvPr/>
              </p14:nvContentPartPr>
              <p14:xfrm>
                <a:off x="3980663" y="3559600"/>
                <a:ext cx="1870920" cy="121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72F04C-29F1-4EC5-AFCF-DB8CB331E7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72023" y="3550600"/>
                  <a:ext cx="1888560" cy="12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DF3610-FDD1-4FCB-9C2A-313AEB950D90}"/>
                    </a:ext>
                  </a:extLst>
                </p14:cNvPr>
                <p14:cNvContentPartPr/>
                <p14:nvPr/>
              </p14:nvContentPartPr>
              <p14:xfrm>
                <a:off x="3933503" y="4620880"/>
                <a:ext cx="1932840" cy="37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DF3610-FDD1-4FCB-9C2A-313AEB950D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24863" y="4612240"/>
                  <a:ext cx="1950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7069C1-3683-4785-9D15-548164388B1F}"/>
                    </a:ext>
                  </a:extLst>
                </p14:cNvPr>
                <p14:cNvContentPartPr/>
                <p14:nvPr/>
              </p14:nvContentPartPr>
              <p14:xfrm>
                <a:off x="4062743" y="4058200"/>
                <a:ext cx="168120" cy="36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7069C1-3683-4785-9D15-548164388B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4103" y="4049200"/>
                  <a:ext cx="1857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DB684D-5F24-4A19-A7D1-143D9516A9BE}"/>
                    </a:ext>
                  </a:extLst>
                </p14:cNvPr>
                <p14:cNvContentPartPr/>
                <p14:nvPr/>
              </p14:nvContentPartPr>
              <p14:xfrm>
                <a:off x="4245623" y="4162240"/>
                <a:ext cx="262080" cy="24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DB684D-5F24-4A19-A7D1-143D9516A9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6983" y="4153600"/>
                  <a:ext cx="279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D0D88F-5124-48C3-A455-9EAAA513C1AD}"/>
                    </a:ext>
                  </a:extLst>
                </p14:cNvPr>
                <p14:cNvContentPartPr/>
                <p14:nvPr/>
              </p14:nvContentPartPr>
              <p14:xfrm>
                <a:off x="4386743" y="4278880"/>
                <a:ext cx="172080" cy="5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D0D88F-5124-48C3-A455-9EAAA513C1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7743" y="4270240"/>
                  <a:ext cx="189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EB4280-E51C-4B4A-9B9E-A4A3E5C11C40}"/>
                    </a:ext>
                  </a:extLst>
                </p14:cNvPr>
                <p14:cNvContentPartPr/>
                <p14:nvPr/>
              </p14:nvContentPartPr>
              <p14:xfrm>
                <a:off x="4540823" y="4238920"/>
                <a:ext cx="37440" cy="13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EB4280-E51C-4B4A-9B9E-A4A3E5C11C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1823" y="4230280"/>
                  <a:ext cx="55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2857F8-135D-4C75-A892-B79AFFE898CE}"/>
                    </a:ext>
                  </a:extLst>
                </p14:cNvPr>
                <p14:cNvContentPartPr/>
                <p14:nvPr/>
              </p14:nvContentPartPr>
              <p14:xfrm>
                <a:off x="4534703" y="4098880"/>
                <a:ext cx="29880" cy="7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2857F8-135D-4C75-A892-B79AFFE898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26063" y="4089880"/>
                  <a:ext cx="47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13AD7C-4639-4884-808A-991611B57D4D}"/>
                    </a:ext>
                  </a:extLst>
                </p14:cNvPr>
                <p14:cNvContentPartPr/>
                <p14:nvPr/>
              </p14:nvContentPartPr>
              <p14:xfrm>
                <a:off x="4589783" y="4051360"/>
                <a:ext cx="414720" cy="329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13AD7C-4639-4884-808A-991611B57D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80783" y="4042360"/>
                  <a:ext cx="432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DEDFBC-AAA3-45B2-9390-1751FF2F5EF4}"/>
                    </a:ext>
                  </a:extLst>
                </p14:cNvPr>
                <p14:cNvContentPartPr/>
                <p14:nvPr/>
              </p14:nvContentPartPr>
              <p14:xfrm>
                <a:off x="4987943" y="4116880"/>
                <a:ext cx="24480" cy="70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DEDFBC-AAA3-45B2-9390-1751FF2F5E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79303" y="4108240"/>
                  <a:ext cx="42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5CB565-6EC4-4E2B-B3D0-C6948F854C53}"/>
                    </a:ext>
                  </a:extLst>
                </p14:cNvPr>
                <p14:cNvContentPartPr/>
                <p14:nvPr/>
              </p14:nvContentPartPr>
              <p14:xfrm>
                <a:off x="5026463" y="4164040"/>
                <a:ext cx="113760" cy="15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5CB565-6EC4-4E2B-B3D0-C6948F854C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17463" y="4155040"/>
                  <a:ext cx="131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7C4EC7-5DE6-490E-BEA0-281F0142EB3E}"/>
                    </a:ext>
                  </a:extLst>
                </p14:cNvPr>
                <p14:cNvContentPartPr/>
                <p14:nvPr/>
              </p14:nvContentPartPr>
              <p14:xfrm>
                <a:off x="5037263" y="3789640"/>
                <a:ext cx="329400" cy="53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7C4EC7-5DE6-490E-BEA0-281F0142EB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28263" y="3780640"/>
                  <a:ext cx="3470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3AD452-D7C3-4486-99D6-A1C3C673ECE4}"/>
                    </a:ext>
                  </a:extLst>
                </p14:cNvPr>
                <p14:cNvContentPartPr/>
                <p14:nvPr/>
              </p14:nvContentPartPr>
              <p14:xfrm>
                <a:off x="5387183" y="4069000"/>
                <a:ext cx="65520" cy="23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3AD452-D7C3-4486-99D6-A1C3C673EC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78183" y="4060360"/>
                  <a:ext cx="83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25D7A4-5ECD-4318-AE13-B26713516266}"/>
                    </a:ext>
                  </a:extLst>
                </p14:cNvPr>
                <p14:cNvContentPartPr/>
                <p14:nvPr/>
              </p14:nvContentPartPr>
              <p14:xfrm>
                <a:off x="5436863" y="4094920"/>
                <a:ext cx="288720" cy="30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25D7A4-5ECD-4318-AE13-B267135162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28223" y="4085920"/>
                  <a:ext cx="30636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AB8906-230A-4C3B-B7E3-AA5DA75852BB}"/>
              </a:ext>
            </a:extLst>
          </p:cNvPr>
          <p:cNvGrpSpPr/>
          <p:nvPr/>
        </p:nvGrpSpPr>
        <p:grpSpPr>
          <a:xfrm>
            <a:off x="4603463" y="2289880"/>
            <a:ext cx="301320" cy="1377360"/>
            <a:chOff x="4603463" y="2289880"/>
            <a:chExt cx="301320" cy="13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CE5323-1C8D-457F-9E0C-761A9AF801FA}"/>
                    </a:ext>
                  </a:extLst>
                </p14:cNvPr>
                <p14:cNvContentPartPr/>
                <p14:nvPr/>
              </p14:nvContentPartPr>
              <p14:xfrm>
                <a:off x="4755743" y="2332720"/>
                <a:ext cx="33840" cy="133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CE5323-1C8D-457F-9E0C-761A9AF80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46743" y="2324080"/>
                  <a:ext cx="51480" cy="13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10C781-A5D8-486F-B1E6-2D3AA66F921A}"/>
                    </a:ext>
                  </a:extLst>
                </p14:cNvPr>
                <p14:cNvContentPartPr/>
                <p14:nvPr/>
              </p14:nvContentPartPr>
              <p14:xfrm>
                <a:off x="4632263" y="2289880"/>
                <a:ext cx="140400" cy="34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10C781-A5D8-486F-B1E6-2D3AA66F92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23623" y="2281240"/>
                  <a:ext cx="1580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EAA449-F8F6-422F-9A67-62E59447C3BC}"/>
                    </a:ext>
                  </a:extLst>
                </p14:cNvPr>
                <p14:cNvContentPartPr/>
                <p14:nvPr/>
              </p14:nvContentPartPr>
              <p14:xfrm>
                <a:off x="4603463" y="2294560"/>
                <a:ext cx="301320" cy="37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EAA449-F8F6-422F-9A67-62E59447C3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94463" y="2285560"/>
                  <a:ext cx="318960" cy="38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908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2020-10-01T20:56:27Z</dcterms:created>
  <dcterms:modified xsi:type="dcterms:W3CDTF">2020-10-01T20:57:40Z</dcterms:modified>
</cp:coreProperties>
</file>