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1C92-6067-4E8C-A285-16DCFDAE7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2D450-EB59-4B7E-9F62-C74286DDC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33BE8-D80E-4EFB-BCFC-C72F2489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F81A-FC66-4A66-AA5E-C23934E263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BA6DE-E4FB-4809-915B-BBCDF97F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3E2D8-327A-404B-92C8-F69E9121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6D0E-642E-440E-BB3A-39B5D790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05F4-D334-4F66-8353-B4DCD244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21AE-BD8B-4892-879B-3178E0448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05DE9-53EA-4064-813E-4F0E9518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F81A-FC66-4A66-AA5E-C23934E263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026FB-94F2-4E26-9C9C-F329BC9B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85974-A16E-4C5C-8FB3-0D87D324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6D0E-642E-440E-BB3A-39B5D790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3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9FAD5-807F-40B9-8CFD-1504D674D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89BE9-FF00-4E73-BF81-A547769E4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C603-8779-4F0D-919A-FAAA34C2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F81A-FC66-4A66-AA5E-C23934E263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F1B08-D34D-425C-8CB6-6165594B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EB325-700A-4CB0-8413-F0D10F64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6D0E-642E-440E-BB3A-39B5D790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AFC8-D096-4C96-9544-49496DCC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9552-90C5-4760-806B-17A13989E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28815-562A-41F1-ABEB-DC22ECC0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F81A-FC66-4A66-AA5E-C23934E263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C3F5E-9E6E-4DED-B69F-88E311DB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0F58-2914-4590-AE46-FFD4BA60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6D0E-642E-440E-BB3A-39B5D790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2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08DE-8ACD-4DCA-98BB-FB4CB631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F7322-EB39-40EE-8968-C6FF0DD9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D788-641A-4832-870D-01E8A87E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F81A-FC66-4A66-AA5E-C23934E263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499E-267B-4D36-A97A-5A19AC6C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C5F0-486D-4F87-A970-BD564DA1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6D0E-642E-440E-BB3A-39B5D790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0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70DC-3858-4331-825A-14FA30A3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5B44-45C7-42E7-9C3B-294332AED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35A1B-D2C8-4B67-A576-B8786129F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B9B1B-40FA-42A7-BFC5-1D5D127D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F81A-FC66-4A66-AA5E-C23934E263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D0A3A-AF72-4873-82E8-8783EC81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9996A-C93A-40A2-8B41-5021E85E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6D0E-642E-440E-BB3A-39B5D790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300-B867-4901-A2B0-8CB89A1E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20F70-EFD8-4D1B-8768-B6E088DB3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03C80-4833-4019-9D32-A4B55F9C7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ED6D3-13A0-45B0-A7C4-7BC03A008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FF0EE-4625-481A-9C79-EF99DA2DD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DCED4-EB8D-411B-866F-D5079ADD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F81A-FC66-4A66-AA5E-C23934E263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C1002-E8F5-4F88-B80E-D5126DA9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B8476-4C08-4CE9-97AC-055C5BEE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6D0E-642E-440E-BB3A-39B5D790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1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600F-35F2-4F1A-A5C5-F366385A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DE7B3-C78C-4A0D-8833-559633D5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F81A-FC66-4A66-AA5E-C23934E263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CC8C5-EBDB-441A-8906-0C40FD5D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A9E3F-D2F6-4697-9211-0A27C077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6D0E-642E-440E-BB3A-39B5D790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1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9EAA3-74F3-4186-8E62-17210828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F81A-FC66-4A66-AA5E-C23934E263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7E15A-641C-4F36-A748-7B6CE34C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E47B8-9768-434B-B956-7B12193C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6D0E-642E-440E-BB3A-39B5D790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3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7C14-AEA3-4D04-9DA0-07E6D318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1AF0-928D-4C1E-9CAA-32B258F4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43573-5BC7-4983-B0FC-BBEAC1CF1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9581F-451B-47ED-8265-53E6C5A3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F81A-FC66-4A66-AA5E-C23934E263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1ED33-201C-4684-8FE0-4806AFAC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E9661-7945-40E1-B067-90C115A6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6D0E-642E-440E-BB3A-39B5D790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9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0686-2C31-4A15-A0BF-BBC8C8A3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14D63-A23C-4B2A-B903-ADC18930F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AF7CE-8571-42D0-B7CC-F6B9F84E7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72761-66A5-453A-B260-2F650979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F81A-FC66-4A66-AA5E-C23934E263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A9680-E204-4C75-ABD2-138BDD6E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1E70E-DBC0-49F7-B437-913B1E3F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6D0E-642E-440E-BB3A-39B5D790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29911-3377-4C1F-9B83-B702D53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0AC72-7842-45AD-87D6-01EB42637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0A44-4441-4248-83CB-B69EC338C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F81A-FC66-4A66-AA5E-C23934E263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E76E-DDAF-47E1-BDF8-84800B14B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81D6-00C8-4128-908B-0230FE358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6D0E-642E-440E-BB3A-39B5D790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0A5F-F43B-4C9A-9290-F45DF316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class,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WhatsAppMsg</a:t>
            </a:r>
            <a:r>
              <a:rPr lang="en-US" dirty="0"/>
              <a:t>, extending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TextMessage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Make sure some constructors are generated automatically.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field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groupName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Generate a getter and setter automatically.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4-arg constructor that invokes the superclass constructor and also sets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r>
              <a:rPr lang="en-US" dirty="0"/>
              <a:t> via a parameter.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Override the 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getMessageLength()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getMessageType()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09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3</cp:revision>
  <dcterms:created xsi:type="dcterms:W3CDTF">2020-10-05T18:23:50Z</dcterms:created>
  <dcterms:modified xsi:type="dcterms:W3CDTF">2020-10-05T18:27:40Z</dcterms:modified>
</cp:coreProperties>
</file>