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D407-9597-4D13-9241-73E7BC97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BA54E-938A-4870-86A9-4CC4E276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2D99-6FEB-47DF-BCF4-4219DBE1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C157-0CBD-46CC-A3D8-FDB96412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7355-5000-42DD-A1F4-85877FF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2DF8-8151-4736-BBEA-ECE01EB4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B3E98-75CB-466B-B35B-367D1325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04CF-2E0B-4859-8D3D-7E3F445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9540-F600-4DF9-91F2-61DD2524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C26E-C448-4B2B-A142-EB96261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04BA-A6AA-412C-B327-9893F6334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7FD0A-74E5-42FB-8D86-3020EF37E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C0EC-7E69-4E37-A6BF-F585D7E5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5BA3-E321-4F3B-8760-C5F36F3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973D-816A-4A33-B642-921E11EB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A23-2707-452B-B4AE-F9868B1B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906E-4519-4CBB-B401-92002A3C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E38D-455F-4C7B-91C3-296014E7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DF29-FCB6-4473-8489-81ED56B1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27CF-A6E1-4AC4-93DA-DD99A502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83ED-49A7-416D-AADF-571035C1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9900-9768-48E6-ABEA-C4E70E9D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4FFE-AFD9-4C39-99B9-21D77764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628C-AA38-45F0-9CDC-30A3AD4F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D792-996D-49D9-A8C9-EAF1AF4A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9008-6785-4E84-AF7D-C83BB3A9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F439-E411-4009-9DB7-DE6A9474B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B28A-D12D-44DC-9E39-8F1529194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8077-1C1C-4394-9F40-942F21AF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FE693-6CD5-4E1F-9E19-DB035FB0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3DA6-9DB0-4F7D-9F98-180C0F51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6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AAE-D841-4659-BA99-0D2D3CD7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7D0A-349A-4C73-807F-1C1689B5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E9F91-426B-4668-8FBA-54A4F03A5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B3840-C95A-4ADB-A2F6-57139BB9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81C28-F729-468B-AACB-1DC86DCC6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C417F-9DF9-4410-87FF-B03B7994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34598-0B3C-4AB0-BB55-E041677A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1E320-07ED-4A2C-B2E0-B71E92A4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F511-7CD4-4829-AB3C-517C394B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86C37-3853-4538-B092-D0FB1605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CA493-27AE-4A52-BB39-A13E9E81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9944-BC87-42B5-87C4-D92007EF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039-A85C-4D34-9710-D1E414DB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7F279-4C2F-4B23-A013-F9F9F95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B092-115D-4759-91DA-28C7D29D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0116-3F76-45D2-80CC-468AF8DA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7D34-57E4-42C9-96AA-50BEABEC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A157-8A1B-4662-9F87-0C985CB27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554F7-641B-450E-8871-F3E39553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31F8A-B41E-4500-8F5A-39FF7F4C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B07C-DE60-45F1-979A-7D78C12A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C92D-2A59-4732-ACB3-6CDC4FEE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B84EA-C228-42F2-98F7-F2D1D04B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8F853-534C-488B-9C62-551EA60A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8D74-E854-4041-ADB3-1AF5A022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48A20-8269-489D-BB5B-9B8345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C28F7-F6D4-445B-8710-F612C2D6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8612F-884E-4526-9F45-5A5F15C4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8467-9137-4470-9E36-89F734B4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C075-9194-4D59-B196-C5966714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0C11-1165-49A7-AA96-6B9A221C694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1A19-5F12-4A7C-B96B-0B07DE1EA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02BC-B814-4F3A-8A50-395DAC857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310E-7CC3-4DBD-BCFE-1DF22B44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CE8F-FCD1-46DC-BF7B-AE25C651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class—anything you want! — in Eclipse.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the Type Hierarchy view (Window | Show View | Type Hierarchy).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is the superclass of your new class?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What methods does your new class inherit from its parent?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toString() method for your new class (add one or two fields first). </a:t>
            </a:r>
          </a:p>
          <a:p>
            <a:pPr lvl="1"/>
            <a:r>
              <a:rPr lang="en-US" dirty="0"/>
              <a:t>Suggestion: use Source | Generate toString()… as a shortcut.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equals() method for your new class. </a:t>
            </a:r>
          </a:p>
          <a:p>
            <a:pPr lvl="1"/>
            <a:r>
              <a:rPr lang="en-US" dirty="0"/>
              <a:t>Bonus: do hashCode() as well. </a:t>
            </a:r>
          </a:p>
          <a:p>
            <a:pPr lvl="1"/>
            <a:r>
              <a:rPr lang="en-US" dirty="0"/>
              <a:t>Hint: Use Source | Generate hashCode() and equals()…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Examine TextMessageList.java and run it. Questions for next time: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Why weren’t there five entries in the list?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Why didn’t the MultimediaMessage print out its file name and file size?</a:t>
            </a:r>
          </a:p>
        </p:txBody>
      </p:sp>
    </p:spTree>
    <p:extLst>
      <p:ext uri="{BB962C8B-B14F-4D97-AF65-F5344CB8AC3E}">
        <p14:creationId xmlns:p14="http://schemas.microsoft.com/office/powerpoint/2010/main" val="40990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2020-10-06T18:31:01Z</dcterms:created>
  <dcterms:modified xsi:type="dcterms:W3CDTF">2020-10-06T18:36:13Z</dcterms:modified>
</cp:coreProperties>
</file>