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A6CC-C94E-4585-AC88-2FCBFAF74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7E6D3-9FF7-4C4B-875C-2328BF2AD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E011A-06E3-46D6-8545-D17FB4C6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981C-D928-4502-BDDD-2D045592045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2AED9-4EDB-4023-972C-71C46A82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34BC3-FAC8-4685-B1A8-682AF6D5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C120-1905-4D51-B168-CDFDCDF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0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3539-A8E3-42B1-B561-57E7593B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7FB58-A5B7-492E-9E0E-6591BEB9A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0B34C-D5FE-4B8E-8F79-D870EC78A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981C-D928-4502-BDDD-2D045592045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9DE7F-94E7-4D4F-957C-D35101BD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B158F-D299-4698-9F0A-9675C058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C120-1905-4D51-B168-CDFDCDF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4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B02110-561D-43CA-B631-4A5363AAD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3C42D-7DF6-4574-BB20-24FB4E003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8F8B9-3A64-4C9C-BCCD-826F6B74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981C-D928-4502-BDDD-2D045592045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88742-086D-46B1-8515-0A764222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9A5EC-32F3-4FB4-ACB6-EB2366DAB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C120-1905-4D51-B168-CDFDCDF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0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04AB0-C685-47CB-8B1F-B7BB0046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0F095-50DB-4614-80E4-6F6E4BCD7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DC868-A56F-4053-ADC9-4D2509BCB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981C-D928-4502-BDDD-2D045592045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5820B-43C8-4BFE-8797-FDE0A3CE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8F600-558E-4D7D-892E-51898B27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C120-1905-4D51-B168-CDFDCDF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9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8C82-433B-4338-86A1-F996A3720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4CA23-80AE-4B89-8EAA-8C0CF614D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5E7EF-10F1-483B-B855-22D6DB68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981C-D928-4502-BDDD-2D045592045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983F1-7D78-4D19-BE93-E214FD1AB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DD4D4-F799-4169-A648-854494D61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C120-1905-4D51-B168-CDFDCDF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5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A315-F35D-4B7C-BC1D-CD13A2C7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DDD9D-30D6-4FE7-957D-6BBD3A331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172F6-919E-48EE-9240-C876A5DF2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A1353-5C66-4FCD-8B88-F456E948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981C-D928-4502-BDDD-2D045592045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17CF4-B96E-45AE-A40A-800BB70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FD1FB-8F47-4801-A021-0BF467B86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C120-1905-4D51-B168-CDFDCDF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7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7DF73-866B-411B-AADA-DB234F768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D60FE-9938-490B-BFF5-61CEF7507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81ED6-F86C-4A16-A7F0-A5348F12B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A8EA8-4070-49B8-8462-00579A02F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6BB966-4CD4-4944-82E5-344AD669B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0741B2-11AD-4F14-9D50-D13285FE8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981C-D928-4502-BDDD-2D045592045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33BCB2-31BB-44FD-901B-2DA150C88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C94F60-F210-48CE-AAD7-6FF1EEE5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C120-1905-4D51-B168-CDFDCDF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1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CAC49-426B-4435-AF2F-29D5E5D4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3578D7-27D9-4741-BA83-38EB44A1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981C-D928-4502-BDDD-2D045592045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88FDE-42A5-4417-BB5B-AE39A38A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962B0-C198-4A2F-A091-283710DE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C120-1905-4D51-B168-CDFDCDF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6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82E98-A936-42FF-872E-40D485902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981C-D928-4502-BDDD-2D045592045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21F56-4596-4815-84D5-B9E3539EC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E4B29-A6B3-4CBE-8830-386BB2A8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C120-1905-4D51-B168-CDFDCDF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5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DD99C-0218-4ED6-81E1-FEF7BC366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8308C-D708-4C4F-9DD6-DD406B1C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470AD-501F-4BE7-8719-712DE9D42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1380A-544E-424A-AE9C-20FA4421A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981C-D928-4502-BDDD-2D045592045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29BDB-4814-494C-A630-4D7302C5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7DB93-3B6C-4108-AC90-EBD2DA21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C120-1905-4D51-B168-CDFDCDF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8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E22C-EC66-465A-9E9C-9F2196AB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B8A4A8-ABDE-4AFA-A608-C76AB1D95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38004-6028-4B24-9A57-59BE6DFC7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AAB90-2854-4AC0-A458-6B57BB902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981C-D928-4502-BDDD-2D045592045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E2044-CA67-4ECD-AFE9-9E37114D2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E9373-C5F3-414B-95AC-76B132DDB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C120-1905-4D51-B168-CDFDCDF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5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0E42D-94DF-47A7-84EB-BA795F318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0ED3C-143A-4869-B4F6-17B65B65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AAFF3-39A5-46A3-9F4E-0DACF2520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9981C-D928-4502-BDDD-2D045592045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A4792-4AD5-40E2-85D5-58EA3D71E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81C3C-179C-4582-AAC2-83DE444F3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FC120-1905-4D51-B168-CDFDCDF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5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43EB80-239A-44CE-8EBE-D5DAC5B29936}"/>
              </a:ext>
            </a:extLst>
          </p:cNvPr>
          <p:cNvSpPr txBox="1"/>
          <p:nvPr/>
        </p:nvSpPr>
        <p:spPr>
          <a:xfrm>
            <a:off x="647493" y="448666"/>
            <a:ext cx="3861955" cy="116955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public class A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public void print()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System.out.println("apple");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E5F165-C9AD-4CC1-ACFB-899553867390}"/>
              </a:ext>
            </a:extLst>
          </p:cNvPr>
          <p:cNvSpPr txBox="1"/>
          <p:nvPr/>
        </p:nvSpPr>
        <p:spPr>
          <a:xfrm>
            <a:off x="647494" y="1824705"/>
            <a:ext cx="3861955" cy="116955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public class B extends A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public void print()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System.out.println("banana");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A1B6C-EAFC-46C5-8EFF-5F7F1717CEC0}"/>
              </a:ext>
            </a:extLst>
          </p:cNvPr>
          <p:cNvSpPr txBox="1"/>
          <p:nvPr/>
        </p:nvSpPr>
        <p:spPr>
          <a:xfrm>
            <a:off x="647494" y="3200744"/>
            <a:ext cx="3861955" cy="116955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public class C extends B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public void print()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System.out.println("cherry");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E2648-2175-403D-9CE1-7AFBEE83BF3C}"/>
              </a:ext>
            </a:extLst>
          </p:cNvPr>
          <p:cNvSpPr txBox="1"/>
          <p:nvPr/>
        </p:nvSpPr>
        <p:spPr>
          <a:xfrm>
            <a:off x="6002209" y="448666"/>
            <a:ext cx="1845652" cy="160043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A a1 = new A();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 a2 = new B();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 a3 = new C();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a1.print();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a2.print();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a3.print();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FAA7C-BCC8-4F21-9D2C-1D634F0D5B70}"/>
              </a:ext>
            </a:extLst>
          </p:cNvPr>
          <p:cNvSpPr txBox="1"/>
          <p:nvPr/>
        </p:nvSpPr>
        <p:spPr>
          <a:xfrm>
            <a:off x="6002209" y="2396507"/>
            <a:ext cx="1845652" cy="116955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B b2 = (B) a2;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B b3 = (B) a3;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b2.print();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b3.print();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C21E7-BA64-490A-A93D-F6BE8E9F760D}"/>
              </a:ext>
            </a:extLst>
          </p:cNvPr>
          <p:cNvSpPr txBox="1"/>
          <p:nvPr/>
        </p:nvSpPr>
        <p:spPr>
          <a:xfrm>
            <a:off x="6002209" y="3916628"/>
            <a:ext cx="1845652" cy="73866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A a4 = b3;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a4.print();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12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134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3</cp:revision>
  <dcterms:created xsi:type="dcterms:W3CDTF">2020-10-05T19:20:33Z</dcterms:created>
  <dcterms:modified xsi:type="dcterms:W3CDTF">2020-10-08T14:45:43Z</dcterms:modified>
</cp:coreProperties>
</file>