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09T14:37:28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7082 16980 324 0,'6'-6'443'0,"-2"2"44"0,2 1 21 0,-6-1-146 16,5 0-101-16,-10-1-96 0,5 0-74 15,-6 0-42-15,0-1-23 0,-4-1-13 0,-1 1-8 16,1 4-4-16,-2-3-3 0,-3 4 0 15,3 1 0-15,-3 3 0 0,3 4 6 0,2 6 11 16,-3 3 21-16,-1 6 33 0,3 5 46 0,3 5 59 16,0 1 58-16,2 7 47 0,6 2 19 15,0 3 4-15,0 0-18 0,4 1-29 0,2 1-39 16,4-2-32-16,3 0-24 0,1-1-19 16,-1-5-16-16,3-2-17 0,1-2-18 0,3-4-17 15,3-5-15-15,-2-4-12 0,1-4-15 0,5-4-9 16,4-8-11-16,-2-5-12 0,2-4-15 15,-2-4-20-15,2-2-27 0,-4-3-40 0,-4-2-41 16,0 1-75-16,-3 1-139 0,-3-2-160 16,-5 3-177-16,-1 1-118 0,-5 2-33 0,-2 0 33 15,0 3 125-15,-8 0 169 0</inkml:trace>
  <inkml:trace contextRef="#ctx0" brushRef="#br0" timeOffset="1282.33">6700 17901 46 0,'-5'2'500'0,"-1"-2"118"16,6 0 106-16,-4-5 82 0,4 0-120 15,-2-3-135-15,-2-8-131 0,0-4-104 16,-2-9-96-16,-1-6-77 0,1-10-49 0,-4-9-31 15,-1-9-27-15,-5-4-13 0,4-5-10 0,-9-2-4 16,4 2-1-16,-3 1-2 0,-1 4-2 16,2 4 1-16,-1 3-4 0,3 5-1 0,1 5-1 15,-1 3 1-15,7 9 0 0,-1 2 0 0,1 4 0 16,4 4 0-16,0 4 0 0,2 4 4 16,1 2 3-16,3 3 10 0,0 3 11 0,0 2 10 15,0 3 10-15,3 0 9 0,1 1 0 16,-4 2-4-16,6 1-2 0,-6 0-10 15,4 1-4-15,-4 1-8 0,2-2-7 0,2 3-4 0,-4-2-3 16,0 2-5-16,0-2-3 0,4 1-2 16,-4 1-4-16,0-2-1 0,0 0-4 15,0-1-1-15,2-3-1 0,-2-1 0 0,0 0 1 16,0 0 2-16,0 2 0 0,0-2 3 0,5 1 0 16,-5 1 0-16,2-1 0 0,6 0 1 15,-6 0 2-15,8 0-1 0,1 0-2 0,-1 0 1 16,6-1-1-16,7-2-1 0,0 0-4 15,8-2 0-15,2-1-4 0,6-1-3 0,3-3-1 16,7 0 1-16,1 0 0 0,4-1 0 16,-1 2 2-16,3 0 3 0,4 1-1 0,-6 3 1 15,6 1 1-15,-6 2 1 0,1 0-2 0,-1 2 3 16,0 2-4-16,-5 1 2 0,-1 1-1 16,-2 0-3-16,-5 1 3 0,-2 1-3 0,-6 0 0 15,0 0 0-15,-6 0 10 0,-4-2 5 16,-2 1 3-16,-5 1 0 0,-6-1 1 0,3 1-4 15,-3-2-12-15,1 2-8 0,-1 0-4 16,2 0-3-16,-1 0-6 0,-1 2 2 0,2 0 0 16,3 1 1-16,1 3 8 0,1-1 3 0,-1 2 4 15,1 1 6-15,4 1 1 0,-1 2 3 16,-1 1 0-16,2 0 0 0,1 1 0 0,-1 2 1 16,-5 3 1-16,5 2 0 0,-2 4-2 0,-5 2 2 15,3 5-1-15,-5 2-3 0,3 1-1 16,-3 4 0-16,-2 2 3 0,1 2-4 0,1 5 0 15,-2 3-1-15,1 2-5 0,5 2-1 16,-3 1 0-16,3 1 1 0,5 2 2 0,-5-2 1 16,1-2 7-16,0 0 0 0,-3-2 0 15,-2-4 0-15,-1-2-1 0,-5-3-1 0,-2-3 2 16,-4-2-2-16,0-4 2 0,-6-1 0 16,-4-3 0-16,-1-3 0 0,-1-1 2 0,-9-2-2 15,0-3 0-15,-1-2 0 0,-5 0 2 16,-2-2 1-16,-6-2-1 0,0-1-2 0,-7-1 3 15,-1-3-1-15,-3 1-1 0,-3-2-7 0,-5 0-1 16,0-1 4-16,1-2-3 0,-3 1 3 16,-2-2 1-16,-2 2 2 0,4-1 6 0,0-1-1 15,-2 1-2-15,9 0-1 0,-1 0 1 16,3 1-1-16,3-1 1 0,5 2 1 0,2-1 2 16,4 1 2-16,0-2 0 0,6-1 4 0,-4 0 3 15,6 0 1-15,0-3 1 0,-2 0 1 16,5-2 1-16,-1-2-2 0,2 0 0 0,-2-3-3 15,3 0-2-15,-1 1-3 0,2-3-1 16,-1 4-3-16,3-2 0 0,-3 1 1 0,3 1-5 16,0 1 1-16,1-1-11 0,4 2-21 0,-3-2-35 15,3 1-67-15,5-1-145 0,3 2-199 16,0-2-239-16,8-3-115 0,7 1-35 0,1-2 30 16,9-2 126-16,-1-3 189 0</inkml:trace>
  <inkml:trace contextRef="#ctx0" brushRef="#br0" timeOffset="1962.84">7218 16395 333 0,'0'13'533'0,"5"1"120"0,-1-4 103 16,-2 1-65-16,-2-2-82 0,6-4-110 16,-6 0-112-16,0-4-106 0,0-3-91 0,0-7-64 15,0-6-40-15,0-8-27 0,-2-5-14 0,-2-8-14 16,-2-8-11-16,-1-4-8 0,-3-4-4 15,-7-2-6-15,3 1-5 0,-3 4-3 16,1 1-2-16,-1 6-2 0,5 4-1 0,-3 4 3 16,3 5-1-16,2 2 4 0,-1 6 2 15,5 3 4-15,2 5 3 0,-2 1-1 0,6 3 5 16,-4 1-2-16,2 4-3 0,2-1-8 16,0 2-15-16,2 0-17 0,-2 1-21 0,4 1-34 15,-4-1-51-15,0 2-85 16,4-2-96-16,-2 2-97 0,-2 2-84 0,0-2-88 15,0 0-75-15,0 0 23 0,0 0 72 0,0 0 94 16,0 0 96-16</inkml:trace>
  <inkml:trace contextRef="#ctx0" brushRef="#br0" timeOffset="2458.84">6999 15679 291 0,'0'-3'346'0,"0"2"67"15,0-1 3-15,0 1-22 0,-4-2-5 16,4 0 3-16,0 1 10 0,-6 1-12 0,6-1-44 16,-6 1-41-16,2 2-47 0,-3 1-47 15,3 1-53-15,2 3-43 0,-4 3-27 0,2-1-18 16,-2 7-14-16,-3 1-14 0,7 5-9 16,-4 1-10-16,2 2-8 0,-2 3-6 0,2 2-2 15,-3 0-5-15,3-1 0 0,-2-1 0 16,2-3-1-16,2-2 8 0,-2-2 4 15,4-4 6-15,-2-2 7 0,-2-4 6 0,4-2 0 16,0-4-4-16,0-4-4 0,0-4-3 16,0-7-6-16,0-4-3 0,0-7-2 0,6-7-2 15,-6-5-5-15,6-5-1 0,-2-5-4 16,2 1-3-16,-6-2-3 0,4 2 2 16,-4 8 0-16,0 2 2 0,7 7 1 0,-7 4 3 15,4 4 4-15,2 4 1 0,0 3 5 16,-2 6-2-16,7 0 3 0,-5 3-1 0,4 4 0 15,1 0-3-15,-3 4-2 0,2 0 1 16,0-1-3-16,1 5-3 0,1-3 1 0,3 1 2 16,-3 1-3-16,-2-2 0 0,1 1 0 15,1-1 0-15,3 1 2 0,-3-2-2 16,2 3 0-16,-1-2-2 0,1 1 2 0,-1 1-4 16,3 1-1-16,-1 0-10 0,-3 1-21 15,5 1-27-15,-3-1-37 0,-1-1-81 16,3-1-158-16,-6-2-181 0,3 0-191 0,-5-3-88 15,-2 1-23-15,-4-2 49 0,3-1 147 16,-5-2 179-16</inkml:trace>
  <inkml:trace contextRef="#ctx0" brushRef="#br0" timeOffset="4071.98">6520 15111 127 0,'-9'-6'443'0,"7"-1"96"16,2 4 79-16,-4 1-2 0,4 0-69 0,4 2-62 15,-4 0-90-15,0 4-76 0,0-1-65 16,0 5-60-16,2 1-54 0,3 0-47 0,-5 1-29 15,4 3-18-15,-2 2-9 0,2 0-9 16,2 1-6-16,0 2-5 0,3 2-3 0,-3-2-2 16,4 1-3-16,-4 1-2 0,1-2 3 15,-1-4 3-15,-2 2 1 0,2-4-1 16,-2-2-1-16,-2-2 0 0,-2-4-4 0,0-1-2 16,0-4-6-16,-2-5 0 0,-4-5 0 0,-2-4-2 15,-3-6 0-15,3-3 2 0,-6-5 3 16,1-5-1-16,-1-3-2 0,1-4 4 15,-1-1 0-15,1 0-1 0,3-1-1 0,0 0-1 16,4 4 1-16,-1 2-1 0,3 1 2 16,4 5 3-16,0 1 2 0,4 3 2 0,3 2 1 15,-1 3 3-15,8 1 2 0,-1 5-2 16,1-1-1-16,3 4-3 0,-1 1 1 16,3 1-4-16,2 1-3 0,-1 2-2 0,-3 0-2 15,5 3 0-15,-5 0 0 0,0 3 0 16,-3 1 0-16,-6 2-2 0,3 3-1 0,-3 3-1 15,-2 0 0-15,-4 4-2 0,2 5-2 16,-4-2 2-16,0 2-3 0,-4 4-5 16,2 1-4-16,-2 2-6 0,-2-2-4 0,2 1-4 15,2 1-2-15,-3-3-2 0,1 2 3 16,2-3 6-16,2 1 5 0,0-4 6 0,0 0 3 16,0-2 8-16,6-1 4 0,-1-4 2 15,-3 1 3-15,6-4 3 0,-2-1 1 0,4 2 2 16,-1-4-8-16,5 1-3 0,-1-1-5 15,-3 2-1-15,4-1-1 0,-1 1-3 0,1 2 4 16,-1-1 5-16,-3 2 1 0,2 1 1 16,-1 0-3-16,-1 0 1 0,0 3 1 0,-3 0 0 15,3-1 1-15,-4 3 0 0,-2 1 0 16,-2 0-1-16,-2 2-1 0,0-1-6 16,-2 1-15-16,-6-1-29 0,2 2-65 0,-7 0-96 15,3 0-127-15,-6-1-123 0,-1-1-135 16,0 1-98-16,-3-2-6 0,-1-2 65 0,2 1 107 15,-5-2 119-15</inkml:trace>
  <inkml:trace contextRef="#ctx0" brushRef="#br0" timeOffset="5289.2">6168 15688 195 0,'4'9'380'0,"1"-1"73"16,-3-2 57-16,2-2-79 0,-4-3-51 0,0-2-32 15,-4-7-26-15,2-4-27 0,-3-7-14 16,-5-9-13-16,0-11-23 0,-3-7-38 0,-1-7-38 15,-3-6-34-15,1-8-40 0,-1-5-31 16,-5-6-20-16,1 1-9 0,-6-1-9 0,4 3-9 16,1 7-7-16,1 4-6 0,0 10-2 15,9 6-2-15,-3 8-1 0,7 4 0 0,0 7 1 16,6 2 4-16,-2 5-1 0,1 4 0 16,3 0 3-16,3 3-1 0,-3 0-2 15,4 3-1-15,2 0 3 0,-2 0 1 0,-2 3 7 16,2 1-2-16,-2 1 4 0,2 3-1 15,-4-1 1-15,5 0-6 0,-5 2-7 0,0 0 1 16,2 3-4-16,-2-1-1 0,0 1-2 16,0-3 1-16,0 3 1 0,0 0 1 15,0 0 0-15,0-2 1 0,0 1 0 0,0-3 1 16,0 3 2-16,4-2-1 0,-4 0 6 16,4-1 5-16,-2 1 4 0,2-2 5 15,2-1 1-15,1-1 5 0,-1-1-4 0,4 1-1 16,0-3-3-16,7-1-4 0,4 1-1 0,1-5-5 15,5 1 0-15,6-1-2 0,4-3-6 16,3-3 0-16,7 1-2 0,3 1-2 0,4-2 0 16,1 1-4-16,5 4 0 0,-2 2 0 15,-2 3-8-15,2 5-5 0,-6 5 2 16,1 1-1-16,1 3 2 0,-8 1 2 0,1 3 8 16,-3 0 4-16,-7-1 0 0,-4-1 2 15,-6-1-1-15,-5 1 1 0,1-2-3 0,-8-2-3 16,-3 0-2-16,3 1 0 0,-9-2-3 15,0-2-3-15,-2 2 0 0,2-1 4 0,-6 1 0 16,4 0 2-16,-2-1 3 0,-2 0 3 16,5 1 2-16,1-2 1 0,-2 2 0 15,2 0 1-15,0 0-5 0,1 0-2 0,1 2-2 16,-2 0-2-16,6 1 0 0,-1 2-2 16,-1-1 4-16,0 1 0 0,3 2 3 0,-3 1 0 15,5 2 4-15,-3 2-2 0,-2 2 0 0,3 1 0 16,1 5-1-16,-1 0 1 0,-3 5 0 15,7 4 1-15,-7 4 1 0,2 3 0 16,5 5 0-16,-3 1 0 0,3 3-2 0,-5 2 0 16,3 0 2-16,-3 1 0 0,3 0 0 15,-9-1 0-15,4-4 3 0,-8-1-2 16,-2-1-1-16,-2-5 2 0,-2-2 0 0,-6-1-1 16,-7-2-1-16,1-5 2 0,-3 0-1 15,-6-2 1-15,2-5 0 0,-3 1 0 16,-3-5-1-16,-2 0 0 0,2-1 1 0,-2-1 1 15,-2 0-1-15,-5-1 2 0,5 2-1 0,-4-1 1 16,2 1 0-16,-2-1-2 0,-5 4 7 16,3-2 4-16,2 0 1 0,-7 0 3 15,5 1 0-15,0 0 1 0,-2-2-6 0,1 0-2 16,1-1-1-16,2 1-2 0,0 1 0 16,4-2 1-16,-1 0-2 0,1 3 1 0,2-3-2 15,2 1 6-15,3-1-1 0,-1-1 0 16,0-3 0-16,0 0 0 0,4-2-1 15,1-2 0-15,-3 0-3 0,2-3 3 0,0-1-4 16,3-1 0-16,-3-1-2 0,-2 1 0 16,6-2-1-16,-1 2-2 0,-1 2-2 0,5-2-4 15,3 1-12-15,-3-1-25 0,5 1-67 16,1-1-119-16,0 0-171 0,3-2-205 0,7-2-147 16,-2 1-63-16,4-3 23 0,3 0 94 15,1-3 160-15</inkml:trace>
  <inkml:trace contextRef="#ctx0" brushRef="#br0" timeOffset="5872.59">6478 14065 283 0,'0'14'437'0,"4"1"87"0,1-3 70 16,-3 1-82-16,2-4-51 0,-2-1-53 16,-2-3-57-16,0-1-46 0,0-6-50 15,-6-2-43-15,-1-5-36 0,1-8-29 0,-4-2-38 16,0-5-37-16,-3-3-27 0,-1-5-16 16,-3 1-14-16,7-5-7 0,-7 1-3 0,7 2-4 15,-2-2-2-15,-3 6 0 0,7 1-3 16,0 3-1-16,1 3-4 0,1 1-12 0,2 3-18 15,2 0-41-15,-2 3-55 0,4 2-69 16,-4 2-82-16,4 0-87 0,-2 4-73 16,2-1-66-16,2 1-88 0,2 1-8 0,-4 1 47 15,4 4 76-15,-4 1 81 0</inkml:trace>
  <inkml:trace contextRef="#ctx0" brushRef="#br0" timeOffset="6385.43">6228 13543 35 0,'0'-4'285'0,"-6"-1"39"0,6 1 37 0,-2 4-56 16,-2-3-31-16,4-1-11 0,0 3 14 15,-4 1 19-15,4-1 15 0,-2 2 21 0,-3 0 7 16,5 3-6-16,-4 2-30 0,2 0-35 15,2 1-38-15,-4 2-45 0,4 2-47 16,-2 2-37-16,2 1-25 0,-4 1-16 0,4 3-12 16,0 4-6-16,0 2-11 0,0 4-5 15,4 1-8-15,-2 5-6 0,-2-2-5 0,4 0-4 16,-4-1-1-16,2-2-2 0,-2-3 0 16,4-5-2-16,-4-1 1 0,0-3-2 0,-4-5-3 15,4-4 1-15,0-1 0 0,0-7 1 16,0-2 1-16,0-7 3 0,0-6 5 0,0-6-2 15,0-6 4-15,4-4 0 0,-4-7-3 16,5-4-3-16,-5-1-1 0,0-1-3 0,0 2-1 16,0 5-4-16,0 3 3 0,0 3 0 15,0 7 3-15,2 5 4 0,-2 2 1 16,0 4 2-16,4 2 4 0,2 4-1 0,-2 2 4 16,2 3-3-16,1 2 1 0,3 4 1 0,-4 2-4 15,4 1 1-15,5 1 4 0,-3 1-3 16,1 1 1-16,1 1-3 0,3 0 0 15,-1 0-4-15,1 0-5 0,-1-1-6 0,1 1-16 16,-1-2-23-16,1-2-41 0,-3-1-84 16,-1-1-147-16,1-2-157 0,-1-2-187 15,-3 1-113-15,0-2-33 0,3-3 49 0,-7 1 129 16,2 1 151-16</inkml:trace>
  <inkml:trace contextRef="#ctx0" brushRef="#br0" timeOffset="7193.41">5666 12934 66 0,'6'-4'284'0,"-2"1"38"15,3-1 29-15,-3 4-55 0,-2 0-19 0,4 2-4 16,-2 1 13-16,0 2 14 0,-2 2 13 16,2 3 6-16,3 1-10 0,-7 5-18 0,4 0-26 15,-2 3-33-15,2 7-42 0,-2 2-41 16,6 6-37-16,-2 3-37 0,1 2-27 0,3 4-22 16,0 0-5-16,1 1 2 0,-3-2-4 15,2-3 1-15,-1-3 1 0,-3-6 4 0,-4-4-7 16,2-7-4-16,-4-5-1 0,-4-3-12 15,2-7-9-15,-9-8-3 0,1-7-5 0,-2-6-3 16,-3-10 5-16,-1-7 13 0,-1-9 8 16,1-6 1-16,-1-6 4 0,-4-4 0 0,5-3-7 15,-3 4-3-15,1 3-1 0,1 2-1 16,5 7 0-16,1 4 4 0,1 7 8 0,4 4 9 16,0 7 8-16,1 3 5 0,5 4 8 15,5 2-1-15,-3 5-3 0,6 2-6 0,-2 1-3 16,4 5-1-16,7 4-1 0,-5 4-2 15,9 1-3-15,-4 5-1 0,5 2-6 0,-1 3-2 16,2 2-8-16,4 0-2 0,-5 4 0 16,5 0-4-16,-2 2-3 0,-2 3 0 0,4-1-7 15,0 4-10-15,-5-2-13 0,5 0-13 16,-4-2-17-16,-2 1-16 0,1-1-24 16,-5-1-42-16,4-4-73 0,-5-1-94 15,-4-2-90-15,3-2-78 0,-3-4-70 0,-3-4-76 16,-3-2 2-16,0-4 61 0,-2-3 84 15,-2-3 86-15</inkml:trace>
  <inkml:trace contextRef="#ctx0" brushRef="#br0" timeOffset="7351.99">6069 13184 24 0,'-4'-1'278'16,"2"1"34"-16,-2 0 30 0,2 1-67 0,-2 3-48 15,-3-1-36-15,-3 0-29 0,-4 1-20 16,1 1-25-16,-8 1-21 0,-1-3-32 0,-9 4-49 15,2 1-79-15,-4-1-95 0,0 0-144 16,-5 4-78-16,5 1-36 0,0 2 5 0,2 3 47 16</inkml:trace>
  <inkml:trace contextRef="#ctx0" brushRef="#br0" timeOffset="8542.42">5532 13752 234 0,'0'13'382'16,"4"-1"49"-16,0 0 40 0,-4-4-94 0,-4-4-55 16,0-4-43-16,2-6-30 0,-9-5-18 15,-3-7-22-15,1-3-29 0,-3-11-26 0,-5-6-13 16,-6-7-6-16,0-8-6 0,3-5 6 15,-7-6 9-15,-3-6-1 0,1-4-13 0,-4-2-14 16,-2 3-20-16,-2 2-24 0,1 7-22 16,3 6-15-16,4 5-16 0,4 7-7 0,4 6-2 15,7 8 1-15,1 3 3 0,3 4 4 16,3 4 6-16,5 3 3 0,2 3 4 0,2 2-2 16,2-2 1-16,0 5-4 0,0-1 0 15,2 3 1-15,2-2-2 0,2 3 3 16,-2 0-2-16,-4 1-2 0,7-3-5 0,-7 6-4 15,4-3-2-15,-4 1-4 0,2 2-5 16,-2 0 1-16,4 2 0 0,-4-2-4 0,0-1 1 16,4 3-2-16,-2-2 3 0,-2 2-2 15,4-1 0-15,-4-2 3 0,7 1 2 16,-1-2 6-16,0 1 0 0,4-1 4 0,1-3 0 16,3 1-1-16,5-2-3 0,1-1-5 15,3-3-2-15,4 2-6 0,6-3-1 0,4-1 0 16,0 2-1-16,7-2-1 0,1 1 1 15,3 1-2-15,2 1 1 0,3 3-3 0,-3 0-1 16,4 3-3-16,-5 1 2 0,5 2 2 16,-4 2-2-16,-1 1 1 0,-1 1 3 0,-3 2 3 15,-1 2 0-15,-3-1 2 0,-8 1 0 16,4 1-1-16,-8-2-1 0,-2 2 0 16,-4-1-2-16,-3-1 0 0,-3 0 0 0,-5 0-1 15,-1-1-2-15,-1-2 0 0,-4 1-2 16,-2-1 1-16,3 1 0 0,-3-1 4 0,-2 1 1 15,2-1 1-15,0-1 2 0,-2 1 1 0,-2-1 0 16,4 2-1-16,-4-2 0 0,0 0-1 16,2 2 0-16,2-2-3 0,-4 0 1 15,5 0 0-15,-3 0-5 0,2 0 1 0,-4 1-5 16,6 1 2-16,0-1-2 0,3 2 3 0,-3 2 0 16,6 2 2-16,-2 4 1 0,7 1 3 15,0 6-2-15,7 3-2 0,-1 5-1 16,6 2 4-16,2 3-2 0,-2 4-1 0,8 3 0 15,0-1 5-15,1 1 0 0,-3 1-1 16,2-3 0-16,-4 1 13 0,-6-3 6 0,0-2 1 16,-5-3 3-16,-1-3 1 0,-8-3-1 15,1-2-13-15,-2-3-1 0,-5-2-5 0,-3 1 1 16,2-6-2-16,-6 3 0 0,0-3 0 16,0-1-2-16,-6 0 1 0,2-1-10 15,2-4-2-15,-9 3-4 0,5-2-3 0,-4 0 0 16,-1 1 2-16,1 0 8 0,-7 1 6 15,1 1 4-15,-7 3 0 0,3-1 3 0,-7 2 0 16,-2 2 4-16,-2 1-2 0,-4 0 1 16,-3 2 0-16,-5 3 3 0,0-2 5 15,-1 4 5-15,-3 1 0 0,-3 0 3 0,0 0-1 16,1-2 1-16,1 2-9 0,-1-1-5 0,-1-1-13 16,0-2-6-16,-1 2-4 0,5-4-2 15,-1-3 1-15,3-2 2 0,1 2 9 0,4-7 4 16,-5 1 4-16,7-1 1 0,4-1-2 15,0 0 0-15,6 0-2 0,4-1 0 16,3 1-3-16,3 1 1 0,5-1 0 0,-3 1-1 16,9 2 3-16,0-1-4 0,2 2-7 15,2 1-14-15,-3-2-17 0,5 1-29 0,0-3-61 16,0 0-116-16,0-2-161 0,0-4-187 16,0-2-138-16,0 0-55 0,-4-5 22 15,4 1 97-15,-2-3 156 0</inkml:trace>
  <inkml:trace contextRef="#ctx0" brushRef="#br1" timeOffset="51064.55">25732 1282 315 0,'0'-2'416'0,"0"-2"81"15,0 1 40-15,0 1-53 0,4 1-29 0,-4 0-25 16,4-1-26-16,-4-1-34 0,2 3-40 16,-2 0-46-16,0-1-39 0,0 0-41 0,4 1-40 15,-4 0-35-15,0 0-19 0,0 0-18 16,0 0-9-16,0 0-13 0,0 0-9 0,0 0-9 16,0 0-10-16,0 0-6 0,0 0-8 15,0 0-6-15,0 0-9 0,0 0-6 0,0 0 0 16,-4 0-6-16,4-2 2 0,-6 2-3 0,2-3 0 15,-3-1 0-15,-3 2 0 0,4-2-1 16,-5 2-2-16,1-1-2 0,2 0-1 0,0-1-6 16,-1 2-6-16,-1 2-6 0,0-2-4 15,-1 2-5-15,1 0-1 0,4 2-3 0,-5-1 2 16,1 2 0-16,4 2 1 0,-4-1 3 16,-1 2-2-16,3 2 1 0,0 1-2 0,-3 2-2 15,5-2 1-15,0 2 7 0,2 3 2 16,-2-2 6-16,4 1 7 0,-3-1 6 0,5 1 3 15,0 0 4-15,0-1 4 0,0-2 1 16,0 1 1-16,5-2 4 0,-3 0 7 0,-2-3 4 16,6-1 3-16,-2 0 4 0,2-2 4 0,4-1 0 15,-3-2-3-15,7-2-4 0,-4-4-9 16,3-1-2-16,-1-6-12 0,3 0-5 0,-3-3-8 16,3-4-5-16,-5 4-3 0,0-2-6 0,-8 3 1 15,5 1 0-15,-3 1-2 0,2 2 4 16,-2 0 0-16,-2 2 0 0,2 2-2 0,-4 1 1 15,4 0 0-15,-4 2 7 0,0 1 4 16,2-1 4-16,-2 2 6 0,0 2-1 0,0-2 0 16,0 2-1-16,0 2 0 0,5-2-4 0,-5 4-4 15,2 1-2-15,-2 2-6 0,4 4-12 16,2-2-14-16,-2 3-23 0,2-1-33 16,1 4-53-16,3-4-69 0,0 3-87 0,1-1-85 15,1 2-70-15,-2-3-48 0,7 0-43 0,-3-4-28 16,3 2 45-16,-5-2 72 0,3-3 79 15</inkml:trace>
  <inkml:trace contextRef="#ctx0" brushRef="#br1" timeOffset="51399.72">25862 835 142 0,'0'-4'273'0,"0"1"33"16,0 1-21-16,0 2-28 0,0 0-8 0,0 0 7 15,0 3 15-15,0 0 17 0,0 5 10 0,-2 1 0 16,2 4-9-16,0 3-12 0,2 4-14 15,-2 4-16-15,0 3-21 0,6 6-27 0,-2 2-28 16,2 1-35-16,-2 3-36 0,7 6-35 16,-5-2-31-16,6 1-40 0,-1 1-56 15,-1-4-91-15,0 0-129 0,3-2-140 0,1-6-152 16,-3-1-131-16,1-5-40 0,-2-3 47 0,3-5 99 16,-5-4 129-16</inkml:trace>
  <inkml:trace contextRef="#ctx0" brushRef="#br1" timeOffset="52554.99">25268 1795 343 0,'5'11'543'0,"-3"-4"88"16,2 1 72-16,-4-4-42 0,4-1-102 16,-2-1-105-16,-2-2-96 0,4-3-72 0,-4-3-62 15,4-8-63-15,-4-7-59 0,-4-5-39 0,0-6-18 16,-2-6-9-16,2-6-9 0,-3-3-4 15,1-6-8-15,-4-2-3 0,4-1-6 0,-5 4-4 16,1 1-3-16,0 3-2 0,1 4-9 16,1 4-2-16,0 0-4 0,-2 8 0 0,1 0-2 15,3 5 1-15,0 3 9 0,2 2 6 0,2 2 5 16,-2 6 7-16,2-2 3 0,-3 5 5 16,5-2 1-16,0 4 0 0,0 0-3 0,0 0 1 15,0 2-6-15,0-1 0 0,5 2-2 16,-5 1-2-16,2 1 2 0,-2 0-2 0,0 1 2 15,0 0 0-15,0-1 0 0,0 3 2 0,0-2 1 16,0 2 0-16,4-2 3 0,-2 1 5 16,2-1 6-16,-4-2-1 0,6 2 0 0,0-4 1 15,-2 3 0-15,7-3-9 0,-5-3-2 0,4 1-3 16,7-1-1-16,-5-1 2 0,9 1-2 16,2-5 0-16,1 3 0 0,3-4-2 15,2 2 0-15,4-1-1 0,0 0-3 0,3 0 1 16,-1-1-3-16,2 2 0 0,2-1 1 0,-2 1-4 15,1 2 2-15,-5 0-1 0,0 2 0 16,0 1 0-16,-2 0-1 0,-2 1 4 0,-4 4 4 16,-7-2-3-16,3 3 1 0,-5 0-3 15,-3 1-1-15,-3 2-7 0,0 0-8 0,5 0-3 16,-9 3-4-16,0 0-2 0,1 3 1 0,-1 0 7 16,4 2 1-16,-4-1 2 0,-2 1 5 15,3 1 1-15,1 1-2 0,-2 1 1 0,0 1-3 16,1 2 0-16,3 2 0 0,-4 0 0 15,4 4 0-15,1-1 0 0,1 5-3 0,-2 0 0 16,5 2-1-16,-3 5-8 0,3 3-1 16,1 1-4-16,1 4 0 0,-1 3 1 0,3 2 0 15,0-1 6-15,-7 2 3 0,9 0 2 0,-9 0-2 16,5-1 1-16,-3-2 0 0,-1 0 0 16,-3-2 2-16,0-2 1 0,-4-1 4 0,1-4 4 15,-1-1 0-15,2-4 4 0,-6-4-2 16,2 1 0-16,-4-6 1 0,0 0-2 15,-4-1-1-15,4-1-4 0,-6-2-3 0,2 0-3 16,-4-2-4-16,-1-1 0 0,1 0-2 0,-6 0 1 16,1-2 2-16,-1 1 5 0,-3 0 3 15,5 0 2-15,-5-3 2 0,1 1 7 0,-3 0 0 16,2 0 4-16,1 2 1 0,-3-1 1 0,-1 1 0 16,3-1 1-16,-4 1 1 0,-1-1 0 0,-5 2 0 15,0-1 2-15,0-2 0 0,-6-2-1 16,0-2 1-16,-6-1-2 0,-3-4 0 15,-1-3-3-15,0-1 0 0,-3-3-2 0,-2 0-2 16,-1-4 1-16,1 3-2 0,3-2 0 0,-3 3-1 16,9 1-1-16,-4 0-3 0,10 0-4 15,-5 2-3-15,11 1-1 0,1 1 2 0,3 1-4 16,2-1-4-16,5 2-5 0,3 0-24 0,-1 0-44 16,8 0-79-16,-5-3-128 0,9-3-169 15,-2-1-180-15,2-4-73 0,2-2-8 0,-4-3 55 16,4 2 113-16</inkml:trace>
  <inkml:trace contextRef="#ctx0" brushRef="#br1" timeOffset="53327.77">24076 1305 250 0,'6'9'410'0,"0"4"65"0,4 4 57 16,-3 3-80-16,3 6-32 0,-2 3-24 0,1 2-27 15,-1 4-33-15,-2 1-41 0,0 3-42 16,-2 1-73-16,-2 2-60 0,3-1-49 16,-3-4-36-16,-2 0-24 0,-2-8-16 0,-3-2-10 15,3-3-9-15,-2-6-5 0,0-3 1 0,-2-3 3 16,4-5 2-16,-2-4 6 0,0-6 7 15,1-4 3-15,-1-8 5 0,2-6 2 0,-6-7 1 16,8-5 0-16,-6-6 2 0,6-5 3 16,-4-1-3-16,-3-2-1 0,5 4-2 0,-2 0 3 15,0 5-3-15,4 4 0 0,0 3 13 0,0 6 12 16,0 3 18-16,4 5 19 0,-4 2 16 16,4 5 9-16,-2-1 2 0,5 4-1 0,-3 1-4 15,2 1-8-15,2 2-5 0,-6 3-3 0,9 0 0 16,-5 3-5-16,4 2-2 0,3-1-16 15,-3 4-10-15,0-1-9 0,5 4-7 0,-3 1-9 16,3 2-8-16,1 3 6 0,1 3-4 16,-5-1-1-16,9 3-4 0,-5 1-4 0,-3 1-7 15,3 0-11-15,1 0-9 0,-1-1-14 16,-1 4-9-16,-3-4-15 0,-1-1-11 0,3-1-12 16,-6-3-19-16,3 0-35 0,-1-5-55 15,-4-1-70-15,5 0-82 0,-5-4-82 0,2-3-70 16,2 0-73-16,-8-3-40 0,5-2 25 0,-3-4 71 15,0 1 86-15,-4 1 92 0</inkml:trace>
  <inkml:trace contextRef="#ctx0" brushRef="#br1" timeOffset="53493.32">24415 1646 75 0,'-6'-7'301'0,"-1"0"58"0,3 2 64 16,-2-1-43-16,-4 2-18 0,3-1-12 15,1 1-11-15,-4-1-25 0,0 1-39 0,-3-1-53 16,-1 0-47-16,-3 1-45 0,5 1-44 15,-9-1-36-15,5 1-43 0,-1-1-68 0,1 3-88 16,-5-2-101-16,4 3-94 0,5 0-118 16,-3 0-103-16,3-2-13 0,2 1 44 0,3 0 79 15,1-2 82-15</inkml:trace>
  <inkml:trace contextRef="#ctx0" brushRef="#br1" timeOffset="54052.28">24156 1051 330 0,'-4'-1'463'0,"4"-1"109"0,0 0 64 0,0 1-24 16,4-2-24-16,-2 0-54 0,3-1-79 0,1-3-86 15,0 0-95-15,2-2-78 0,1-1-54 16,-1-2-35-16,0 0-24 0,7-3-14 0,-3-1-7 16,-2 2-3-16,5-1-8 0,-3 0-5 15,-2 1-4-15,3 2 2 0,-3 0-1 0,1 4-2 16,1 0-1-16,-4 1-4 0,3 4-6 0,-3 1-11 16,2 0-8-16,0 6-6 0,5-1-10 15,-3 7-4-15,5 5-1 0,-1 4-2 16,5 7 0-16,-2 4 3 0,1 6-2 0,3 3 0 15,-2 4-2-15,2 2-3 0,-7 2-3 16,5 1 0-16,-5-1 0 0,1 2 0 0,-1-3 4 16,-1 1 1-16,-3-4 4 0,-1 0 1 0,1-6 4 15,-2-2-1-15,1-1 3 0,-5-5 1 16,4-3 1-16,-4-2 1 0,3-3 0 0,-3-4 0 16,-2-2 3-16,2-3-2 0,-4-2-1 0,2-1 1 15,-4-1-1-15,7-2-1 0,-7 0-1 16,0-2-3-16,4 3 1 0,-2-2-3 15,-2 1-2-15,4 3 0 0,-4-1-1 0,4 2-2 16,-2-1 1-16,2 2 2 0,-2 1-2 0,2 1-1 16,1 2 2-16,-3 0 1 0,2 2-2 0,2-1 0 15,-6 1-6-15,6 1-13 0,-6-2-23 16,0 1-29-16,0-3-46 0,-6 0-73 16,0-1-116-16,-9-2-140 0,-1-3-162 0,-3-4-126 15,-6-1-37-15,-4-6 32 0,3-1 100 0,-3-4 143 16</inkml:trace>
  <inkml:trace contextRef="#ctx0" brushRef="#br1" timeOffset="54797.4">23646 1216 80 0,'0'-6'353'0,"4"2"81"0,-4-1 79 15,0 0-15-15,2 1-44 0,-2 1-32 0,0 0-35 16,0 2-46-16,0-4-49 0,0 2-45 15,0-1-36-15,-2-1-33 0,-6-3-32 16,1 5-27-16,1-5-22 0,-4 0-22 0,0 2-18 16,-3-1-20-16,-1 0-11 0,3 3-6 15,-1 1-6-15,0 3 0 0,-3 3 3 0,5 3 2 16,-1 5 4-16,3 4 2 0,0 4 2 0,6 7 2 16,-2 4-2-16,8 10 2 0,2 4 3 15,0 4 1-15,9 6 0 0,-3 3 4 0,9 4-2 16,-3 3-1-16,3 4 4 0,2 0-1 0,-3-2-2 15,3 0 0-15,-2-5-1 0,-5-1-5 16,1-3-7-16,-1-3 0 0,-5-4-2 16,-1-3-2-16,0-4-1 0,-3-3 1 0,-3-5-2 15,-2-4 0-15,-2-5-2 0,4-2-2 0,-4-5-3 16,2-1-1-16,-2-4-2 0,0-4 2 16,0-2 1-16,0-2 2 0,0 0 5 0,0-4 1 15,0 2 5-15,0-3 4 0,0 1 1 16,0-2 3-16,0-2 4 0,0 1 3 0,0-3 0 15,4 0 3-15,0 0-4 0,-2-1 0 16,9-2-8-16,-1-1-7 0,2-1-3 0,3 0-8 16,6-2-5-16,-3 3-15 0,5-3-15 15,8 1-23-15,0 1-29 0,2 0-38 0,2-2-43 0,2 4-47 16,3-3-90-16,-3 2-161 0,0-4-169 16,-4 1-163-16,6 1-58 0,-8-1 1 15,-2 2 71-15,-2 0 171 0,-2 0 187 0</inkml:trace>
  <inkml:trace contextRef="#ctx0" brushRef="#br1" timeOffset="56668.84">29963 1062 7 0,'0'-29'185'0,"0"4"5"0,0 2-41 16,-4 2-24-16,4 3-17 0,0 0-6 0,0 3 6 16,-4 3 18-16,-3 0 43 0,1 1 51 15,2 3 66-15,-2 0 60 0,0 3 54 0,0-2 45 16,1 3 20-16,-1 0-19 0,2 3-38 16,-2 2-43-16,0 3-47 0,1 0-54 0,-1 8-46 15,2 4-33-15,-2 7-28 0,4 7-22 0,-2 9-27 16,4 8-17-16,4 10-22 0,-2 9-20 15,8 8-16-15,7 12-18 0,-3 9-15 0,5 5-13 16,4-1-11-16,-3-1-11 0,-3-4-19 0,4-5-21 16,-9-7-17-16,4-7-20 0,-5-6-15 15,-1-7-10-15,-4-8-3 0,3-8-5 0,-7-10-18 16,2-4-45-16,-2-10-79 0,-2-4-106 0,0-11-107 16,4-7-108-16,-4-10-98 0,0-10-4 0,6-14 64 15,-6-6 106-15,0-11 118 0</inkml:trace>
  <inkml:trace contextRef="#ctx0" brushRef="#br1" timeOffset="57776.32">29839 756 65 0,'-4'4'287'0,"4"1"35"16,0-2 29-16,0 0-60 0,-2 0-39 0,2-3 21 16,0 0 42-16,2 0 50 0,-2 0 55 15,0 0 29-15,4 0-11 0,2 0-58 0,0-3-74 16,5-3-75-16,5-3-85 0,5-2-62 0,2-4-34 15,3-3-14-15,8-2-7 0,1-2-4 0,4-2-1 16,4-1-4-16,1-1 3 16,1 1-6-16,7 1 0 0,-7 1 2 0,9 3 1 15,-4 4 1-15,8 3 1 0,-9 5-3 0,5 2-5 16,-2 2-7-16,1 4-6 0,-3 4-8 0,0 1 7 16,-3 2 6-16,1-1-1 0,-5 0 6 0,1 2 1 15,-9-4 4-15,-2-1-8 0,2 1-6 16,-6-2-6-16,2-1-6 0,-8-1-4 0,-1-1-1 15,-1-1-4-15,0 1 3 0,-5 0 5 0,1-1 5 16,-5 0 4-16,5 1-2 0,-3 0 4 0,-1 0 1 16,-1-1 2-16,-2 0-2 0,1 1 0 15,-5-1 3-15,4 0-2 0,-4 1-1 0,-2 1 1 16,1-1-2-16,-3 1-2 0,2 0-3 0,0 0 1 16,-4 0-4-16,0 0-3 0,0 0-6 0,2 1-5 15,-2-1-1-15,0 1-3 0,0 1-3 16,0 3 10-16,-2 2 3 0,2 7 8 0,0 2 7 15,-4 7 4-15,0 5 2 0,4 5-2 0,0 7 1 16,0 7 2-16,8 7-1 0,-6 6 1 16,2 4 0-16,6 7 0 0,-7 3 2 0,7 2-5 15,0 2-2-15,1 2-1 0,1-2-1 0,-2 0-5 16,3-2 1-16,5-1 5 0,-9-4-3 16,7-3 0-16,-6-4 2 0,5-4 3 0,-5-5-1 15,-1-2-2-15,1-7 1 0,-4-4 1 0,4-5 0 16,-1-1 1-16,-7-4-2 0,4-3 0 0,2-5-5 15,-6-2-4-15,2-2-3 0,-2-4-10 0,-2-2-6 16,0-3-11-16,0 0-8 0,0-4-6 16,0 0-10-16,0-3 0 0,0 1 3 0,-2-2 6 15,-2 0 11-15,4 0 7 0,-2-2 12 0,2 1 11 16,-8-2 2-16,8 0 5 0,-6 0 2 16,4 3 4-16,-7-2 0 0,3 0 7 0,-6 3 2 15,-3 2 4-15,3 0 8 0,-9 2 3 0,1 5 2 16,-7-1 0-16,-2 2-5 0,-4 4-2 15,-9 2-6-15,-1 3-4 0,-9 4-7 0,-6 1-16 16,-4 4-7-16,-6-1-6 0,0-1-2 0,-2 0-1 16,-1-1 2-16,5-5 16 0,-2-1 11 15,6-3 4-15,4-3 3 0,4-4 0 0,5 1 1 16,3-4 1-16,5-1-1 0,6 0-3 0,4-5 1 16,4 1 3-16,8-1 1 0,-5-2 7 0,11 1 1 15,-1-3 5-15,3 2 1 0,3-2-1 0,0 0 0 16,2 0-3-16,-1-2-3 0,3 2 0 15,2 0-1-15,-2 0-1 0,4 0-3 0,0 0-2 16,-2 0 0-16,2 0-2 0,0 0 0 0,0 0-4 16,0 0-3-16,-4 0 0 0,4 0-2 15,-4 0-5-15,4 0-3 0,0 2-1 0,0-2-2 16,-2 0 0-16,-3 1-1 0,1-1-1 0,2 1-1 16,-2 1-1-16,-2-2 2 0,2 0 0 0,4-2 2 15,-6 1 5-15,4-2 3 0,-3 0 6 16,1-4 6-16,-2-1 8 0,2-6 2 0,-2 0 1 15,4-4-1-15,-7-5 0 0,3-2-2 0,0-4-4 16,-4-2-5-16,3-4-2 0,-3-1 1 0,4-3-3 16,-4 0-9-16,3 0-20 0,1 0-52 15,-2 0-109-15,2 0-165 0,4-1-207 0,-7-1-148 16,9 1-61-16,0-1 9 0,0 2 85 0,0 3 151 16</inkml:trace>
  <inkml:trace contextRef="#ctx0" brushRef="#br1" timeOffset="58341.03">31211 1164 135 0,'0'-4'180'0,"0"1"-28"16,0-1-30-16,5 0-25 0,-5-3-18 16,0 2-2-16,0 0-2 0,0 1 8 0,4 0 1 15,-4 0 5-15,0 1 5 0,0 0 4 0,0 2 11 16,0 1 19-16,0-1 25 0,0 1 22 0,0-2 21 16,0 2 9-16,0 0-3 0,0 0-19 0,0 2-27 15,-4-1-26-15,4 0-18 0,-7 4-9 16,1 0-1-16,-8 2 3 0,-3 1 6 0,-3 0 8 15,-7 2 6-15,-2-3-4 0,-11 0 0 0,-3-1 6 16,-9-1 1-16,-3-1-5 0,-10-1-12 0,-3-1-9 16,-6-1-14-16,-3 1-18 0,1-1-22 15,-1 0-14-15,1 3-11 0,1-1-8 0,5 0-5 16,4 1 0-16,6-1-1 0,6 2-2 16,5 1-2-16,9-2-4 0,3 1-5 0,8-1-11 15,-2 1-13-15,11-1-22 0,3 1-31 16,1-3-47-16,5 2-59 0,5-4-101 0,0 3-128 15,2-3-185-15,4 0-84 0,4 0-14 0,0-3 29 16,4-2 92-16,3 2 134 0</inkml:trace>
  <inkml:trace contextRef="#ctx0" brushRef="#br1" timeOffset="59323.41">30296 821 152 0,'-4'-1'383'16,"2"1"79"-16,-3 0 66 0,5 0-51 0,0 0-35 15,0-1-33-15,0 1-25 0,0 0-26 16,0 0-26-16,0 0-33 0,0 0-46 0,0 1-48 16,0-1-51-16,0 0-49 0,0 0-39 0,0 0-28 15,0 0-15-15,0 0-11 0,0 0-9 16,0 0-10-16,0-1-13 0,0 1-12 0,-2-2-18 16,2 2-20-16,0-1-26 0,0-1-39 0,-4 2-58 15,0 0-81-15,4-1-82 0,-2 0-71 0,-2-1-67 16,4 0-68-16,4-1-38 0,-2 0 42 0,-2 3 68 15,8 0 80-15</inkml:trace>
  <inkml:trace contextRef="#ctx0" brushRef="#br1" timeOffset="59514.9">30335 982 112 0,'0'7'358'15,"0"-5"77"-15,0 1 71 0,0-1-34 16,4-1-39-16,-4 1-29 0,0-1-36 0,4-1-43 15,-4 0-46-15,0 0-48 0,0 0-50 0,0 0-46 16,0 0-43-16,0 0-44 0,0 0-47 0,0 0-49 16,0 0-64-16,0 0-87 0,0-1-105 0,0-1-104 15,0-3-109-15,0 2-93 0,0-5-15 16,0-2 49-16,0 3 85 0,0 0 101 0</inkml:trace>
  <inkml:trace contextRef="#ctx0" brushRef="#br1" timeOffset="60080.38">30523 710 205 0,'2'-1'342'15,"2"0"62"-15,-2 0 15 0,-2 1-45 16,5 0-31-16,-5 0-25 0,0 0-33 0,0 1-33 15,4 1-26-15,-4 3-27 0,0 1-15 0,0 3-8 16,-4 3-8-16,4 2-8 0,0 1-15 16,0 1-21-16,0 4-24 0,-5-1-24 0,5 5-22 15,0 0-18-15,0 3-7 0,5 0-12 0,-5 3-3 16,6-1-6-16,-6 1-4 0,8-2-2 0,-6-1-4 16,4-2-2-16,-2-2 0 0,1-2-3 15,-3-3-5-15,2-3-8 0,-2-4-11 0,-2-1-17 16,0-4-15-16,4-1-7 0,-4-2 0 0,0-2 8 15,0-4 10-15,-4-3 17 0,4-6 17 16,-2-3 11-16,-2-2 6 0,4-8 3 0,-2-4 2 16,-7-2 2-16,7-5-1 0,-4-1 3 0,-2-2 0 15,2 0 2-15,1 1 4 0,-1 1 1 0,0 3 4 16,0 3 7-16,2 3 10 0,2 2 16 16,-3 6 12-16,5 3 9 0,0 3 3 0,5 2 1 15,-5 3-9-15,2 3-14 0,4 1-14 0,-2 5-15 16,6 0-11-16,3 3-9 0,-3 5-5 15,7 1-4-15,-3 5-2 0,3 2 2 0,1 0 3 16,-1 4-3-16,1 1 4 0,1 2 0 0,2-2 3 16,-1 1-1-16,-3 0 0 0,1-1 0 0,-1 1 1 15,-1-1-2-15,1 0-7 0,2-3-5 0,-3 3-8 16,-3-2-7-16,3-1-10 0,-1-1-11 16,-3-2-13-16,0-2-19 0,-1-2-32 0,-1-1-43 15,0-2-39-15,-3-1-53 0,-1-3-76 0,-2 0-63 16,0-1-50-16,-4-3-35 0,0 0-28 0,-4-3-11 15,4-3 56-15,-4 0 65 0,-2 0 78 16</inkml:trace>
  <inkml:trace contextRef="#ctx0" brushRef="#br1" timeOffset="60227.22">30877 996 118 0,'0'-5'210'0,"0"3"-13"16,-5-2-43-16,5 4-30 0,0-1-26 0,-4-1-15 15,4 2-10-15,-6 0-7 0,2 0-9 16,-8 2-4-16,1-1-10 0,-1 4-9 0,-9-3-12 15,0 2-23-15,-1-1-28 0,-5-2-50 0,-6-1-93 16,0 2-64-16,-4-2-32 0,3 1-3 0,1 3 15 16</inkml:trace>
  <inkml:trace contextRef="#ctx0" brushRef="#br1" timeOffset="61035.29">30240 1603 276 0,'-4'-1'499'0,"4"-1"100"15,0 2 85-15,0-1-30 0,4 1-61 0,-4 0-87 16,2 0-97-16,4 1-82 0,2 2-73 16,1 2-80-16,1-3-61 0,7 5-36 0,-3-3-25 15,3 2-15-15,-1-1-15 0,5-1-11 0,-3 1-10 16,3-2-7-16,0-2-3 0,-3 0-8 0,3-2 1 15,2-2-1-15,-7 0 3 0,1-1 3 0,-1-1-2 16,3 0 2-16,-7-3 0 0,-1 0 2 16,-1-1-1-16,-2 1-3 0,3 0 4 15,-3-1 1-15,-2 1-3 0,0 1 2 0,-2-1-1 0,3 2-1 16,-1 0-1-16,-2 2 0 0,2-1-1 16,0 2-1-16,1 2 0 0,1-2 0 0,0 3 0 15,2 0-1-15,1 0 3 0,3 3 2 0,-5 0 2 16,7 1 0-16,-1 1 1 0,-3 2 4 15,4-1 0-15,1 0 1 0,2 1 2 0,-3-1 0 16,-3 1-5-16,-1-3-5 0,2-1-7 0,-1-1-8 16,-3-2-25-16,1-3-35 0,3-3-37 0,-6-5-60 15,3-3-71-15,3-3-77 0,-6-1-56 0,3-2-32 16,-3 0-26-16,-2 2-2 0,0 4 10 16,1 0 2-16,-3 3 28 0,-2 4 42 0,2 6 54 15</inkml:trace>
  <inkml:trace contextRef="#ctx0" brushRef="#br1" timeOffset="61536.38">30308 1882 151 0,'0'-4'459'16,"-6"-1"103"-16,6 2 83 0,0 0-9 0,6 1-75 15,-6 2-75-15,8 0-89 0,1 0-82 0,-1 2-66 16,2 0-58-16,3 0-50 0,-1 0-47 16,5 0-32-16,1-1-22 0,-5 1-18 0,9-2-8 15,-1-3-11-15,2-1-6 0,-3 2-2 0,3-4-4 16,2 0 0-16,-8 0-1 0,1-3 0 0,-1 4 2 16,-7-2 0-16,4 1 3 0,-1-2 0 15,-3 1 3-15,1 1-1 0,-1-2 2 0,-2 2-6 16,0 0-2-16,1 0-5 0,-1 2-3 15,2-1-7-15,3 1-9 0,-3 0-12 0,2 2-13 16,5 1-12-16,-1-1-13 0,1 0-13 0,2 2-9 16,-3 0-8-16,1 0-10 0,1 0-18 0,-1 0-21 15,-1 0-26-15,3 0-44 0,-7-3-48 0,5 3-43 16,-5-2-41-16,7-2-46 0,-7 1-54 0,1 0 2 16,-3 0 40-16,5 3 48 0,-5 3 69 15</inkml:trace>
  <inkml:trace contextRef="#ctx0" brushRef="#br1" timeOffset="61907.16">30509 2226 261 0,'-2'1'449'0,"2"2"81"15,0-1 65-15,2 1-75 0,4-2-72 0,2 1-63 16,0-1-62-16,3 3-49 0,-1-3-43 0,7 0-43 16,-3-1-37-16,5 0-37 0,-3 0-37 15,5-2-28-15,-5-2-25 0,5 0-16 0,-2-4-13 16,-1 1-11-16,1-1-6 0,-5-2-10 0,-1-1-7 15,1 0-11-15,-1-2-5 0,-1-1-10 16,-2 1-6-16,1-2-11 0,3 2-10 0,-6-3-6 0,7 2-2 16,-3-1-2-16,3 0-4 0,-3 1-3 15,5 1-23-15,3 1-41 0,1 0-52 0,2 0-48 16,4 1-48-16,0 2-83 0,1 2-63 0,3 1 3 16,-2 1 37-16,-2 2 47 0</inkml:trace>
  <inkml:trace contextRef="#ctx0" brushRef="#br1" timeOffset="69020.1">26488 1210 261 0,'0'3'309'0,"0"-2"26"16,0 1-49-16,0 0-65 0,0-1-31 16,0 1-3-16,0-2 15 0,4 0 27 0,-4 1 25 15,0-1 17-15,0 0 6 0,4 0-12 16,-4 0-27-16,2 0-26 0,-2 0-22 0,0 0-17 15,5 0-13-15,-5 0-10 0,2 0-13 0,-2 0-12 16,0 0-15-16,0-1-19 0,0 1-16 16,0 0-13-16,4-2-11 0,-4 1-7 0,0-1-7 15,0-1-8-15,4 0-6 0,-2-3-7 0,6-2-5 16,0 0-3-16,1-4-6 0,3-4-2 16,3 0 0-16,-3-4-1 0,9 1-2 15,-3-1-1-15,3 0 0 0,10 0 4 0,-6-1-5 16,6 2 2-16,2-1-2 0,4 4 1 0,2-1-6 15,5 0-2-15,-1 4 8 0,5 1 3 16,-3 0 1-16,9 3 5 0,-4 0 4 0,3 2 2 16,-3 1-5-16,4-1-2 0,-1 2-3 15,-3 0-1-15,0 1 0 0,-1 0-1 0,3 2 0 16,-7 1-2-16,3-1 2 0,-3 0-1 0,-1 2-3 16,3 2-3-16,-3 0 0 0,-1 1-4 15,-4 1 0-15,5 3-2 0,-5 2 1 0,5 0 4 16,-7 3 2-16,2 1 4 0,-2 4 1 15,-4 0 0-15,5 0 2 0,-7 3-2 0,-3 2-2 16,-1-2-2-16,-4 3-2 0,2 1 2 0,-9 1-1 16,3 1 0-16,-5 1 2 0,-1-1 1 15,1 3 2-15,-1 0 2 0,1-1 0 0,-5 0 0 16,1 0 1-16,4-2 1 0,-1 2 0 16,-3-4 2-16,2-2 0 0,-1-1 2 0,3 0 2 15,-1-3-2-15,1-2 1 0,-1 1 1 16,3-3 3-16,1-1 3 0,-1-1 0 0,1 0 1 15,3-1 3-15,1-3 1 0,-2 0-2 0,1 0-6 16,3-4-4-16,-2-1-4 0,-5 0-2 16,5-2-2-16,-2-1 1 0,-3 2-3 0,3-2 3 15,-3-2-1-15,-3 1-2 0,3-1 0 16,1 1 0-16,-3 0 1 0,-1-2 0 0,3 0-2 16,1 0-1-16,-1-2-8 0,9-1-6 0,-6-1-1 15,3 2-1-15,3-1 0 0,-2-1 1 16,4-1 11-16,-5 2 2 0,3 0 0 0,-6 0 0 15,2 2-4-15,-9-1-15 0,4 4-18 0,-5-2-26 16,-5 0-38-16,2 1-48 0,-6 2-61 16,7-2-54-16,-9 2-62 0,2-1-45 15,-2 1-32-15,0 0-9 0,0 0 2 0,0 0 0 16,0 0-9-16,0 0 16 0,0 0 40 16,0 0 45-16</inkml:trace>
  <inkml:trace contextRef="#ctx0" brushRef="#br1" timeOffset="69803.1">28936 1185 10 0,'-7'0'351'0,"3"0"64"0,4 1 48 0,6 4 7 16,-1 2-90-16,1 2-55 0,4 5-45 0,-4-1-29 15,5 5-19-15,3 3-24 0,-2 2-35 16,3 1-32-16,-7 1-31 0,7 4-29 0,-3-1-26 16,-2 2-20-16,1-2-10 0,-1 3-7 15,-4-4-9-15,5-3-6 0,-5 1-1 0,-2-5-4 16,-2 0-7-16,2-6-3 0,0-2-9 0,-4-3-8 15,0-1-11-15,2-2-9 0,-2-3-7 16,-2 0 0-16,2-3 2 0,-8-3 6 16,6-5 13-16,-6-5 10 0,-1-4 18 0,1-4 10 15,-4-1 3-15,1-5 0 0,1 0-2 0,0-2-2 16,-3-1-8-16,3 0-8 0,0 2-2 0,-1-1 3 16,5 2-3-16,-4 3 0 0,4 0 4 15,-1 2 1-15,1 3 5 0,2 2 1 0,0 3 7 16,2 1 5-16,-2 4 17 0,4 0 19 15,0 1 26-15,0 2 21 0,0 0 23 0,0 2 17 16,4 1 10-16,-2 0-3 0,2 0-12 16,0 1-5-16,2 2-14 0,1 0-18 0,3 2-18 15,2 2-20-15,7 1-18 0,-2 4-16 0,1-2-9 16,3 5-6-16,2 2-4 0,1 1 3 16,-1-1 5-16,0 3-1 0,4 0 3 0,0 1-2 15,-5-2-2-15,1 1 2 0,2-3-3 16,-7 0 0-16,3 0 1 0,0-1-2 15,-3-1 0-15,1 1 0 0,-7-4 4 0,1 1 0 16,3-3 3-16,-5-1 2 0,-1-1 3 0,0-1 0 16,1 1 1-16,-5-3-1 0,0 2-3 15,4-1-1-15,-3 0-4 0,1-2 0 0,-6 3-3 16,8-2-2-16,-4 1 0 0,1 0-2 0,-3 0-3 16,2 0 4-16,2 0-5 0,-8 0 0 15,2-3-5-15,2 1-5 0,-4 3-1 0,-4-1-2 16,4 0 1-16,-6 3 1 0,-4 0 8 15,-1 3 6-15,-1 0 3 0,-2 1 3 0,-3 2 5 16,-2 0 0-16,-1 0 0 0,-1 0-1 16,3 2 1-16,-9-1-2 0,0 1-2 0,0-3-1 15,-4 3 0-15,-2 0-4 0,0-2-9 0,4 0-17 16,-2 0-11-16,2-2-42 0,-2 0-80 0,4-2-107 16,4 0-122-16,3-2-125 0,1 1-155 15,4 1-53-15,3 0 35 0,2 2 82 16,4 0 119-16</inkml:trace>
  <inkml:trace contextRef="#ctx0" brushRef="#br1" timeOffset="74855.89">25601 3454 21 0,'4'-4'322'0,"-4"0"62"0,0 1 62 16,5 1 1-16,-5-1-51 0,2 1-37 0,-2 1-31 16,0 0-34-16,0-1-46 0,4 0-46 15,-4 0-44-15,0 2-34 0,0-1-25 16,-4-1-12-16,4 1-8 0,-2 0 0 0,-3-4 2 16,1 4-5-16,-2-4-4 0,0 2-6 15,2-1-9-15,-2-1-7 0,-1 1-11 0,1 2-1 16,0-1-8-16,-2 1-2 0,1 0-3 15,1 0-3-15,-4 2 0 0,4 2-4 0,-5-1 1 16,5 4 2-16,0-2-3 0,-4 6-3 0,1 0-4 16,3 2-2-16,-4 3-4 0,8 4-5 15,-4 2-3-15,1 1-4 0,5 3-3 16,0 0-5-16,0 3 0 0,5 0-1 0,-3-2 2 16,4 0 2-16,-2-2 8 0,0-3 5 15,2-2 4-15,-4-4 4 0,7-1 3 16,-7-3 1-16,8-2-5 0,-4-5-2 0,5-3-5 15,-5-3-4-15,4-8-2 0,0-2-2 16,5-8 5-16,-7-6-4 0,0-5 0 0,1-2-3 16,-5-2-4-16,2 0-4 0,-2 3-4 15,-2 4 2-15,-2 4 2 0,0 4 3 0,0 2 4 16,0 6 5-16,0 3 9 0,0 1 3 16,0 4 1-16,4 1 4 0,-4 4-3 15,0 7 1-15,5 4-7 0,-3 5-3 0,2 4-3 16,2 2-11-16,0 2-24 0,-2 2-53 15,7-2-81-15,-5 1-104 0,0-1-111 0,2-5-109 16,1-2-137-16,-1-5-36 0,0-3 41 16,0-4 79-16,-1-5 101 0</inkml:trace>
  <inkml:trace contextRef="#ctx0" brushRef="#br1" timeOffset="75325.03">25628 3156 120 0,'-2'-2'296'0,"-2"1"49"16,2-1 25-16,-2 1-14 0,4-1 5 16,-4-1 31-16,4 2 35 0,0-2 26 15,0 1-8-15,0-1-40 0,4-1-53 0,0-1-71 16,2-5-75-16,0-1-66 0,7-2-43 15,1-2-25-15,-1 1-15 0,3 2-5 0,1 0-5 16,1 2-5-16,-1 1-6 0,1 4-10 16,-3 2-8-16,3 3-14 0,-1 3-14 15,2 6-9-15,-7 3-6 0,5 3-3 0,-1 5 0 16,-1 1 1-16,-3 2-2 0,-2 0 3 16,-4 4-2-16,1 0-3 0,-3 2-4 0,-4 0-3 15,-4 2-3-15,-3 0-1 0,3-1 0 16,-2-3 7-16,-4-1 6 0,4 1 4 15,-5-4 10-15,5-3 7 0,2 0 3 0,-2-6 4 16,4 0 5-16,-2 0 5 0,4-5 4 16,-5 0 8-16,10-2 4 0,-5 1 5 0,6-3-2 15,0-2-2-15,2 2-2 0,5-2-3 16,3-3-6-16,1 0-9 0,3-2-6 0,1 0-13 16,2-3-15-16,0 1-21 0,1-3-17 15,1 0-53-15,0 0-102 0,-2 1-129 0,-1-3-142 16,-1 4-169-16,2 0-86 0,-3 4 6 15,-7 1 79-15,1 1 124 0</inkml:trace>
  <inkml:trace contextRef="#ctx0" brushRef="#br1" timeOffset="76437.75">25302 4007 113 0,'-3'5'354'16,"3"-3"52"-16,-4-2 48 0,4 0-35 0,-2-8-60 15,-2-4-46-15,0-7-31 0,-2-6-17 16,2-6-29-16,-3-6-32 0,1-7-26 15,-4-5-18-15,4-6-13 0,0-7-14 0,-3-4-8 16,1-2-13-16,0 1-13 0,2 1-19 16,-1 3-12-16,3 3-11 0,4 6-5 15,0 6-3-15,0 6-4 0,0 4-2 0,0 8-5 16,4 3-6-16,0 3-8 0,-1 5-5 16,3 1-7-16,-2 3-4 0,0 1-1 0,-2 4-2 15,2-1 2-15,-2 4-1 0,2-2 0 16,-4 3-1-16,5 0 0 0,-3 0 0 0,-2 1-2 15,0 2 0-15,0 2 4 0,4-2 2 16,-4 1 5-16,0 0 5 0,4 1 4 0,-2 0 0 16,2-2-3-16,-2 0-3 0,8 0-5 15,1-4-4-15,5 3-7 0,5-2 0 0,2-2 1 16,4 1-5-16,6 0 0 0,0-4 2 16,4 2-1-16,6-2-1 0,5 1 0 0,-3 0 3 15,5-1-1-15,0 1-1 0,1 0 2 16,-1 2 2-16,0 2-2 0,-3 1 1 0,-1 2 8 15,-3 2 6-15,0-1 1 0,-3 2 1 16,-3 2 1-16,-4 1-3 0,-2-2-8 0,-2 2-7 16,-8-1-5-16,1 1-2 0,-1-2-1 0,-4 2-2 15,-1-1-1-15,-6-1-2 0,3 2-1 16,1-3 0-16,-8 1-1 0,5 1 4 0,-5-2 0 16,0 2 4-16,-2-2 1 0,3 0 3 15,-3 0-2-15,-2 0 1 0,2 0 2 0,0 0-1 16,-2 0 1-16,-2 1-1 0,8 1 0 0,-8-2-2 15,2 3-2-15,5 6-2 0,-3 3 2 16,2 5 0-16,-2 6 3 0,2 9 0 16,0 4 2-16,1 7 1 0,3 7-2 0,-2 4-1 15,1 1 0-15,-1 2 1 0,0 2 0 16,2-2-2-16,-3 0 1 0,3-2 1 0,0-3 0 16,-4-2-2-16,3-5 1 0,-3-4 0 0,0-5 2 15,-6-4-4-15,6-3-4 0,-6-5-3 16,0-3-5-16,-6-2-6 0,6-2-6 15,-4-3-1-15,-2-2 2 0,4-3 3 0,-7 0 3 16,3-3 7-16,0 1 7 0,0-1 2 16,-2 0 4-16,1 0 2 0,-3 0 1 0,2 2 1 15,0-1 2-15,-1 1 0 0,-5 2 0 16,-3 2-1-16,1 2 0 0,3-1-1 0,-11 4-1 16,-3 1 0-16,0 0 0 0,-6 1-8 15,-7-1-2-15,-3 0-2 0,-7-2-1 16,-3 0 1-16,-7-3 2 0,0 1 8 0,4-2 4 15,-6-2 3-15,2-1 0 0,4 0 1 16,7-3-2-16,-1-1 0 0,2-2-1 16,5-2-3-16,6-2 0 0,-2-2 0 0,5-3 0 15,3 1 0-15,7-4 0 0,-3 0 0 16,2-1 0-16,8-1 0 0,-1 2-6 0,3 0-26 16,-1 0-48-16,10 2-97 0,-5 2-162 15,7-1-231-15,4 2-126 0,4 4-47 0,2 0 12 16,1 0 77-16,3 0 150 0</inkml:trace>
  <inkml:trace contextRef="#ctx0" brushRef="#br1" timeOffset="77219.14">24216 3453 343 0,'2'4'513'0,"7"2"88"16,-7 3 72-16,4 3-80 0,-2 2-73 16,2 5-85-16,0 2-87 0,-1 5-72 15,1 2-64-15,-2 4-56 0,-2 1-54 0,2 3-40 0,-4 0-26 16,0 3-19-16,0-2-13 0,0-1-10 15,-4-3-8-15,-2-1-5 0,4-7-3 16,-2-2 2-16,-1-5 9 0,-1-3 11 16,4-3 11-16,-2-6 9 0,0-4 8 0,2-4 8 15,-4-9-9-15,2-7-7 0,-3-9-10 0,-1-6-5 16,6-6-2-16,-2-6-4 0,2-3 5 16,-2-4 2-16,8-2 8 0,-4 1 0 0,2 5 0 15,2 5 4-15,-2 5 8 0,2 6 8 16,0 6 8-16,-2 5 13 0,7 3 8 0,-3 4 6 15,0 4-2-15,4 2-4 0,1 4-6 16,1 4-9-16,-2 1-8 0,7 5-7 16,0 2-7-16,-1 3-3 0,5 1-5 0,-3 4-3 15,1 1 0-15,-3 2-5 0,1 0-3 16,0 2-3-16,-5 2-2 0,5-1-8 0,-3 2-13 16,-2 0-12-16,-1 1-16 0,-1-2-19 15,-4 0-21-15,5-2-20 0,-5 1-25 0,4-1-44 16,-4-3-82-16,1-1-102 0,1-1-100 15,-2-4-98-15,0 0-129 0,0-3-35 16,3-3 47-16,-3-1 96 0,-4-4 108 0</inkml:trace>
  <inkml:trace contextRef="#ctx0" brushRef="#br1" timeOffset="77383.7">24539 3735 84 0,'-4'-6'303'16,"-5"1"51"-16,1 2 54 0,0-1-56 0,-7-2-32 15,3 1-30-15,-5-1-37 0,-3 0-38 16,-1 0-49-16,2 0-66 0,3 2-76 16,-9-1-83-16,9 0-82 0,-5 3-95 0,9-1-114 15,-1 0-98-15,3-2-23 0,-1 0 27 16,5 1 46-16</inkml:trace>
  <inkml:trace contextRef="#ctx0" brushRef="#br1" timeOffset="77936.17">24299 3067 127 0,'0'-1'494'16,"6"-1"118"-16,0 1 93 0,5-2 45 16,3 0-107-16,-1 0-108 0,7-2-119 15,-3-1-101-15,3-1-86 0,-1-2-77 0,6 0-51 16,-6-2-31-16,5 2-18 0,-7 0-13 16,1 2-1-16,-1 0-4 0,-3 3 3 0,-1 0-4 15,1 3-4-15,-1 2-8 0,-3 0-6 16,2 6-4-16,3 6-8 0,-3 2-3 0,5 6-1 15,-3 5 1-15,3 6-2 0,-1 4 1 16,1 3 1-16,0 3 0 0,3 2-1 0,-3 2 1 16,-1 4 1-16,-3-1-1 0,3 1-2 15,1-1-3-15,-7 1 2 0,7-2 0 0,-7-3 1 16,0-3-1-16,-4-5 3 0,5-3 3 16,-5-2-2-16,-2-5-1 0,0-4 0 15,-2-4 1-15,2-2-1 0,-4-3 0 0,3-3-1 16,-3-2 1-16,0-3-2 0,0 0-2 15,0-1 4-15,0-3-1 0,4 3 1 0,-4 0 0 16,0-2 1-16,0 1 3 0,0 1-1 16,0 2-1-16,0-1-1 0,0 3 0 15,0 0-5-15,-4 2-4 0,4 1-13 0,-3 0-10 16,-3 0-19-16,-2 4-28 0,-2 0-40 16,-7 1-75-16,1 0-106 0,-11 2-137 15,-2-2-169-15,-2-1-128 0,-2 2-38 0,0-1 37 16,0-2 92-16,-5-1 137 0</inkml:trace>
  <inkml:trace contextRef="#ctx0" brushRef="#br1" timeOffset="78602.16">23935 3307 131 0,'0'-4'331'0,"0"1"40"0,-2 1 49 16,-2-1-65-16,0 1-44 0,-2-2-23 16,-5-1-7-16,1-2-4 0,-7 1-14 0,5-3-25 15,-9 2-26-15,5-2-27 0,-3 2-23 16,1 0-18-16,1 1-13 0,1 3-1 0,-1 2 3 15,7 2-1-15,-3 4 2 0,3 2-4 16,4 7-9-16,0 3-15 0,1 5-19 16,1 6-21-16,4 6-18 0,4 5-16 0,1 7-11 15,1 5-8-15,0 1-2 0,4 5-2 0,3 0 1 16,-3 3 1-16,0-1 2 0,1-2 3 16,-5-1 3-16,4-4 3 0,-4-4 4 0,-1-3 4 15,-3-6 4-15,2-3-1 0,-4-3 2 16,4-6 2-16,-4-2-2 0,2-3-2 15,-2-4 0-15,0-5-1 0,4-1-1 0,-4-2-3 16,0-2-5-16,0-2-2 0,0-2-2 16,0 0-6-16,0 0-1 0,0-3 1 0,0 1 5 15,0-1 2-15,0 1 2 0,0-2 4 16,0 0 5-16,0 0 0 0,0 0 1 16,6 0-5-16,-6 0-2 0,6 0-7 0,3 0-9 15,3 0-9-15,3 0-13 0,1-2-21 16,3 1-31-16,8-1-40 0,-5-1-55 0,9 1-92 15,-2 1-177-15,2-2-221 0,2 2-164 16,5 1-60-16,-5-2-3 0,-4 4 70 0,2-4 169 16</inkml:trace>
  <inkml:trace contextRef="#ctx0" brushRef="#br1" timeOffset="79728.91">30077 3693 145 0,'-5'-5'298'0,"5"-1"43"16,0 5-6-16,0-2-39 0,0 1-17 0,0 1-4 15,-4-1 6-15,4 2 6 0,0 0 12 16,0 0-1-16,-2 0-7 0,-2 0-7 0,4 0-12 15,-4 2-23-15,2 1-25 0,-2 0-23 0,2 1-26 16,-2 2-37-16,-1 2-27 0,-1 2-24 16,4 5-19-16,-2 4-16 0,-2 9-12 15,2 5-9-15,2 9-10 0,-2 7 0 0,-1 8-6 16,5 5-6-16,0 6 7 0,5 5 2 16,-1 1-3-16,-2 2-1 0,4 0 1 0,2-1 2 15,0-2-13-15,-3-5-7 0,5-5-13 0,-4-6-16 16,0-6-24-16,-2-9-27 0,1-7-39 15,-3-7-77-15,2-5-109 0,-2-8-132 0,2-6-133 16,-4-11-147-16,6-8-50 0,-6-12 33 0,6-9 90 16,-6-10 137-16</inkml:trace>
  <inkml:trace contextRef="#ctx0" brushRef="#br1" timeOffset="80906.97">30023 3517 98 0,'-4'3'254'15,"2"-1"35"-15,2 4-29 0,-4-2-21 0,-1 1-11 16,5-1 4-16,0-2 14 0,-2 1 31 16,2 0 27-16,2-3 24 0,-2 1 6 15,5-1 2-15,-1 0-13 0,2 0-34 0,4-1-40 16,-2-2-51-16,9 0-34 0,2-3-44 15,3-3-35-15,1-1-25 0,8-1-18 0,-2-4-11 16,8-2-9-16,3-1-5 0,1-1-5 0,4-2 0 16,3-2-3-16,6 2-1 0,-5 0-1 15,5 0-1-15,-2 1 1 0,1 0 4 0,5 2 8 16,-6 0 7-16,0 1 2 0,-3 2 0 16,-3 0-2-16,-3 2-2 0,-2 0-13 0,-5 3-4 15,1 0-5-15,-4-1-4 0,-2 3 0 16,-2-2-6-16,2 1 2 0,-4 2-1 0,0-1-2 15,-5-1 4-15,1 3-4 0,0-1 3 0,-3 1-2 16,-3-2-3-16,4 2-1 0,-5-1-4 16,1 1-4-16,-1 0-3 0,1 0-2 0,-3 0 1 15,3 1-2-15,-9-1 1 0,7 3-3 16,-3-1 0-16,-4 2-2 0,1-1-2 0,-1 1-1 16,-2 0-1-16,0 0 7 0,-2 2 2 15,-2-1 6-15,-2 1 4 0,5-2 3 0,-1 2 3 16,-4-1 1-16,0 1 0 0,2-2 3 0,-2 2 3 15,0 0-2-15,0-1 1 0,0 1 1 16,0 0-1-16,0 0 1 0,0 0 0 0,0 0 2 16,0 0 0-16,0 0 0 0,0 0-1 15,0 0 0-15,0 0-1 0,0 0-1 0,0 1-1 16,0 1 2-16,0-1-1 0,0 2 2 16,0 2-1-16,0 2 1 0,-2 5 0 0,2 3-1 15,0 6 1-15,0 3-2 0,0 5 2 0,2 5-2 16,-2 4 1-16,6 5-1 0,-2 4 1 15,2 3-1-15,0 3 0 0,3 3-3 0,-1 1 1 16,2 1 2-16,1 2-2 0,-1 0-2 16,0 2 0-16,1 0 2 0,-3 2-3 0,6-3-5 15,-3 2-1-15,-1-3-2 0,-2-1-6 0,-4-2-2 16,3 0-3-16,1-5-1 0,-6-2-2 16,-2-2 1-16,4-3 0 0,-8-4 0 0,4 0 1 15,-2-5 1-15,2-2 6 0,-8-2 7 16,6-3 4-16,-3-2 4 0,-1-2 4 0,2-2 1 15,2-2 1-15,-2-2 0 0,0-2-1 16,2-3-1-16,-2 0 2 0,4 0 2 0,-2-4-2 16,2-1 0-16,0-1 2 0,0-2 2 15,0 1-1-15,0-1-1 0,2 0-1 0,-2 0-1 16,4 0 0-16,-2 2-1 0,-2-1 0 0,0 2-2 16,4-1 2-16,-4 2 1 0,0 1-2 15,0-1-4-15,-4 2-9 0,4-1-10 0,-2-1-10 16,-4 1-10-16,-3-1-6 0,3 1-1 15,-4-2 4-15,-1 1 9 0,-1-1 6 0,-9 0 12 16,5 2 9-16,-7-2-1 0,-4 0 8 0,-2 0 2 16,-6 0 3-16,0 1 5 0,-6-1 1 15,-3-2 4-15,-5 1 1 0,-5-1-1 0,-6-2 10 16,-2-2 6-16,-2-2 0 0,-6 1 1 16,-1-4-3-16,1 0 1 0,-2-3-13 0,5 1-10 15,1-3-5-15,2 1-8 0,6 1-10 16,3-2-7-16,1 3-10 0,10 0-3 0,1-1 0 15,8 2 4-15,0 0 9 0,6 2 7 0,2-2 10 16,6 1 8-16,5 1 1 0,-1-2 2 16,5 1-3-16,1 1-3 0,1-2-9 0,4 1-19 15,0-2-43-15,-3-1-71 0,7-2-97 16,-2-2-135-16,4-4-138 0,0 2-62 0,0-4-1 16,0 0 52-16,0-2 88 0</inkml:trace>
  <inkml:trace contextRef="#ctx0" brushRef="#br1" timeOffset="81621.39">30145 4120 160 0,'0'0'360'0,"0"-2"50"0,0 2 52 16,0 0-58-16,0-1-43 0,4 1-25 0,-4 0-8 16,0-1 0-16,0 1-2 0,4-2-11 0,-4 2-29 15,2-1-31-15,2 1-37 0,-2-2-33 16,2 2-40-16,3-1-35 0,3-2-20 0,-4 1-15 16,5-1-10-16,5 0-8 0,-1-3-3 0,3-1-4 15,3 0-7-15,6-3-6 0,0 0-6 16,2-1-5-16,4-2-8 0,8 1-6 15,-2 0-5-15,9-3-5 0,-3 3-2 0,7-2-5 16,-2-1-1-16,3 2-3 0,-3 0-6 0,-1-2 1 16,1 1-2-16,0 2 4 0,-3-2 1 15,-1 2 3-15,-3 0 3 0,-2 0 3 0,-1 2 0 16,-7 0 2-16,0 2-3 0,0 0 2 16,-2 2-2-16,-4 2 2 0,-4-2-5 0,3 1-3 15,-3 3-2-15,2-3-4 0,-2 2-6 0,-3 0-8 16,-1-1-9-16,2 1-8 0,-5-2-16 0,5 2-14 15,-2-2-16-15,-3 0-32 0,3 0-60 16,-1-1-92-16,-1-1-98 0,-1 1-94 0,1 1-114 16,-3 0-94-16,3 2-3 0,-5 2 68 15,5 1 94-15,3 1 105 0</inkml:trace>
  <inkml:trace contextRef="#ctx0" brushRef="#br1" timeOffset="82860.61">30496 3596 361 0,'0'-1'543'0,"0"-1"103"15,0 1 99-15,2-2-67 0,-2 3-78 16,0 0-99-16,0 0-104 0,4 0-87 16,-4 0-85-16,0 0-72 0,5 0-48 0,-5-1-37 15,0 1-29-15,0 0-26 0,0-2-23 0,0 1-24 16,-5 1-26-16,5 0-22 0,0-1-38 15,-4-1-53-15,4 2-82 0,0 0-95 0,0-4-100 16,0 3-100-16,0-1-125 0,4 0-24 0,1 2 48 16,1 0 86-16,-4 2 110 0</inkml:trace>
  <inkml:trace contextRef="#ctx0" brushRef="#br1" timeOffset="83038.14">30536 3721 181 0,'4'3'433'0,"-2"0"91"0,-2 0 77 0,0 1-47 16,0-3-68-16,4-1-70 0,-4 1-92 16,4-1-82-16,-4 0-72 0,0 0-67 15,0 0-78-15,0 0-77 0,0 0-92 0,0 0-100 16,0 0-90-16,-4 0-76 0,4-1-80 0,4-2-66 16,-4-2 13-16,0 2 57 0,2-2 69 15,4 3 76-15</inkml:trace>
  <inkml:trace contextRef="#ctx0" brushRef="#br1" timeOffset="83688.83">30713 3525 114 0,'2'1'341'15,"-2"1"60"-15,7-2 53 0,-7 4-57 16,4 1-44-16,2-1-28 0,-2 4-28 0,-2-1-27 15,2 3-27-15,0-2-27 0,-2 4-27 16,5 2-34-16,-3-1-29 0,0 2-27 0,-2 2-22 16,6 1-23-16,-6 0-15 0,4 1-16 0,-1-2-6 15,-1 1-7-15,-2-3-4 0,4-2-3 16,-2-1-2-16,-4-1-1 0,4-4-6 0,-2-1-4 16,-2-1-8-16,0-1-7 0,0-2-7 15,0-1-2-15,0-2-2 0,-6-4 6 0,2-1 5 16,2-3 7-16,-4-2 4 0,-3-4 3 0,3-1 5 15,-4-2 2-15,4-1 3 0,0-4 6 16,-1 2 7-16,-1-1 7 0,6-2 15 0,-2-1 13 16,2 2 14-16,2-1 12 0,2 0 14 15,-2 1 4-15,6 1-4 0,-2 1-4 0,2 0-9 16,5 2-12-16,-1 1-12 0,0 4-11 0,1-1-7 16,1 3-5-16,3 2-5 0,-7 3-5 15,2 1-6-15,5 3-4 0,-3 0-1 16,-2 2-4-16,1 2-4 0,-5 2-5 0,4-1 0 15,-3 2-6-15,-1 2-1 0,2 0-8 0,-8 0-2 16,2 2-7-16,-2 1-9 0,0 1-10 16,-2 1-14-16,2-1-21 0,-8 2-22 0,2 2-11 15,1-1-8-15,-1-1-3 0,0-1 10 0,0-1 24 16,0-1 23-16,1-1 21 0,1-1 17 16,-2-1 17-16,6-1 13 0,-4-1 14 0,4-1 21 15,0-1 26-15,0 1 28 0,0 0 16 16,4-3 10-16,-4 4 3 0,6-2-5 0,3 1-19 15,-1 1-13-15,0 1-13 0,0-1-9 16,3 3-6-16,3 0-12 0,-1 2-10 0,-3 0-7 16,0 1-9-16,3 2-6 0,-5 0-5 15,0 0 0-15,-4 0-7 0,3 0-7 0,-3-1-13 16,-2-2-23-16,-2 0-31 0,-6-1-30 0,-1-1-35 16,1 2-39-16,-4-3-57 0,-5-1-68 15,-1-2-69-15,-1-1-89 0,-1 1-95 0,-3-3-23 16,4 3 35-16,-3 0 71 0,3 3 88 15</inkml:trace>
  <inkml:trace contextRef="#ctx0" brushRef="#br1" timeOffset="84250.14">30352 4314 1 0,'4'-5'536'0,"6"-1"146"0,2 5 104 0,3-1 62 15,3 2-86-15,3 3-188 0,6 0-176 16,0 0-138-16,2 2-97 0,-2 0-60 0,6 0-41 15,-2 0-26-15,-2-2-16 0,2-1-14 0,-4-1-7 16,-1-1-6-16,-3 0-11 0,0-3-6 16,-2 0-12-16,-5-3-5 0,1-3-3 0,-1 0-2 15,-1-3 2-15,-3 0 6 0,3-3 8 16,-7-2 6-16,0 2 5 0,0-1 3 0,3 1 4 16,-3 3-2-16,0 0-3 0,3 0-9 0,5 4-10 15,1 1-14-15,-1 1-21 0,5 3-21 16,2 1-18-16,3 1-13 0,1 1-20 15,0 1-14-15,4-1-19 0,-6 2-27 0,2-2-36 16,-2 0-28-16,2 0-25 0,-9-2-15 0,3-1-20 16,-5 2-17-16,-3-2-32 0,1 0-13 15,-8 3 16-15,1 1 28 0,1 2 50 0</inkml:trace>
  <inkml:trace contextRef="#ctx0" brushRef="#br1" timeOffset="84594.03">30558 4579 256 0,'-2'2'537'0,"4"-2"109"0,2 0 90 15,3 0-9-15,-1 0-110 0,4 0-129 0,5-2-115 16,-3-1-98-16,5 0-83 0,7-2-68 0,-5 0-50 16,8-4-32-16,0 0-21 0,2-4-13 15,-3-1-11-15,10-1-11 0,-7-1-11 0,2-2-9 16,-7 2-5-16,3 1-2 0,-2 2 0 16,-2-1-3-16,-3 2 6 0,-1 3-5 0,2 0-21 15,-5 2-36-15,5 1-52 0,-2 1-55 0,-3 2-59 16,1 2-52-16,1-1-41 0,-5 1-28 15,3 1-19-15,1-2-39 0,-3 2-41 16,-1-1 15-16,-1 1 35 0,-2 1 51 0</inkml:trace>
  <inkml:trace contextRef="#ctx0" brushRef="#br1" timeOffset="84928.73">30686 4764 169 0,'-8'3'392'0,"6"-2"76"0,2 1 71 0,2-1-45 16,-2-1-49-16,10-1-42 0,-3-1-38 16,7-2-41-16,-1 1-43 0,3-3-45 0,5-3-49 15,1-1-40-15,-1-1-39 0,10-3-32 0,-6 0-35 16,6-1-22-16,0 2-14 0,-2 0-9 15,2-1-1-15,-6 4-5 0,2-1 8 0,-3 2 1 16,-1 2 1-16,-2 1-2 0,-3 1-3 16,-1 2-7-16,0 0-4 0,-3 3-7 0,-2-2-6 15,3 2-12-15,-3 2-13 0,-1-2-16 0,1 0-16 16,-2 2-26-16,5-1-49 0,-3-2-64 16,-1-1-77-16,5-2-68 0,-1-2-91 0,-3-6-106 15,4-2-17-15,1-6 38 0,0 1 75 16,-7-1 75-16</inkml:trace>
  <inkml:trace contextRef="#ctx0" brushRef="#br1" timeOffset="88296.99">26579 3223 215 0,'0'5'410'0,"0"-1"71"16,0-1 66-16,0 0-56 0,0-2-61 0,4 1-46 15,-2 0-36-15,-2-2-28 0,0 0-26 16,4 0-34-16,-4 0-28 0,0-2-32 0,2 2-32 16,-2-2-40-16,0 1-33 0,5-2-28 15,-1 0-23-15,-2-3-20 0,2-1-12 0,-2-2-6 16,6-2-3-16,-2-4-3 0,1 0 0 16,3-1 0-16,0-2 3 0,3-1-1 0,1-1 3 15,-1-1 2-15,7 1 1 0,1 1 0 16,2-1 1-16,-1 0 1 0,9 4-2 15,-2 0-6-15,4 0-4 0,1 1-4 0,3 3-15 16,2 4-9-16,-2-1-4 0,0 1-6 16,7 5 3-16,-5-1 0 0,5 4 9 15,-1 0 6-15,0 3 3 0,1 0 2 0,-1 2 1 16,1 2 1-16,-1 2 0 0,0 0 0 16,5 3 3-16,-5 1 2 0,-1 1 1 0,1 2 1 15,0 0 0-15,-1 4-1 0,-3 0-2 16,5 2-3-16,-5 1-2 0,-2-1 7 0,4 2 6 15,-6 2 5-15,3 1 5 0,-5 0 0 16,4 0 4-16,-4 1-11 0,-4 1-6 0,-2-1-5 16,0-1-7-16,0 2-3 0,-5-4-1 15,-1 2-4-15,0-1 5 0,-3-1 0 0,3-1 6 16,-5 2 2-16,1-1 6 0,4 0 2 16,-5 0-1-16,1 0 1 0,3-1 1 0,-1 0 2 15,0 0-2-15,-3 0 2 0,1-3 2 16,1 0 2-16,-3-1-1 0,-3-2 0 15,3-2 1-15,-3-4 3 0,-2 0 3 0,1-1 6 16,-1-2 6-16,-2-4 2 0,1 1 4 16,1-1-1-16,-2-1-2 0,3-3-5 0,-1-1-6 15,2 0-3-15,7-3-3 0,-7 0-4 16,9-3-2-16,-2 0-1 0,5-2-2 0,-1 2 0 16,4-1 1-16,0 1-1 0,0-2 4 15,0 4 2-15,2-1-2 0,-3 2 1 16,1 0-1-16,-4 2 2 0,4 1-1 0,-4-2-1 15,1 2 5-15,-1 0 1 0,-2 0 6 16,-3 0 0-16,-1 0 2 0,4 0 2 0,-9-1 0 16,5-1 1-16,-3 1-5 0,-2-1-1 15,3-1-5-15,-3-2-2 0,-1 1-5 0,-1 0 0 16,2-4 0-16,3 3 0 0,-5-2 0 16,3 3-3-16,-7-1 3 0,4 1-1 0,1 1-4 15,-5 0-3-15,2 0-5 0,-2 1-2 16,0 0-4-16,1 2-3 0,-1-1-3 15,-2 1 4-15,2 0-1 0,-2 0-2 0,-2 0-1 16,2 0-2-16,-4 0-5 0,5 0-9 0,-3 0-16 16,-2 0-18-16,0 0-22 0,0 0-24 15,0-2-24-15,0 2-31 0,0 0-44 0,0 0-53 16,0-1-52-16,4 1-40 0,0-1-45 16,-4-1-41-16,2-1-27 0,2 1 24 0,-2-3 51 15,-2 0 59-15</inkml:trace>
  <inkml:trace contextRef="#ctx0" brushRef="#br1" timeOffset="89008.57">29299 3630 91 0,'-4'-6'229'0,"-2"0"18"16,2 1-27-16,4 3-9 0,-2 0 2 0,-2 2 11 16,4 4 7-16,-2 4 15 0,2 2 11 15,0 4 7-15,0 1-5 0,2 3-20 0,2 0-23 16,-2 5-28-16,2 1-34 0,2 2-36 16,0 0-32-16,-1 1-25 0,1 0-18 0,0-2-18 15,2 1-11-15,-6-2-7 0,7-5-6 16,-7-1-5-16,2-3-15 0,-2-4-20 0,-2-2-22 15,0-2-26-15,0-3-8 0,0-2-7 16,-2-4 10-16,-2-5 14 0,-3-2 26 0,-3-7 26 16,0-5 16-16,-1-4 9 0,-1-4 4 15,0-3 7-15,-3-1 2 0,-1 0-5 16,-1 2-2-16,1-1 1 0,-1 2-2 0,3 3 0 16,1 2 7-16,3 4 6 0,-1 1 11 15,1 4 18-15,8 2 22 0,-2 3 28 16,2 3 24-16,-2 0 19 0,8 2 9 0,-4 2-5 15,2 1-13-15,4 0-25 0,4 1-22 16,5 4-24-16,-3 1-12 0,5 1-11 0,6 2-6 16,-3 2-3-16,7 2-4 0,0 1-3 15,2 0-4-15,-2 4 1 0,8-2-1 0,-6 2 0 16,8 0-2-16,-2 1 2 0,-4 1 0 16,2-1-3-16,0 0-1 0,-6 1-2 0,0-2-2 15,0-2-2-15,-6 0-1 0,-3-1-2 16,-3-5 1-16,-3 2-2 0,-1-3 0 0,-1-1-1 15,-4-1-2-15,0-1-1 0,-2-1-4 16,1 1-2-16,-5-2 1 0,2 1-1 0,-2-1-3 16,4-1 3-16,-4 0 0 0,2 2 0 15,-2-1 1-15,0 1 1 0,-2-1 3 16,-2 2-1-16,2 2 4 0,-3-1 0 0,-1 2 0 16,0 2 0-16,-2-1 0 0,-3 2-1 15,-1 0-2-15,0 2 2 0,-9 1 3 16,0 0 1-16,-6 1 2 0,1 2 4 0,-8 0-2 15,1 2 0-15,-4-2-5 0,-6 0-6 16,3 3-10-16,-5-5-28 0,-3 1-47 0,1-2-72 16,1-3-84-16,-1 0-106 0,8-3-114 15,-1-2-154-15,-1-1-50 0,8-3 22 0,4 0 58 16,-2 0 97-16</inkml:trace>
  <inkml:trace contextRef="#ctx0" brushRef="#br1" timeOffset="90962.18">25800 5122 215 0,'-4'-4'406'16,"4"-1"62"-16,0 2 51 0,0 0-92 0,0 0-86 15,0 1-73-15,0 0-69 0,0 0-49 0,-5-1-37 16,3 0-21-16,-2 0-17 0,-2 1-10 15,0 1-12-15,0 0-12 0,-5 1-10 16,3 0-11-16,-4 2-3 0,1 3 2 0,1 1 2 16,0 6 5-16,1 2-1 0,-1 4 1 15,4 1-3-15,-2 5-5 0,6 2-4 0,-3 0-4 16,3 3-2-16,2 0 2 0,2-1 5 16,-2-2 5-16,5-2 10 0,-3-4 10 0,2 0 13 15,0-5 16-15,-2-1 11 0,4-4 6 16,-2-2-1-16,7-5-8 0,-5-3-14 0,8-6-15 15,-5-4-18-15,5-9-13 0,-4-4-8 16,3-6-6-16,-3-6-3 0,-4-1-4 16,0 1-1-16,-1 0-2 0,1 4-1 0,-6 5-1 15,4 5 5-15,-2 3 6 0,-2 6 14 16,0 1 7-16,4 5 4 0,-4 5 4 0,4 5-4 16,-2 5-15-16,7 8-27 0,-3 4-33 15,0 1-39-15,0 5-50 0,5 1-76 16,1 1-94-16,-2 0-91 0,1-1-116 0,3-2-90 15,-2-4-19-15,3-4 40 0,-7-3 83 16,3-6 100-16</inkml:trace>
  <inkml:trace contextRef="#ctx0" brushRef="#br1" timeOffset="91379.85">25835 4902 105 0,'0'-3'553'0,"4"-2"143"0,6 2 91 0,-3 0 59 16,5 1-155-16,-2 0-163 0,7 0-160 15,-7-1-137-15,7 0-86 0,-7-1-57 0,7-1-36 16,-3 2-26-16,-2 2-11 0,-1-2-10 16,-1 1-7-16,-4 1-12 0,5 2-10 0,-5 1-11 15,0 2-11-15,2 5-10 0,-6 2-5 16,3 4 1-16,-3 3 1 0,-2 0 5 15,0 2 8-15,0-1 9 0,-2 0 7 0,-3-1 8 16,5-1 6-16,-2-1 8 0,2-1 2 0,-4-3 2 16,0-1 6-16,4 0 3 0,0-1 2 15,0-2 4-15,4 1 2 0,0-2 2 0,-4-2 2 16,2 0 0-16,3 0 0 0,1-2 1 16,0 1-1-16,0-1 2 0,2 0-3 0,1 0-1 15,-1 0-2-15,2 0-3 0,-4 0-3 16,1 0-4-16,-1-1-4 0,-2-1-6 15,-2 2-8-15,2-1-13 0,0 2-15 0,-4 0-36 16,2 4-61-16,-4 1-82 0,-2 2-92 16,0 0-96-16,-4 1-107 0,-3 3-107 15,-3-2-18-15,-3-1 43 0,1 0 79 0,-7-1 95 16</inkml:trace>
  <inkml:trace contextRef="#ctx0" brushRef="#br1" timeOffset="92299.75">25335 5704 374 0,'0'6'522'0,"0"-1"88"0,0-2 83 15,0-1-71-15,4-4-92 0,-4-1-102 0,0-7-83 16,4-4-74-16,-2-7-76 0,2-9-60 16,0-10-49-16,-2-5-33 0,5-8-21 0,1-9-12 15,-2-5-12-15,0-6-4 0,0-2-6 16,3 2-2-16,-3 3-1 0,0 5-4 0,-6 7 5 15,6 7 2-15,-6 6 0 0,6 7 2 16,-6 5 5-16,5 8 4 0,-1 2 5 16,-2 4 5-16,4 4 6 0,-2 3 5 0,0 1 4 15,-2 4 1-15,7 1 0 0,-1 0-5 0,-4 2-6 16,6 0-4-16,-3 1-6 0,7 2-6 16,-8-2-5-16,5 2-5 0,-3-3-3 15,8-1-3-15,-1 1 3 0,1-3-5 0,5-1 1 16,2 1 2-16,4-5-1 0,2 0 1 15,4-2-1-15,4-1 2 0,0 0-1 0,6 0 3 16,-3 3-2-16,3 3 0 0,1 5 9 16,-1 2 3-16,0 4 1 0,1 5 0 15,-1 2 1-15,1 5-2 0,-1 1-11 0,0 4-5 16,-3 2-4-16,1 2-4 0,-6-3-3 16,0 3 0-16,-10-1-2 0,2 0 1 0,-2 2-1 15,-7-2 3-15,-1 1 2 0,-1 1 1 16,-5 0 0-16,-1-2-2 0,0-1 1 0,-3 0-1 15,-3 0 5-15,-2-3-3 0,-2 0 2 16,0 0 3-16,0 1 1 0,0-3 2 16,0 3 1-16,0-1 5 0,4 3 0 0,-4 1 1 15,6 1 2-15,-2 3 0 0,-2-1-1 16,9 1-3-16,-5 1 1 0,2-2 1 0,3 1 0 16,-5-1-3-16,0 1 3 0,0-1 0 15,5-1-1-15,-5-1 1 0,-2-1-1 16,0-2 2-16,-2-2-3 0,2-2 1 0,-2-2-4 15,-2-2-4-15,0-2-5 0,-2 1-3 0,-4-1 1 16,-4 1 1-16,-5 1 3 0,-1-1 4 16,-5 3 6-16,-2 1 3 0,-4 1 4 15,-6 1-1-15,0 0 1 0,-6 1-1 0,-4 0-4 16,-5 0-3-16,3 1 3 0,-7-3 3 16,-4 2 1-16,2 0 5 0,-2-2 5 0,-1 0 1 15,1-1-3-15,2-3-1 0,0 0 0 16,5-3-2-16,5-1 0 0,-1-4-1 15,3-4-1-15,7 0 0 0,-6-4 1 0,8-1 4 16,4-4 4-16,-2-1-1 0,2-1 4 16,2-1 2-16,2-1-4 0,7-1-5 0,-3 0-1 15,9 3-2-15,-7-2-5 0,7 5-12 16,1-2-23-16,5 2-60 0,0-1-115 0,-2 1-158 16,8-1-196-16,0-1-140 0,0 2-55 15,4-1 16-15,2 3 91 0,-2 0 145 0</inkml:trace>
  <inkml:trace contextRef="#ctx0" brushRef="#br1" timeOffset="93052.05">24309 5139 90 0,'0'3'525'0,"2"-2"118"0,3 3 93 0,1 3 73 15,-2 0-140-15,-2 5-147 0,2 1-136 16,0 4-104-16,-2 1-86 0,-2 4-69 16,0 3-48-16,0 0-29 0,0 4-23 0,0 1-16 15,-2-2-13-15,-2 2-7 0,4-1-9 16,-4-3-8-16,2-3-1 0,-2-3-6 0,2-4 4 15,-2-2 1-15,-1-7 4 0,3-2 5 16,-2-5 6-16,4-7 7 0,-2-4 3 0,-2-4 4 16,4-6 2-16,0-5 1 0,0-4 2 15,4-3 1-15,-2-4 1 0,2-1-2 16,-2 1 0-16,3 2 0 0,1 2 3 0,0 5 4 16,-2 4 6-16,2 3 7 0,3 4 9 15,-1 5 8-15,0 3 3 0,0 3 3 16,3 3 3-16,3 6 3 0,-1 1 0 0,3 4 3 15,-1 4-2-15,3 2-4 0,-1 2-6 16,3 4-13-16,-3 0-7 0,6 3-11 0,-5 0-8 16,1 2-9-16,6 0-9 0,-9 0-12 15,3 2-15-15,-3-5-19 0,-1 1-25 16,-3-4-22-16,3 1-40 0,-7-4-66 0,0-3-104 16,-2-2-122-16,-1-2-128 0,-3 0-148 0,2-1-50 15,-2-2 31-15,-2-2 89 0,4 1 131 16</inkml:trace>
  <inkml:trace contextRef="#ctx0" brushRef="#br1" timeOffset="93211.63">24599 5385 306 0,'-2'-9'459'0,"-7"3"70"16,3 0 65-16,2 3-90 0,2 0-77 16,-8 1-75-16,3 0-70 0,-3 1-62 0,-4 0-58 15,1 1-72-15,-3-2-85 0,3 1-112 0,-5 1-119 16,5 0-119-16,-3 0-147 0,5 1-108 15,1 1-21-15,0-1 44 0,1-1 86 16,1 0 96-16</inkml:trace>
  <inkml:trace contextRef="#ctx0" brushRef="#br1" timeOffset="93757.13">24549 4795 450 0,'4'-8'601'0,"2"0"117"0,5-1 87 16,1-2-107-16,3 1-101 0,1-4-130 15,3-1-124-15,6 0-102 0,-7 0-66 0,9 0-40 16,-4 1-25-16,2 3-13 0,-3 0-7 16,-5 2-11-16,-1 3-15 0,1 3-10 0,0 3-15 15,-1 3-15-15,1 5-13 0,-1 3-8 16,-1 6-6-16,-3 4 0 0,5 6-1 0,-3 3 3 16,-2 5 2-16,5 2 2 0,-7 3-3 15,7 6 1-15,-7 0 1 0,5 4-2 0,-3 1-3 16,0-1 0-16,3 2 1 0,-3-1-4 15,-1-4 0-15,3 0 1 0,-6-3-3 0,3-4 4 16,-3-3-2-16,0-3 0 0,-4-4 1 16,3-5 2-16,-7-5-2 0,6-2 0 15,-6-3 1-15,0-3-7 0,4-3 2 0,-4-2 3 16,0 0 2-16,0-2 1 0,0 1 1 16,0-1 7-16,0 1-3 0,-4 0-2 0,4 0 2 15,0 0-4-15,-2 1 0 0,-2-1-2 16,4 2-1-16,-7-3-4 0,7 5-1 15,-6-3-11-15,0 2-13 0,-2 0-10 0,-3 2-21 16,-1 0-22-16,0 0-32 0,-7-1-49 16,0-2-113-16,-3-1-156 0,-3-7-196 0,-2 0-128 15,-2-2-44-15,-2-4 16 0,2 1 101 16,-2-1 160-16</inkml:trace>
  <inkml:trace contextRef="#ctx0" brushRef="#br1" timeOffset="94346.33">24072 4987 48 0,'4'-8'282'15,"-4"0"32"-15,4 0 25 0,-4 0-58 16,-4 1-19-16,0 1 8 0,-3-1 21 0,-3-1 22 15,0 1 23-15,-3-2 3 0,-3 1-23 16,-5-1-39-16,3 1-43 0,-3 3-31 16,-2-1-42-16,2 3-28 0,1 1-26 0,3 4-18 15,1 2-12-15,-1 6-10 0,5 4-6 16,1 7-6-16,1 5-5 0,6 4-5 0,2 6 1 16,2 3-1-16,2 4 5 0,2 4 3 15,2 4 1-15,5-1-2 0,-1 4-3 16,-4-2-6-16,9 2-7 0,-7-3-7 0,0-1-6 15,0-4-2-15,1 1 0 0,-3-8 2 0,0-1 4 16,-2-7 6-16,-2-2 4 0,2-6 1 16,1-5 2-16,-5-3-2 0,2-3-1 0,-2-3-2 15,0-3 1-15,0-1 3 0,4-1 2 16,-2 0 2-16,-2-2-4 0,4-2-4 16,2 0-8-16,0 0-9 0,5-2-14 0,5-1-15 15,1 0-24-15,3 0-31 0,3-1-40 16,4-2-49-16,6-1-59 0,2 0-114 15,0 0-171-15,-1-2-211 0,3 0-107 0,0 0-29 16,-4 1 20-16,0 0 105 0,0 3 180 0</inkml:trace>
  <inkml:trace contextRef="#ctx0" brushRef="#br1" timeOffset="95588.92">26992 5230 105 0,'-4'2'333'0,"4"-2"34"15,-2 0 15-15,2 3-78 0,-4-3-87 16,4 0-52-16,0-3-23 0,4 3-1 0,-2-3 8 16,2-3 17-16,1-2 12 0,1-3 0 15,4-2-4-15,3-3-7 0,-1-5-9 0,9-5-5 16,1-2 0-16,5-5 2 0,6-3 5 15,5 0 4-15,-1 1 0 0,6 2-13 16,5 5-20-16,-3 2-27 0,5 3-31 0,-1 7-26 16,9 3-16-16,-2 3-11 0,4 6-5 15,0 3-4-15,0 2-2 0,0 3 2 0,-2 5 5 16,-2 1 3-16,-3 2 2 0,-3 3 0 16,-1 1-1-16,-5 2-1 0,3 0-9 15,-7 3-10-15,1 2-5 0,-2 3-6 0,-6 0-6 16,5 3-4-16,-5 1 0 0,-4 4 0 15,2 0 3-15,2 4 3 0,-2-2 6 16,-2 3 5-16,4 0 7 0,0 0 7 0,2-1 9 16,-6-2 7-16,2-2 7 0,-2 0 8 15,4-3 3-15,-2-3 3 0,-2-4 0 0,2-1-2 16,-2-4-3-16,-2-2-9 0,4-6-6 16,-4 0-8-16,-3-4-6 0,3 0-5 0,-6-3-2 15,2 1-1-15,-7-3-4 0,1 3-2 16,1-3-6-16,-9 1-2 0,1-2-1 0,0 1-3 15,1-1-3-15,-5 1-3 0,4-1-1 16,-4-1 0-16,1 0-6 0,-3 0-1 0,2 0 0 16,0-1-1-16,2-1-2 0,1-1-1 15,1 0 2-15,0 0-1 0,5-3 0 0,-3 2 0 16,9-1-1-16,-3 1-4 0,3-1-5 16,0 2-9-16,-3 3-15 0,3-1-26 15,-4 2-26-15,-1-1-39 0,1 3-47 0,-7-2-69 16,0 3-66-16,1-3-69 0,-5 1-71 15,-2-4-90-15,-2 1-12 0,-2-3 44 0,0 0 70 16,-2 0 83-16</inkml:trace>
  <inkml:trace contextRef="#ctx0" brushRef="#br1" timeOffset="96123.91">29198 5403 29 0,'-12'-5'286'0,"1"2"43"0,5 1 42 16,-4 2-46-16,6 4-25 0,-5 2-3 0,5 1 9 15,0 4 15-15,-2 4 16 0,6 1 5 16,-2 2-12-16,2 5-31 0,2 1-43 0,2 2-50 15,2 3-53-15,0 1-42 0,5 0-42 16,-5-1-29-16,4-2-30 0,1-2-24 16,-5-2-23-16,0-4-35 0,-2-4-32 0,2-3-27 15,-6-4-14-15,5-5-3 0,-10-5 6 16,5-7 13-16,-6-6 16 0,2-5 23 0,-2-6 23 16,0-4 11-16,-5-5 13 0,5-3 13 0,-4-1 11 15,4 1 10-15,-1 1 3 0,-1 3 8 16,6 4 11-16,-2 6 29 0,2 5 52 0,2 2 44 15,2 5 32-15,4 3 16 0,2 3 7 16,1 5-23-16,9 2-40 0,-5 7-35 16,9 1-23-16,-1 3-11 0,2 3-4 0,4 1-4 15,0 5-1-15,-1 2-2 0,1-1-5 16,0 3-5-16,0 3-7 0,0-3-6 16,-4 2-9-16,-1 0 2 0,1-3 1 0,-2 0-2 15,-5-1-2-15,-5-2-1 0,1-2-4 16,-8 1-9-16,-4-4-9 0,-4 2-9 0,-8 0-9 15,-5 2-12-15,-6-4-10 0,-8 2-24 16,-2 0-55-16,-4-3-99 0,2 0-134 0,-6-1-148 16,3-2-177-16,3 0-78 0,4 0 8 15,2 1 75-15,5 0 128 0</inkml:trace>
  <inkml:trace contextRef="#ctx0" brushRef="#br1" timeOffset="96580.77">30046 5638 162 0,'-5'-10'334'0,"-1"4"54"16,6 2 18-16,-2 6-26 0,-6 6-18 15,2 5-5-15,4 5 15 0,-7 9 22 16,7 8 4-16,-2 5-26 0,0 8-33 0,2 6-43 16,4 8-58-16,-2 6-70 0,8 6-47 15,3 4-32-15,-5 0-27 0,6 2-20 0,-1-4-18 16,1-1-7-16,-2-4-13 0,5-4-20 16,-3-3-19-16,-1-6-22 0,1-7-26 0,-4-6-32 15,-2-9-55-15,1-6-101 0,-7-6-118 0,6-8-117 16,-6-9-137-16,0-7-81 0,4-10 0 15,-4-13 85-15,0-8 116 0,4-10 129 0</inkml:trace>
  <inkml:trace contextRef="#ctx0" brushRef="#br1" timeOffset="97382.12">30019 5584 265 0,'0'2'344'0,"0"1"54"0,0 0-18 0,0 2-14 16,6-2-18-16,2 2-24 0,0 0-35 15,7 1-33-15,6-2-33 0,-3 2-48 0,9 0-28 16,6-3-15-16,4 2-6 0,1-2-11 0,5 0-4 15,2-3 9-15,9 0 4 0,0 0-6 16,2-2-10-16,4 1-4 0,0-2-10 16,0 1-16-16,0-1-25 0,-1 0-15 0,1-1-5 15,0-1-4-15,0 2-4 0,-2 0-4 0,-4 2 2 16,-2 0 3-16,-5-1-8 0,-3 0-4 16,-5 1-6-16,-2 1-1 0,-4-2-1 0,0 1-5 15,-2-1 2-15,-4 2-3 0,-4-1-3 16,4 1-3-16,-5-2 0 0,-5 2-3 0,4-2-4 15,-5 2-4-15,-1-1-1 0,-3 1-4 0,0-1-2 16,-3 1-1-16,-3-1 1 0,0 1 0 16,-2 0 4-16,-2 0-1 0,2 0 3 0,1 0 0 15,-5 0 0-15,0 0-1 0,2 0-1 16,-2 1 0-16,0-1-1 0,0 0 2 0,0 1-1 16,0-1-1-16,0 0 2 0,0 1-4 15,0-1 4-15,0 0 1 0,0 2 0 0,0 0 7 16,0 1 5-16,0 3 4 0,0 4 1 0,0 7 1 15,0 7 4-15,-2 7-2 0,2 5-3 16,0 8 0-16,0 7-1 0,2 4 3 0,-2 5-2 16,4 2 1-16,-2 3 0 0,2 2 1 15,0-2-1-15,-2 0-2 0,-2-3 0 0,4-4-4 16,-2-1-1-16,3-4-2 0,-5-7-2 0,4-2 0 16,-2-7 3-16,4-2-2 0,-2-7 5 15,0-4-1-15,-2-3 0 0,2-6 3 0,1-1-3 16,-5-5-2-16,2 0-7 0,-2-3-6 15,0-1-10-15,0-2-8 0,0 1-11 0,0-3-9 16,0 2-9-16,0-1-2 0,0-1 3 16,-2 3 6-16,-3-3 7 0,-1 3 15 0,-4 2 12 15,0 0 13-15,-7 0 7 0,-4 3 4 0,3-1 3 16,-7 0 2-16,-4 2 3 0,-2 0 4 16,-2-1 11-16,-6 2 15 0,-3-2 16 0,-3 1 17 15,-9-1 16-15,0 0 12 0,-8-1 6 16,-6-1-9-16,-8-1-9 0,-3-2-10 0,-8-4-16 15,-4-2-15-15,-2-3-13 0,0-1-11 0,0-4-11 16,0-2-14-16,2-3-41 0,4-3-72 16,7-2-115-16,12-1-136 0,8-1-158 15,2-1-145-15,19-1-44 0,7 0 26 0,10 2 90 16,7-1 129-16</inkml:trace>
  <inkml:trace contextRef="#ctx0" brushRef="#br1" timeOffset="97934.9">31515 6168 236 0,'-6'0'255'16,"0"0"8"-16,2 0-87 0,-2 3-62 0,-1-1-41 15,-1 2-21-15,0 0-4 0,-2 1 8 0,-5 1 7 16,-1-2 13-16,-1 2 10 0,-4-1 11 16,-4-1 16-16,-6 0 12 0,-2-2 12 15,-10-2 14-15,0 0 11 0,-5-1 4 0,-8-2-6 16,-4-2-9-16,-4 1-2 0,-2-3-2 0,-4 0-5 15,-3 0-5-15,-1-3-5 0,4 3-7 16,2-2-15-16,-7 2-23 0,11-1-17 0,-2 2-12 16,4 0-13-16,2 0 3 0,2-1-7 15,4 2 1-15,5-1-8 0,5 0-6 0,5 3-22 16,2 0-43-16,10 0-54 0,0 2-70 16,10-3-71-16,1 2-77 0,4-1-71 15,3-5-104-15,9 0-64 0,4-5-1 0,3-1 38 16,7-2 63-16,-2 1 81 0</inkml:trace>
  <inkml:trace contextRef="#ctx0" brushRef="#br1" timeOffset="98406.96">30339 5782 368 0,'0'2'604'0,"-4"-1"116"16,8 0 75-16,-4 3-59 0,4-3-140 0,-4 2-158 15,2-1-138-15,-2 1-109 0,0-3-70 0,0 1-46 16,0 1-30-16,0-2-27 0,0 0-24 16,0 0-25-16,0-2-27 0,0 1-39 0,0 1-53 15,0 0-73-15,-2-2-88 0,2 1-90 16,0 1-89-16,0 0-114 0,2 1-48 0,2 4 25 16,3-1 71-16,-3 5 95 0</inkml:trace>
  <inkml:trace contextRef="#ctx0" brushRef="#br1" timeOffset="98571.03">30372 5946 62 0,'0'-2'318'0,"-4"-1"59"0,2 0 48 15,-2 1-51-15,4 0-56 0,0 0-43 0,0 1-41 16,0-1-47-16,0 1-39 0,0-1-40 16,0 1-33-16,0 1-36 0,0-2-39 0,0 1-52 15,0 1-63-15,0-2-62 0,-2 0-56 16,2 2-156-16,2-3-65 0,4-2-7 0,2 2 32 15,1-2 43-15</inkml:trace>
  <inkml:trace contextRef="#ctx0" brushRef="#br1" timeOffset="99124.37">31005 5922 38 0,'4'-2'242'15,"-4"0"35"-15,0 1-3 0,0 0-7 16,0 0 0-16,0 1 5 0,0-2 8 16,4 0 7-16,-4 1 6 0,0 1-9 0,2-2-23 0,-2 1-26 15,0 1-33-15,0 0-34 0,0-2-34 16,0 2-28-16,0 0-25 0,0 0-23 0,0 0-15 16,0-1-14-16,0 1-10 0,-2-2-6 15,-2 2 12-15,0 0 16 0,-2-2 15 0,-5 1 11 16,-1 1 9-16,-3 3 0 0,-1 0-10 0,-1 2-15 15,1 1-13-15,-1 3-7 0,1 1-4 16,-1 2-5-16,-4 3-3 0,5 0-2 0,-1 1 0 16,5 1 1-16,-3 1 1 0,7-1 5 15,-2-2 3-15,2-2 5 0,1 0 6 0,1 0 7 16,2-3 8-16,4-2 10 0,-2 1 7 16,4-3 6-16,-2 0 3 0,8 0-6 0,1-2-5 15,1 1-14-15,4-3-16 0,3 0-12 16,-1 0-14-16,5-1-12 0,-2 0-16 0,1-1-13 15,1 2-17-15,-2 0-22 0,6-1-27 16,-7 1-32-16,-1 2-55 0,3-1-98 0,1 0-135 16,-2 0-153-16,1 2-145 0,-3-2-57 0,-1-2 15 15,1 2 85-15,-3 0 140 0</inkml:trace>
  <inkml:trace contextRef="#ctx0" brushRef="#br1" timeOffset="100439.56">30420 6496 239 0,'6'-1'421'0,"0"-1"71"0,0 0 56 0,9 2-90 16,-3 0-81-16,5-1-70 0,-1-1-72 15,5-2-63-15,2 1-53 0,4-3-40 16,-5-1-29-16,5 2-22 0,-2-2-13 0,-2-1-9 16,-1 2-3-16,3-1 0 0,-6 1 2 0,2 1 3 15,-5 1-2-15,1-1 2 0,-1 4-1 16,5 1-1-16,-3 0-1 0,-1 3-7 0,4 0 2 15,-5 1-1-15,1-1-1 0,3 2 2 0,-3-1-3 16,-1 1 4-16,1-1 0 0,0 1-1 16,-1-1-2-16,1 1-2 0,-1-1 2 0,5-1-8 15,-5-1-6-15,7 2-17 0,-2-3-26 16,2 1-32-16,-3 0-50 0,7-2-45 0,-4-2-40 16,4 0-23-16,0 1-14 0,-5-3 2 0,3 4 11 15,-6-2 3-15,5 1-7 0,-11 1-40 16,-1 1-8-16,-1 1 10 0,-3 2 27 15</inkml:trace>
  <inkml:trace contextRef="#ctx0" brushRef="#br1" timeOffset="100781.18">30420 6686 29 0,'2'7'369'0,"2"-1"59"0,2-2 43 15,0 2-9-15,5 0-108 0,3-1-83 0,-1 1-74 16,3-2-49-16,5-1-34 0,-3-1-29 16,7-1-25-16,-2-2-18 0,0-2-18 0,4-3-7 15,4 0-13-15,-3-3-4 0,3-2 1 0,3-1-2 16,-1 0 0-16,0 0-5 0,0 0 2 15,4-1 0-15,-4 2-2 0,-2 1-1 0,2 3-1 16,-4 3-9-16,-2 0-10 0,4 1-16 0,-2 3-12 16,-2 3-23-16,-4 0-18 0,3 0-24 15,-1 1-27-15,-6 1-26 0,1-1-26 0,-3-1-25 16,0-1-31-16,-7-1-33 0,-4-1-40 0,-2-1-1 16,-4 1 26-16,-4-2 30 0</inkml:trace>
  <inkml:trace contextRef="#ctx0" brushRef="#br1" timeOffset="101044.94">30629 6897 6 0,'-7'3'245'0,"1"0"35"15,2-2 19-15,2 1-29 0,2-2-20 16,0 0-19-16,0 0-6 0,6-2-7 15,0-1-10-15,7-1-21 0,5-1-26 0,1-2-21 16,4-4-15-16,8 1-22 0,2-2-21 0,6-2-20 16,-2-1-11-16,7 2-13 0,-1-2-16 15,0-1-14-15,-3 3-34 0,3 3-49 0,-6 2-66 16,1 0-68-16,-5 4-68 0,4 1-77 0,-4 2-92 16,0 1-20-16,-4 3 29 0,-2 0 50 15,0 1 57-15</inkml:trace>
  <inkml:trace contextRef="#ctx0" brushRef="#br1" timeOffset="116175.47">20121 3976 236 0,'4'0'342'16,"-4"2"45"-16,5-2-6 0,-3 0-64 16,-2 0-57-16,4 0-44 0,-4 0-36 0,0-2-38 15,0 2-29-15,0-1-33 0,0 1-22 16,0-2-13-16,0 1 1 0,-4 1 13 16,4-4 23-16,-7 3 27 0,7-3 21 0,-4 2 20 15,-2 1 14-15,4-2 10 0,-2 1 3 16,4 1 2-16,0-1-3 0,-4 2-11 0,4 0-17 15,0 0-22-15,-2 0-29 0,-2 0-27 16,2 2-21-16,-3-2-16 0,1 1-10 16,-2-1-9-16,0 0-7 0,2 0-1 0,-7 2-2 15,5-2-2-15,-4 0-2 0,2 1 1 16,-3 1 1-16,1 1-2 0,0 1-4 0,-1 1-2 16,1 2 1-16,2 4-2 0,-1 1-1 15,3 3 0-15,0 2-2 0,2 2-2 0,2 2-5 16,-2 0-5-16,4 2-3 0,4 0-2 15,-2 0 0-15,-2-2 2 0,6 0 4 16,-2-2 6-16,0-2 4 0,-2-2 4 0,7-2 3 16,-3-2 4-16,0-2 2 0,0-3 0 15,0-3 0-15,3-2-2 0,-1-5-2 0,2-2-3 16,1-6-1-16,-1-6 0 0,0-5-4 16,-3-3-1-16,3-3-2 0,-4-1-10 0,0 0-6 15,-2 3-10-15,1 3-2 0,-3 3 0 16,-2 3 8-16,4 4 15 0,-2 3 21 0,-2 3 24 15,0 0 14-15,0 4 8 0,0 2 0 16,4 4-5-16,-4 2-10 0,4 4-12 16,-4 2-10-16,2 4-5 0,2 1-3 0,-2 0 0 15,2 3-5-15,1 0-15 0,1 1-33 16,0 1-60-16,0-2-93 0,5 0-124 0,-5-2-130 16,4-3-161-16,0-3-75 0,-3-2 2 15,3-8 62-15,-4 0 106 0,-6-8 128 0</inkml:trace>
  <inkml:trace contextRef="#ctx0" brushRef="#br1" timeOffset="117063.85">20268 4053 287 0,'0'-1'407'15,"0"-1"63"-15,4 2 15 0,-4-2-72 0,0 2-65 16,0 0-73-16,0 0-66 0,0 0-50 16,0 0-36-16,0 4-24 0,0-2-4 0,0 5 12 15,0-2 20-15,0 4 20 0,0 5 23 16,4 1 11-16,-2 4-1 0,-2 4-15 0,7 2-22 16,-3 4-24-16,2 3-35 0,2 3-25 15,1 0-16-15,-1 0-11 0,0 2-12 16,-4-3-6-16,7-1-3 0,-5-3-7 0,-2-3-2 15,-2-4-6-15,2-4-2 0,-4-4-11 0,4-3-4 16,-4-4-4-16,-4-5-1 0,4-6 2 16,-6-6 2-16,-4-8 8 0,3-7 7 15,-7-8 2-15,4-5 3 0,-3-6-2 0,-1-6 1 16,-3-1-3-16,5 0-1 0,1-1 0 16,-1 2-1-16,4 3 0 0,-1 3 6 15,1 4 5-15,8 3 4 0,-2 6 9 0,2 2 8 16,2 4 6-16,2 1 5 0,3 5 4 0,-1 3 1 15,4 3-4-15,-2 3-1 0,5 2-5 16,-3 4-1-16,2 0 2 0,-1 4-2 0,3 2 2 16,-5 5-3-16,1-2-4 0,0 7-7 15,-4-1-9-15,3 1-12 0,-7-1-14 0,2 4-17 16,-4-3-22-16,0 1-30 0,-4-1-51 16,-2 1-70-16,1-2-91 0,-5-2-103 0,2 1-105 15,-7-4-125-15,5 1-58 0,0-1 18 16,3-1 70-16,-3 2 106 0,2-2 112 15</inkml:trace>
  <inkml:trace contextRef="#ctx0" brushRef="#br1" timeOffset="117593.58">20452 4162 12 0,'10'23'302'16,"1"3"48"-16,1-1 50 0,-1 3-24 15,-1 2-51-15,2-1-35 0,-3 0-24 0,-1-2-27 16,0-4-28-16,-6 0-34 0,4-4-40 16,-6-2-37-16,4-5-23 0,-4-1-14 15,-4-6-8-15,4-3 2 0,-6-6 4 0,-4-4 5 16,2-7-4-16,-3-6-7 0,-3-6-10 16,1-5-13-16,-1-6-11 0,-3-2-11 0,5-6-9 15,-3-3-9-15,3-1 0 0,2-1-1 16,3 2-2-16,1 2 3 0,2 5 8 15,4 4 17-15,0 4 20 0,4 5 21 0,-2 4 27 16,9 5 25-16,-5 4 21 0,4 4 4 0,1 3-6 16,1 4-14-16,-2 5-16 0,7 3-20 15,-7 5-20-15,5 1-16 0,-3 4-10 0,-2 2-5 16,3 3-10-16,-5 1-5 0,0 3-7 16,-4-1-10-16,1 1-17 0,-5-1-31 15,0 0-42-15,-5-1-58 0,-1-4-70 16,-4-1-74-16,0-1-71 0,-1-3-62 0,-1-6-45 15,-3-1-47-15,3-6-37 0,2-1 24 16,-1-3 58-16,1-2 71 0,4-2 81 0</inkml:trace>
  <inkml:trace contextRef="#ctx0" brushRef="#br1" timeOffset="118142.77">20479 3541 216 0,'10'-15'319'0,"-3"3"45"0,3 8-6 15,0 4-31-15,-4 4-12 0,7 7 1 16,-3 3-10-16,5 6-4 0,-3 6-15 16,2 2-30-16,-1 5-34 0,1 2-35 0,-1 3-36 15,-1 4-33-15,5-3-33 0,-7 4-46 16,4-2-53-16,-1-4-60 0,-3-1-69 0,3-2-80 16,-5-6-77-16,-2-4-51 0,-2-3-20 0,-2-4-3 15,4-3 29-15,-6-7 58 0,5-4 68 16,-5-4 63-16,4-3 56 0,-2-1 53 15,2-6 40-15,-2 2 31 0,2-2 23 0,2 1 21 16,-2 1 24-16,3 2 24 0,-1-2 23 16,4 1 37-16,1 1 37 0,1 0 29 15,-2 0 22-15,7 0 15 0,-3 1 10 0,-1-2 0 16,3-1-5-16,1 0-15 0,-1-2-26 16,-1 1-34-16,-3-3-38 0,3-2-44 0,-5-2-40 15,-4-3-35-15,0-2-19 0,1-3-13 16,-7-1-8-16,-2-2-5 0,-9-3-4 15,1 4-8-15,0-2-4 0,-7 2-10 0,0 3-10 16,1 1-12-16,-5 5-6 0,5 5-7 16,-1 2-7-16,1 7-8 0,-1 5-6 0,1 8-5 15,3 6-6-15,-1 6-1 0,3 11-1 16,1 4 6-16,4 4 9 0,0 7 12 16,6 2 22-16,0 1 40 0,0-3 49 0,4-1 46 15,2-3 32-15,0-4 22 0,4-2 8 16,3-6-13-16,3-3-32 0,-1-4-30 0,1-2-25 15,1-8-21-15,6-1-21 0,-3-10-21 16,3-3-21-16,2-7-26 0,0-7-42 16,0-5-57-16,-3-9-75 0,1 0-92 0,-2-1-95 15,-5-1-105-15,-3 5-124 0,-3 2-26 16,-6 5 32-16,0 4 78 0,-4 5 95 0</inkml:trace>
  <inkml:trace contextRef="#ctx0" brushRef="#br1" timeOffset="127178.84">20026 4405 231 0,'2'5'486'0,"-2"-2"83"0,4-2 68 0,1 2-40 16,-3 2-89-16,2-2-103 0,-2 0-89 15,-2 0-62-15,4 0-52 0,-4-1-46 16,0 3-38-16,4-2-27 0,-4 2-19 0,0-1-17 15,-4 0-13-15,4 1-2 0,0 1-3 16,0 3 1-16,-4-1-1 0,4 2 7 16,0 1-3-16,0 4 1 0,0 1-5 0,0 5-1 15,0 3-7-15,0 5-5 0,0 2-3 16,4 4-6-16,0 2 0 0,-2 5-5 0,2 2 1 16,-2 1-4-16,-2 0-1 0,5 0-1 15,-5-3-5-15,4-5 1 0,-4 1-1 0,0-8-1 16,0-3-2-16,0-7-5 0,0-2-2 15,0-5-2-15,0-5 0 0,-4-3-2 0,4-8 4 16,0-4 3-16,0-7 1 0,4-4 3 16,-2-4 1-16,-2-2-1 0,4-3 2 0,-2 1 0 15,2 2 0-15,2 2 1 0,3 2 3 16,-3 6 3-16,0-1 4 0,0 5 5 0,4 3 2 16,1 1 1-16,-1 6-1 0,-4 3-4 15,7 1-1-15,-3 2-3 0,-4 2-4 16,5 0 2-16,-7 4-4 0,2-4-1 0,-6 4-1 15,4-1-4-15,-4 0-2 0,-4-1-7 16,4-1-7-16,-6 1-8 0,2-1-9 16,2-1-5-16,-7 1-8 0,3-2-4 0,0-2-5 15,2 2-11-15,-2-3-22 0,-1 0-30 16,3-1-45-16,2 0-59 0,-2-3-74 0,-2-3-76 16,2 1-73-16,4-3-74 0,-2 0-74 15,-3-3 2-15,5 0 52 0,0 0 78 16,0 0 91-16</inkml:trace>
  <inkml:trace contextRef="#ctx0" brushRef="#br1" timeOffset="127656.89">20363 4707 148 0,'2'-8'296'0,"2"2"27"16,-2 0-7-16,-2 3-68 0,0-2-45 15,0 1-26-15,0 0-13 0,0 1-5 16,-6-1-4-16,6 0-6 0,-6 1-16 0,2 0-19 16,-2 1-20-16,-5-2-18 0,5 4-20 15,0 0-14-15,-4 0-9 0,-1 5-8 0,5 2 2 16,-4 4-3-16,6 2 0 0,-3 2 1 15,1 3-1-15,2 3 1 0,4 0-7 0,0 2 1 16,0 4-6-16,0-2 1 0,4 1-1 16,0-4 8-16,-2-1 10 0,5-1 14 0,-3-4 16 15,2-2 9-15,-2-4 4 0,2-2-5 16,5-5-7-16,-1-6-17 0,-4-7-14 16,5-3-14-16,-1-6-8 0,-4-5-6 0,0-3-5 15,0-2-3-15,-6 1-10 0,5 2-8 16,-5 1-4-16,0 4-1 0,4 4 7 0,-4 5 1 15,2 2 13-15,-2 5 10 0,4 5 6 16,-2 5 1-16,2 5-9 0,2 5-11 0,3 5-11 16,-3 2-18-16,0 3-22 0,4 0-33 15,-3 2-40-15,-1-2-48 0,0-1-53 16,-2-3-68-16,2-4-89 0,-6-3-69 0,4-6-10 16,-4-5 26-16,0-3 51 0</inkml:trace>
  <inkml:trace contextRef="#ctx0" brushRef="#br1" timeOffset="127992.5">20442 4632 75 0,'0'-8'315'0,"6"2"60"0,-2 2 51 0,2 2-44 16,-2 2-36-16,3 2-26 0,-1 2-23 16,-2 2-22-16,2 2-21 0,-2 3-28 0,-2 2-26 15,3 3-26-15,1 1-22 0,-2 1-24 16,2 1-28-16,-2 1-24 0,-2-2-24 0,2 3-13 15,3-3-17-15,-3-3-11 0,-2-2-4 16,2-1 0-16,-4-5-6 0,4 0-1 0,-4-1 3 16,0-6 0-16,0 0 6 0,0-6 3 15,0-3 5-15,0-3 11 0,0 0 0 16,0-5 0-16,0 1 0 0,0 0 1 0,2 2 4 16,-2 0-2-16,4 2 1 0,-2 3 1 15,2 1-1-15,1 3-6 0,1 3-18 0,0 2-22 16,4 6-30-16,3 2-38 0,-3 5-43 15,5 2-57-15,-3 2-59 0,2 0-64 16,-1 2-57-16,-3-3-61 0,3-1-81 0,-3-2-52 16,0-2 13-16,3-2 51 0,-5-3 68 15,-2-1 85-15</inkml:trace>
  <inkml:trace contextRef="#ctx0" brushRef="#br1" timeOffset="128415.38">20832 4716 52 0,'7'-5'281'0,"-1"1"38"0,2-1 23 16,-2 0-77-16,1 0-50 0,-3 0-40 15,-2 0-31-15,-2 0-14 0,0-1-10 16,0-1-3-16,-2 0-16 0,-2 2-8 0,-3-4-8 16,-3 3-10-16,4-1-13 0,-5 1-10 15,1 1-1-15,0 3-4 0,-1-1-6 0,-1 6-5 16,2-1-3-16,-1 6-4 0,-1 2-8 15,2 6-4-15,-1 0-7 0,5 2 3 16,0 3 2-16,2 3 5 0,0 0 2 0,4 0 6 16,0 0 3-16,4 1-5 0,-4-4-3 15,6 2-6-15,-2-3-2 0,2-2-6 0,-2-4 0 16,-2-2 0-16,3-6 2 0,1-2 5 16,0-8 3-16,-2-4 13 0,2-7 6 15,-2-6 11-15,1-2 8 0,-3-3-3 0,-2 0-1 16,0 0-4-16,0 2-4 0,0 2-3 15,0 4 13-15,4 4 13 0,-4 2 11 0,2 3 4 16,2 5-5-16,2 4-5 0,0 4-20 0,5 5-33 16,-5 3-27-16,8 0-37 0,-1 3-44 15,-3 0-53-15,1 0-63 0,-1 0-59 16,-4-1-58-16,0-4-52 0,-2-1-43 0,-4-3-47 16,5-3-15-16,-5-3 29 0,0-3 48 15,-5-3 63-15</inkml:trace>
  <inkml:trace contextRef="#ctx0" brushRef="#br1" timeOffset="128719.33">20876 4659 162 0,'0'-11'260'16,"6"2"30"-16,-2 2-30 0,-2 2-26 15,2 2-9-15,1-2-7 0,-3 5 0 0,4-1 0 16,-2 2 0-16,2 1-3 0,0 1-12 16,-2 2-13-16,3 1-16 0,1 1-26 15,0 3-23-15,-4-2-25 0,7 4-20 0,-5 0-21 16,0-1-18-16,4 1-13 0,-3-2-13 0,1 1-7 15,-6-3-7-15,4-1 1 0,-2-3-2 16,-4-1 1-16,4-4 4 0,-8-5 2 0,4-5 6 16,-4-3 0-16,2-4 3 0,-2-1-1 15,-2-2-3-15,2 0 0 0,2 1-3 16,2 1-4-16,0 4-2 0,2 3-3 0,2 2-10 16,8 4-12-16,-2 3-18 0,5 3-28 15,4 3-39-15,-3 3-45 0,5-1-45 16,-1 3-44-16,-1 1-32 0,2-1-27 0,-5-2-20 15,1 0-21-15,-1-3-26 0,-1-2-9 16,-3-2 17-16,-1-1 33 0,-5-4 51 0</inkml:trace>
  <inkml:trace contextRef="#ctx0" brushRef="#br1" timeOffset="129146.32">21318 4502 182 0,'4'-7'221'0,"7"1"-31"0,-5 2-35 16,0-1-19-16,0 0-23 0,-2 1-12 0,1 0-8 15,-3-1-9-15,2 2 0 0,-4 0-5 16,4 0-7-16,-2 2-10 0,-2-2-6 0,0 3-6 16,0-3-3-16,0 3 0 0,-2-3 4 15,-2 3 4-15,0-2 5 0,2 2 3 0,-7 0 0 16,3 2 3-16,0 1 7 0,0 0 4 0,-5 1 4 16,5 4 3-16,-4 0-4 0,-1 5-6 15,-1 2-13-15,2 1-15 0,-5 3-11 16,7 3-11-16,0 2-11 0,-3 1-6 0,5-1-2 15,4 2-1-15,-2-2-1 0,4-1 1 16,0 0-2-16,4-2-4 0,-2-1 0 0,4-4-6 16,-1-1 1-16,5-3-9 0,-4-5-4 15,0-3-7-15,5-4-5 0,-5-7-1 0,4-4 1 16,0-4 4-16,-3-6 6 0,3 1 6 16,-4-4 9-16,-2 2 4 0,3-1 5 15,-3 4 4-15,-2-1 16 0,-2 3 19 0,0 4 19 16,4 3 24-16,-4 2 18 0,0 1 8 15,4 4-7-15,-2 3-12 0,-2 4-19 0,0 4-24 16,4 2-18-16,-2 7-11 0,2 2-6 16,3 4-12-16,1 2-36 0,0 4-59 0,7 1-80 15,-3 1-85-15,3 1-125 0,1-2-112 16,1-2-32-16,-5-1 26 0,5-1 57 0,3-4 78 16</inkml:trace>
  <inkml:trace contextRef="#ctx0" brushRef="#br1" timeOffset="137102.29">20142 5245 258 0,'6'0'427'16,"-2"3"73"-16,7-1 61 0,-5 2-83 16,0 1-43-16,0-1-51 0,3-1-42 0,-3 2-38 15,-2-2-44-15,-2 0-45 0,2-3-47 16,-2 1-44-16,-2-1-37 0,-2 0-28 0,-2-1-18 16,-2 1-8-16,2-3-2 0,-3 1-2 15,-3 1 0-15,4 0 4 0,0 1-1 16,-5 1 0-16,5 2 4 0,-4 4-2 0,-1 2-2 15,1 3-4-15,0 3-4 0,-3 6-3 16,9 2-4-16,-6 3-4 0,8 3-2 0,-2 3-1 16,4-1 1-16,0 2-3 0,4 0 1 15,-2-3 5-15,2-1 3 0,2-4 1 0,-2-2 0 16,7-4 2-16,-5-2-4 0,4-5-15 16,-4-2-11-16,5-5-16 0,1-5-20 15,5-5-17-15,-3-5-18 0,3-4-25 0,-1-4-43 16,7-7-52-16,-6-3-57 0,3-3-67 0,-3-3-71 15,-1 4-55-15,-1 1-48 0,-7-1-50 16,2 3-8-16,1 3 43 0,-5 3 65 0,-2 5 78 16</inkml:trace>
  <inkml:trace contextRef="#ctx0" brushRef="#br1" timeOffset="137826.76">20388 5190 158 0,'4'-11'241'0,"-4"0"11"0,6 0-43 0,-6 1-27 16,4-3-24-16,-4 3-10 0,5 0-5 15,-5 1 6-15,0 2 10 0,2 1 11 0,-2 1 15 16,0 3 13-16,0-1 7 0,0 3 5 16,-2 3 1-16,2 3-6 0,-5 3-8 15,5 4-11-15,-4 3-11 0,2 9-15 0,-2 2-12 16,4 3-13-16,0 6-16 0,0 3-14 15,0 0-20-15,4 4-18 0,-2-1-22 16,-2-2-20-16,4-2-16 0,1-2-11 0,-5-6-12 16,2-5-16-16,-2-4-16 0,0-5-6 15,0-4-4-15,0-5 4 0,0-7 7 0,4-4 13 16,-2-10 18-16,2-3 12 0,2-6 10 16,-2-4 2-16,3-2 6 0,-1 1 3 0,0 0 0 15,-2 0 4-15,2 6 4 0,-2 2 10 16,3 5 4-16,3 5 2 0,0 2 0 0,-3 5-4 15,7 5-8-15,-2 4-11 0,1 3-10 16,1 2-8-16,-1 2-9 0,1 5-11 16,-1 0-16-16,1 0-26 0,-4 1-30 0,3 1-33 15,-7-4-39-15,4-1-38 0,-4-1-36 16,-1-4-21-16,-3-3-7 0,-2 1 14 0,4-5 30 16,-4-1 42-16,0-2 50 0,0-3 42 15,0-2 38-15,4 0 32 0,-2 0 27 0,2 0 30 16,2 1 31-16,1-2 36 0,1 1 32 15,0 1 23-15,2-1 15 0,-3 2 3 0,3-1-9 16,0 1-18-16,1-2-20 0,-1 2-28 16,-4-1-27-16,0-2-20 0,3-3-15 15,-3 0-11-15,-4-1-8 0,2-6-4 0,-4 1-2 16,0-3-3-16,0-1-4 0,0-1-1 16,-4 1-5-16,-2-1-3 0,-1 2-3 15,3 2-3-15,-2 2-2 0,0 2-3 0,-4 5-1 16,5 2-2-16,-3 4-1 0,0 6 1 15,-2 2 0-15,3 6 0 0,1 2 1 0,2 5 2 16,-2-1 11-16,4 5 11 0,2 0 12 16,2 2 17-16,2 1 13 0,2-2 13 0,0 1 3 15,1-2-6-15,1-2-5 0,-2-1-20 16,6-3-30-16,-3-1-35 0,-1-4-37 16,2-4-46-16,1-1-55 0,-1-5-55 0,0-5-59 15,1-2-47-15,-3-4-45 0,2-2-35 16,-6 0-19-16,7-5-22 0,-5 4-4 0,-2-3 29 15,-2 4 55-15,2-1 59 0</inkml:trace>
  <inkml:trace contextRef="#ctx0" brushRef="#br1" timeOffset="138082.18">20899 5523 163 0,'6'4'235'0,"4"1"11"0,-4-2-40 15,-2 1-23-15,3-1-13 0,-3-2-2 0,2 1 5 16,-6 1 1-16,4-3-9 0,-2 0-7 15,-2-3 4-15,0-1 3 0,0-5 2 16,-6 0 5-16,6-3 7 0,-6-3 2 0,2-2-11 16,-3-2-20-16,3-2-27 0,-2-2-24 0,4 0-25 15,-2 0-22-15,0-1-20 0,4 1-12 16,4 0-14-16,0 4-17 0,2-1-22 0,0 2-27 16,5 4-45-16,-1 0-46 0,3 3-35 15,-3 3-26-15,6 2-44 0,1 0-33 16,-3 3-20-16,-1 0-9 0,3 3-60 0,-1 0-28 15,-3 3 24-15,1 0 45 0,-3 3 47 16</inkml:trace>
  <inkml:trace contextRef="#ctx0" brushRef="#br1" timeOffset="138756.87">21126 5529 55 0,'-4'3'251'0,"4"-3"29"0,0 3-10 0,0-3-42 16,-2-3-25-16,2 0-13 0,-4-2 0 15,0-4 7-15,4 0 2 0,-7-4-8 0,7-1-19 16,-2 0-24-16,-2-3-24 0,4-2-22 15,-4 0-16-15,4 1-10 0,0-3-7 0,0 2-6 16,4-2-7-16,0 1-10 0,-2 2-3 16,5 2-5-16,-3 0-3 0,0 3-2 15,2 2-2-15,-4 1-3 0,2 3 1 0,2 1-5 16,-1 1-2-16,-1 0-6 0,-2 3-2 16,4 2-4-16,-2-2-5 0,0 4-4 0,-2-2-1 15,2 2 0-15,-2 3-4 0,-2 3 3 16,5 0-3-16,-5 4 1 0,4 1 1 15,-2 3 0-15,-2-1 1 0,4 3-2 0,-2 0 2 16,-2-1-3-16,4 1 2 0,2-3 2 16,-2 0 2-16,1 0 0 0,1-2-2 0,0-2 2 15,0-1-2-15,5-2 0 0,-1-2 0 0,0-3-2 16,-4-3 0-16,7-3-1 16,-3-6 3-16,0-2-2 0,1-4 1 0,-1-2-4 15,0 0 5-15,-1-3 2 0,-1 2-2 0,0 2-2 16,-4 1-2-16,3 3 1 0,-3 1-2 15,0 4-3-15,-2 1 1 0,2 1 4 0,-2 2-2 16,-2 3 2-16,0 3 3 0,0 1-1 16,0 3 4-16,0 0 9 0,0 2 16 15,0 2 19-15,4 1 26 0,-4 1 19 0,4 2 15 16,-2 2 6-16,3 1-3 0,-3 3-12 16,2 0-21-16,2 3-17 0,2 3-18 0,1 3-15 15,1 0-12-15,0 4-3 0,3 2-1 16,1-2-4-16,-4 1-4 0,-3-2-5 15,3-1-14-15,-8-5-27 0,-2 0-29 0,-2-5-36 16,-4-2-42-16,-5-2-54 0,-3-5-61 16,-5-1-52-16,-5-3-62 0,1-4-63 0,-4-5-76 15,-2-3-6-15,-2-4 36 0,-6 0 59 16,2-2 77-16</inkml:trace>
  <inkml:trace contextRef="#ctx0" brushRef="#br1" timeOffset="163190.41">25490 7354 186 0,'2'-15'281'0,"-2"0"39"16,0 2-30-16,0 1-31 0,0-1-4 0,0 3 19 16,-6-1 24-16,6 3 29 0,0 0 21 15,-5 2 12-15,5 2-8 0,0-1-30 16,-2 0-34-16,2 3-44 0,0-1-43 0,-4 3-39 15,4-2-29-15,0 1-22 0,0 1-19 16,0 1-12-16,0 1-13 0,4 2-14 16,-4 4-13-16,2 2-8 0,-2 3-9 0,5 9-7 15,-5 1-10-15,6 6-9 0,2 6-4 0,-6 3-7 16,4 2-1-16,-2 2-3 0,3 3 3 16,-1 0 5-16,2-2 4 0,-2 1 6 0,-4-5-1 15,2-1 2-15,3-6-1 0,-7-3-3 16,4-4 0-16,0-6 0 0,-4-2-8 15,0-4-9-15,0-2-9 0,0-2-15 0,0-4-7 16,0-3-4-16,0-2 5 0,-8-2 9 16,8-4 12-16,-7-5 11 0,7-2 9 0,-4-2 4 15,2-2 0-15,2 1 3 0,2-2-1 16,-2 1 5-16,4 0 1 0,3 3 2 16,3-1 2-16,-4 3 3 0,5 0 5 0,3 2 0 15,-6 3 2-15,7 1 0 0,1 5-1 16,1 1-3-16,-1 4-5 0,1 1-2 0,4 6-4 15,-5 3-2-15,1 1-1 0,-1 3 0 16,-1 2 1-16,-3-1 0 0,0 2-3 16,-3-1 0-16,-1 1-1 0,-4-1-2 0,-4-1-6 15,0 0-5-15,-6-4-8 0,-4 0-16 16,-3-3-16-16,-3-3-16 0,-5-3-24 0,-2-3-39 16,-2-4-65-16,3-5-74 0,1-2-78 0,2-2-66 15,-1-4-62-15,5-1-66 0,9 0-31 16,0 0 36-16,2 1 64 0,4 1 71 15</inkml:trace>
  <inkml:trace contextRef="#ctx0" brushRef="#br1" timeOffset="163714.51">25876 7471 120 0,'-4'-3'267'16,"4"0"39"-16,-4 0-16 0,4 3 3 15,0-3 24-15,0 3 43 0,0-3 53 0,0 1 32 16,0 1 1-16,4 0-32 0,2-2-62 15,-2 0-74-15,7 0-82 0,-1-2-68 16,2 0-38-16,-1 3-21 0,1-3-15 0,-1 3-12 16,-1-2-6-16,2 4-11 0,-3 0-7 15,1 2-12-15,-2 1-9 0,0 1-8 0,1 2-4 16,-1 5-4-16,2-1-3 0,-8 5 1 16,5 0 0-16,-3 3 0 0,-4 2 2 0,0-1-2 15,0 2-1-15,-4 0-6 0,-3 2 0 16,-3-1-2-16,4 1-1 0,-4-2 2 0,-3 0 5 15,3-2 10-15,-5 0 4 0,7 0 10 16,-2-1 11-16,-1-3 8 0,7 0 10 0,-2-2 5 16,4 1 8-16,-2-1 4 0,4-1 3 15,0 0 2-15,4 0-2 0,-2-2-1 16,8 0-2-16,1-2-4 0,1 0-8 0,3-3-7 16,3-3-12-16,3-2-17 0,2-4-27 15,3-2-28-15,1 0-25 0,4-1-35 0,-4-3-60 16,2 1-103-16,-2 4-102 0,-4-3-103 15,2 3-153-15,-7 3-64 0,-1 2 9 16,-1 2 84-16,-7 3 107 0</inkml:trace>
  <inkml:trace contextRef="#ctx0" brushRef="#br1" timeOffset="164790.24">25339 8139 255 0,'0'13'429'0,"-4"0"76"16,4-3 65-16,0-3-77 0,0-3-66 16,0 2-50-16,0-5-46 0,0 2-42 15,0-5-35-15,4 0-29 0,-4-7-30 0,0-4-36 16,0-10-31-16,0-5-33 0,4-8-27 15,-4-7-24-15,-4-8-18 0,4-8-16 0,-4-2-10 16,-3-5-5-16,1-1-8 0,0 5-3 16,-4-1-4-16,-1 4 0 0,5 5 5 15,0 5-1-15,2 4 5 0,0 4 4 0,-3 4 5 16,7 2 1-16,0 5 0 0,0 2 2 16,0-1 0-16,5 1-1 0,-3-2 0 0,2 1-1 15,0-2-3-15,-2 1 0 0,-2 0-1 16,4 1 1-16,-4 2 1 0,4 4 0 0,-4 4 3 15,0 3 0-15,0 2 3 0,2 4 0 16,-2 2 5-16,0 0 3 0,0 3 6 16,0 0 4-16,0 2 2 0,0 2 6 0,0-1 5 15,0 0 1-15,4 1 0 0,-4 1 0 16,3-1-1-16,1 1-4 0,-4 0-5 16,6 0-5-16,0 0-4 0,4-1-4 0,1-1-3 15,3-1 2-15,3-3 1 0,1 0 2 0,3-3-2 16,6-2 2-16,2-1-3 0,6 0 0 15,0-1-7-15,9-3 0 0,-1 5 2 0,5-1-4 16,-3 1 0-16,3 4-4 0,-3 2 2 16,3 4-1-16,-5 1 1 0,0 1-2 15,-5 4-8-15,-3 1 2 0,2 3-5 0,-6-2-1 16,-2 2-2-16,-6 0-2 0,3 2 4 16,-5-4 0-16,0 3 0 0,-5-2-3 0,-3 0-3 15,1-1-1-15,-1 0-1 0,-7 0 0 16,4-3-2-16,1 2 2 0,-5 0-1 0,2 0 2 15,-6 1-2-15,4 4 0 0,3 1-2 16,-7 6-2-16,4 5-4 0,2 6-1 16,-6 8-4-16,4 3-1 0,3 4 2 0,-3 8 2 15,0 2 7-15,0 3 7 0,5 3 7 0,-5 2 8 16,4-1 5-16,-2 1 6 0,1-4 2 16,1-1 2-16,-4-1-2 0,2-6 3 15,1 0-4-15,-5-5 1 0,2-3 3 0,2-2 0 16,-2-6 2-16,-3-3-2 0,1-4-2 15,-4-1-3-15,0-4-3 0,0-1-5 0,0-3-6 16,-4 0 1-16,-3-1-6 0,5-2-3 16,-8-2-3-16,0-1 1 0,-1 0 1 15,1-1 2-15,-2-1 4 0,-3 1 2 0,-1-2 4 16,-1 0 2-16,0 0 1 0,-3 1 2 16,-5 1 0-16,-6-4 6 0,0 4 9 0,-2-2 5 15,0-2 5-15,-4 2 0 0,-5-1 1 16,1-1 0-16,-2 2-10 0,-1-1-6 0,1-1 0 15,-1 0-4-15,5-1 1 0,-4 3-3 16,-1-4-2-16,1 1-2 0,4-1-4 0,-3-2-6 16,3-2-8-16,-5-1-12 0,7-1-20 15,-2 0-39-15,6-1-64 0,0-1-83 0,2 1-99 16,4 0-98-16,4 1-123 0,3 0-86 16,3 2-1-16,7 2 54 0,1 2 85 15,1-1 100-15</inkml:trace>
  <inkml:trace contextRef="#ctx0" brushRef="#br1" timeOffset="165759.85">24045 7372 287 0,'0'2'469'0,"4"1"82"16,-4 1 67-16,4 4-78 0,-2 0-61 16,-2 3-63-16,6 3-61 0,-6-1-58 0,0 5-49 15,4 0-41-15,-4 3-45 0,0 3-43 16,5 0-30-16,-3 1-19 0,-2 4-13 0,0-1-13 16,4 1-10-16,-4 1-10 0,0-2-6 15,0-2-10-15,0 0-3 0,0-5-5 0,0-2-2 16,0-2-5-16,0-5-5 0,0-2-4 15,0-3-6-15,-4 0-2 0,4-7-3 16,-2 0 1-16,-3-5 1 0,1-5 5 0,-2-4 3 16,0-5 0-16,2-2 2 0,-2-5-1 15,-1-2-1-15,3-2-1 0,4-3 2 0,0-3 1 16,0 0 2-16,0-3 3 0,4 0 2 16,0 0 0-16,3 0 1 0,3-2 5 0,-2 5 1 15,3 0 2-15,3 2 3 0,-2 4 5 16,5 3 6-16,0 6 1 0,-1 3 3 15,5 3 4-15,-5 4 0 0,7 5 0 0,-2 5-2 16,-1 4-1-16,-1 1-3 0,2 5-2 16,-5 0-6-16,1 3 1 0,-3 0-8 0,-3 3-5 15,-3-2-6-15,-4 3-6 0,2 1-9 16,-6-3-10-16,-6 4-7 0,2-2-9 16,-2 2-7-16,-5-1-8 0,1 0-1 0,-2-2-4 15,1-2-3-15,1 0 2 0,-3 0 5 16,3-3 9-16,4 1 7 0,-4-4 11 0,5 1 17 15,-1-2 25-15,4-2 22 0,-2 1 15 16,4-1 16-16,6 1 10 0,-2-1 8 0,3 2-5 16,3 2-5-16,0 1-2 0,3 0-3 15,1 1-3-15,3 3-3 0,-1 3-1 16,3-1-3-16,-3 0-6 0,5 3-5 0,-4-2-2 16,-1 2-3-16,1 0-5 0,-3 0-4 15,-4-2-6-15,-1 1-2 0,1-2-7 0,-6 2-3 16,0-2-6-16,-4 1-2 0,-8-3-4 15,2 3-8-15,-4-1-8 0,-7-2-13 0,0-1-14 16,-3-1-22-16,-5-3-37 0,-2 1-68 16,-4-7-95-16,4-1-113 0,0-1-117 0,0-3-155 15,5-2-58-15,5 0 29 0,1-1 74 16,3 0 110-16</inkml:trace>
  <inkml:trace contextRef="#ctx0" brushRef="#br1" timeOffset="166373.6">24380 6963 41 0,'-5'-5'372'0,"5"1"102"0,0-1 96 15,0 2 18-15,7 2-22 0,-3-3-42 0,2 2-69 16,0-1-77-16,5 1-80 0,3-3-72 16,-2 1-71-16,5-3-47 0,-3-1-30 0,5 1-20 15,-2-2-15-15,-1 0-12 0,5-2-3 16,-5 4-5-16,1-1-1 0,-1 2 0 0,-1 2 0 15,-3 1-4-15,5 3-3 0,-7 1-6 16,7 5-3-16,-3 5-3 0,-1 5-5 0,3 5-3 16,1 7-2-16,-1 4 2 0,1 6-4 15,-1 3-1-15,1 3 0 0,-1 5 1 16,-1 0 2-16,-3 0-3 0,-1 1 4 0,-1-1 0 16,-4-2 1-16,2 0 5 0,-6-7 2 15,3 0 3-15,-3-3 0 0,-2-2 1 0,0-3 3 16,0-4-3-16,0-2 0 0,0-4-1 15,0-2 0-15,0 0 3 0,0-2-4 16,0-1 0-16,0-2-3 0,0 0 1 0,0-3-2 16,0 0-2-16,0-1 2 0,0-4 0 15,0 1 0-15,0-2 0 0,0 1 0 0,0-2 2 16,0 1-2-16,0-2 0 0,0 3-2 16,-2 0 2-16,2-2 0 0,-5 3 0 15,3 1-3-15,-2 0 3 0,0 0 0 0,-2 2 0 16,-4-1-2-16,-1 1-2 0,3 1-3 0,-7 0-6 15,-5 0-15-15,1 1-20 0,-6 0-25 16,1 1-53-16,-7 0-100 0,4 1-140 0,-6-1-144 16,4 2-165-16,-6-3-72 0,6 2 6 15,-2 0 77-15,-2-1 132 0</inkml:trace>
  <inkml:trace contextRef="#ctx0" brushRef="#br1" timeOffset="167219.01">23710 7044 18 0,'-4'-5'278'0,"4"1"40"0,0-1 30 16,0 2-52-16,0 0-40 0,0 0-24 0,0 2-3 16,-4-2 10-16,4 0 12 0,-7-2 13 15,3 2 7-15,-2-1-5 0,0 1-11 16,0-2-17-16,-5 2-27 0,1 2-32 0,0 1-32 16,-1 1-30-16,-1 4-30 0,0 1-21 15,-3 4-20-15,5 4-13 0,-1 4-9 0,-1 4-2 16,2 7-3-16,3 1 2 0,3 6 4 0,-2 4 4 15,2 4 2-15,4 2 0 0,-2 5 1 16,2 2 2-16,0 4 2 0,2-1-3 16,-2 3 1-16,0-2 3 0,4 0-2 0,-4-3-4 15,0-1-3-15,0-5 0 0,0-1-1 16,0-3-2-16,0-3 2 0,0-5 2 16,0-2 2-16,0-3-2 0,-4-5 4 0,4-3 1 15,0-5-5-15,0 0-4 0,0-5-4 16,0-4-5-16,-2-2-5 0,2 2-3 0,0-5-6 15,0-1 3-15,-4-2 0 0,4 0-2 16,0 1 2-16,0-2 6 0,0 1 7 16,0 1 7-16,0-2 6 0,0 2 11 0,0-2 7 15,4 1 3-15,-4-1-2 0,2 2-5 16,2 1-7-16,0 0-6 0,2 0-10 0,7 3-5 16,-3 0-6-16,7-2-7 0,3 2-12 15,3-1-17-15,4-2-26 0,0 1-34 16,6-1-42-16,-6-2-51 0,6 1-93 0,-6 1-153 15,4-4-182-15,-4-1-166 0,-5 0-59 16,-3 0-4-16,2 0 72 0,-5 1 157 0</inkml:trace>
  <inkml:trace contextRef="#ctx0" brushRef="#br2" timeOffset="189379.5">18786 7042 48 0,'2'-2'248'0,"-2"2"21"0,0 0-9 16,0 0-64-16,0 0-54 0,0 0-38 0,0 0-21 16,0 0-9-16,0 0-10 0,0 0 0 15,0 0 6-15,0-1 9 0,0 1 16 0,0-1 17 16,0-1 21-16,0 1 17 0,0-1 14 15,-2-1 8-15,2 0-6 0,-4 0-8 16,4 0-7-16,0 2-6 0,0-1-5 0,0 1 1 16,0 1 4-16,0-2 10 0,0 1 4 0,0 1-1 15,0 0-11-15,0 0-20 0,0-2-21 16,0 1-31-16,0-2-24 0,0-2-21 16,0-2-13-16,0-3-10 0,0-1-7 0,0-4-5 15,0-4-1-15,0-1-1 0,-2-4-4 16,2-3 3-16,0-2 0 0,0 1 4 0,-4-4 2 15,4 1 2-15,0-1 0 0,0 0 3 16,0 4 0-16,0 1-1 0,0 2 0 0,0 1-2 16,0 4 0-16,4 4 0 0,-4 1 0 15,0 4 1-15,0 2-1 0,0 2 0 16,2-1-1-16,-2 3-1 0,0 3 0 0,0-1-6 16,0 0 1-16,0 1-2 0,0 0-2 15,0 1 0-15,0 1-2 0,0-1 5 16,0 1-1-16,0-2 7 0,0 2 1 0,0 0 2 15,0 0 1-15,0 0 5 0,0 0 1 16,0 0-1-16,0 0 1 0,4-2-2 0,-4 2-1 16,2-1-1-16,-2 0-1 0,4-2-1 15,-4 3 0-15,4-3 2 0,-2 1 1 0,3-1 1 16,1-1 2-16,0-2 3 0,4 3 3 16,1-2-1-16,1-1 0 0,2 2-4 0,3-2 2 15,6 0-6-15,-3 1-2 0,9 1 2 16,-2-1-1-16,4 2-1 0,2 2-2 0,0 1 1 15,5 1-1-15,-1 4-4 0,-2-1 7 16,6 4 5-16,-1-1 0 0,3 4 0 0,-4-1 2 16,3 2 1-16,-3 1-7 0,0 0-6 15,-4 0 0-15,-6-1-2 0,4 0 1 16,-6 0 1-16,-4-3-2 0,-2 0-1 0,-5-1 0 16,1-2-3-16,-3-2 2 0,-1 2-4 15,-3-3 1-15,-4 0 0 0,0-1 1 0,3-1-3 16,-7 1 1-16,4-1-1 0,-6-1-3 15,4 1 1-15,0-1 3 0,-4 0 1 16,2 0 4-16,-2 0 1 0,0 0 2 0,4 2-1 16,-4-2-2-16,0 0 1 0,2 2-3 15,-2-1-1-15,0-1-1 0,0 3-3 16,4-1 2-16,-4 2-2 0,0 1 3 0,5 1-2 16,-3 0 4-16,2 4 1 0,-4 0 1 15,4 6 2-15,-2 2 1 0,-2 4 2 0,0 5 1 16,4 3 1-16,-4 4-3 0,0 0-4 15,0 0-10-15,-4 2-20 0,4-3-28 0,-6-1-29 16,2-4-37-16,-3-2-48 0,3-5-67 16,-2-3-69-16,0-3-85 0,2-6-142 15,2-5-54-15,-2-5 5 0,-3-4 52 0,3-4 74 16</inkml:trace>
  <inkml:trace contextRef="#ctx0" brushRef="#br2" timeOffset="190948.66">18955 6445 178 0,'0'2'205'0,"0"-1"-41"16,5 1-29-16,-5-2-20 0,2 0-9 16,-2 0-13-16,0 0-2 0,4 0 4 0,-4 0-1 15,0-2 0-15,0 2-5 0,0-1-3 16,4-2-6-16,-4 0-11 0,0-2-12 0,0-1-2 16,0 0-3-16,0-1 5 0,0-1 12 15,-4 1 9-15,4-2 15 0,0-1 9 16,0-1 5-16,0 2-4 0,-4-2-7 0,4-1-15 15,0 0-17-15,-2 0-17 0,-3 0-7 16,5 0-13-16,-4-3-9 0,-2 2-2 16,4-2 0-16,-6-1-2 0,2-1-1 0,-1-2 1 15,-3 1 3-15,0 0-3 0,-3-1-3 16,-1 1-2-16,1-2-3 0,-1 4-1 0,2 0-3 16,-1 1-2-16,-1 0 3 0,-3 2-1 15,5 2-2-15,-3 2 3 0,-1 0-2 0,5 2-1 16,-5 2-1-16,4-1-1 0,-3 4 2 15,3 1-1-15,-3 1-5 0,3 1-1 16,-3 2-4-16,3 3-3 0,-1 2-4 0,-1 2-3 16,4 1 0-16,-1 2-1 0,-1 2 2 15,2 2 3-15,-1-1 0 0,-1 2 3 0,2 0 6 16,-3 0 1-16,3 2 5 0,-5-2 0 16,5 0 2-16,-7 0 7 0,5-2 1 0,-4 1 3 15,-1-1 1-15,-4 0-2 0,1 0 3 16,-3-1-5-16,0-2-2 0,-4 0-2 15,0 1 1-15,-6 0-2 0,2-1 1 0,-2 0-1 16,0-2 1-16,-6 1 0 0,2-1-1 0,-1 1 2 16,-1-2 0-16,0 1-2 0,-2-1 1 15,1 2 0-15,3-1 2 0,-6-1-3 16,3 1-2-16,1 0 3 0,-2-1-4 0,-3 0 1 16,1 1-6-16,0-1-3 0,-3 1-2 15,-1-2-2-15,-3 1 2 0,2-1-4 0,-3 2 2 16,-3-1 6-16,0 1 5 0,-6-2 1 15,4 1 0-15,-1 1 6 0,-5-1 4 0,2 1 5 16,-4-3 8-16,-1 5 3 0,3-3 11 16,-2-1 4-16,0 2 1 0,-2-2-5 15,2 3-4-15,-2-2-4 0,0 1-5 0,2-3-2 16,-2 2 2-16,1-2-2 0,-1 2 3 0,0-3-4 16,2-1 0-16,-2-1-8 0,2-2-7 15,-2-3-6-15,0-3 2 0,-1 0-2 16,-1-5-2-16,2 1 2 0,-4-3 0 0,4-1 0 15,2-4 0-15,2 0 0 0,2-2-1 16,2-1-2-16,2 0-5 0,6-2-7 0,-1-5-6 16,5 1-9-16,3-3-5 0,-1-1-3 15,5-4 2-15,2 0 12 0,0-5 30 0,4 1 28 16,-1-2 25-16,3 0 17 0,3-1 12 16,1 0 3-16,0-2-15 0,0-1-15 0,0 0-16 15,4 0-9-15,1-1-7 0,1 1-2 16,0-1-2-16,5 3 4 0,-1 0-1 15,5 0-7-15,1 2-2 0,7 2-6 0,2 2-3 16,4 0-4-16,2 0-5 0,9 1 7 16,-3 1 9-16,7 4 21 0,-1-1 26 0,1 2 24 15,3 2 15-15,-3 2 5 0,-3 1-5 16,-1 2-17-16,-3 2-26 0,1 2-25 0,-5-1-14 16,4 3-10-16,-4 1-3 0,0 1-3 0,-1 3-1 15,1-1 0-15,0 2-1 0,-2 2-1 16,2 0 11-16,-2 2-6 0,-1 1 10 15,1 1 4-15,0-1 5 0,-2 3-9 0,-2-2-16 16,0 0 12-16,0 2-18 0,4-3-9 0,-4 3 3 16,0 0 11-16,0 0 7 0,0 1-19 15,0-1 5-15,0-1-2 0,0 1-7 0,-4 0-4 16,4 0-3-16,0 1 19 0,0 1-3 16,0 0-10-16,-2-1-19 0,-2 0-43 0,4-1-62 15,0 0-104-15,-4 1-105 0,4-2-130 16,0-1-148-16,-3-3-45 0,3-1 20 15,0-3 68-15,0 0 98 0</inkml:trace>
  <inkml:trace contextRef="#ctx0" brushRef="#br2" timeOffset="198148.69">13062 4773 75 0,'0'-14'264'0,"0"5"34"16,0 0-5-16,0 3-21 0,0 2 0 0,0 1 9 16,0-2 30-16,4 4 40 0,-4-1 47 0,2 4 22 15,-2 1-10-15,4 3-26 0,3 1-37 16,-3 4-49-16,2 2-61 0,-2 2-45 0,2 3-31 16,1 1-23-16,-1 3-21 0,-2 2-23 15,6 2-16-15,-4 5-21 0,7 2-15 16,-3 4-12-16,7 4-14 0,-1 2-6 0,1 7-9 15,3 1-12-15,3 2-15 0,-2 4-18 16,2 2-28-16,3-3-29 0,-1-1-38 0,-2-1-35 16,0-5-53-16,-7-2-73 0,5-8-82 15,-9-4-76-15,-1-8-71 0,-1-7-80 16,0-3-55-16,-3-7 30 0,3-5 71 0,-4-8 93 16,-2-4 97-16</inkml:trace>
  <inkml:trace contextRef="#ctx0" brushRef="#br2" timeOffset="198352.25">13573 5322 28 0,'6'-20'240'16,"0"2"32"-16,-2 2-1 0,2 2-31 0,-6-1-16 15,5 3-3-15,-10-1 16 0,5 2 21 16,-6 1 23-16,2 2 23 0,-6 1 13 0,-3-1 15 16,1 5-2-16,-9 0-26 0,5 3-32 15,-9 2-48-15,2 2-50 0,-4 4-56 16,5 4-56-16,-5 1-51 0,0 4-69 0,0 2-87 15,4 3-112-15,3 3-121 0,-3-1-114 16,6 0-135-16,5 0-52 0,-3-3 19 0,9 0 78 16,0 0 101-16</inkml:trace>
  <inkml:trace contextRef="#ctx0" brushRef="#br2" timeOffset="198870.89">13583 5250 126 0,'2'-18'295'16,"-2"6"41"-16,4 1 20 0,-4 1-43 0,2 1-13 16,2 1-5-16,-4 4 0 0,0-1-4 15,0 2-10-15,0 0-12 0,0 3-17 0,0 3-16 16,0 3-16-16,-4 2-17 0,2 2-24 16,2 0-31-16,0 4-32 0,-4 0-32 0,4 2-24 15,4-1-17-15,-2 1-11 0,2 2-8 16,7-2-7-16,-5-1-6 0,4 0-8 15,1 0-3-15,1-3-10 0,5-3-5 0,-3-3-10 16,-2-4-5-16,5-4-8 0,-7-6-4 16,1-4-9-16,1-4-9 0,-8-8-1 0,2-2-12 15,-1-2-5-15,-3-4-5 0,2 2 2 16,-4 2 2-16,0 1 10 0,0 4 12 0,0 5 15 16,0 5 9-16,4 5 12 0,-2 8 9 15,2 6 4-15,2 10-2 0,5 9-7 16,-1 9-6-16,2 5-6 0,3 6-10 0,1 8-25 15,1 2-34-15,6 2-49 0,-3 2-45 16,3-2-57-16,-2-3-56 0,-5-6-60 0,5-6-77 16,-5-6-21-16,1-7 10 0,-9-9 41 15,3-6 56-15</inkml:trace>
  <inkml:trace contextRef="#ctx0" brushRef="#br2" timeOffset="199209.73">14025 5409 15 0,'15'15'281'0,"3"3"44"16,-1 3 44-16,4 1-40 0,1 4-30 15,-1-2-9-15,0-2 1 0,-3-1 1 0,-1-1 9 16,-1-3 1-16,-1-4-20 0,-5-5-33 16,-4 0-33-16,-1-5-26 0,-10-4-38 0,1-7-37 15,-2-7-24-15,-6-4-17 0,-5-8-14 16,-3-8-18-16,-1-4-13 0,-6-7-9 0,4-6-10 15,-4 0-6-15,0-3-11 0,1-1-3 16,3 4-4-16,2 4-3 0,5 3 1 16,3 4 3-16,7 7 7 0,2 5 4 0,4 6 2 15,6 5 4-15,0 3 1 0,9 8-1 16,-3 4-1-16,5 6-3 0,3 6-1 0,1 4-3 16,-2 1-4-16,1 7-6 0,3 2-18 15,-6 2-39-15,-3 2-57 0,3 0-80 0,-7-2-92 16,-4 1-93-16,0-3-90 0,-1-5-100 15,-10-3-26-15,3-5 34 0,-8-2 71 16,4-4 87-16</inkml:trace>
  <inkml:trace contextRef="#ctx0" brushRef="#br2" timeOffset="199529.12">14118 5128 231 0,'17'-10'291'16,"0"-1"36"-16,-1 1-43 0,5-5-20 15,-1 1-8-15,-1-4 14 0,2-1 17 0,-5-2 24 16,5-3 10-16,-5-1 1 0,-3-1-6 15,1 0-26-15,-1-2-41 0,-5-3-48 16,-6 1-44-16,4-3-45 0,-6 1-37 0,-6 0-24 16,4 1-17-16,-6 3-13 0,-5 3-9 15,3 3-2-15,0 2-7 0,-1 5-5 0,1 6-7 16,-2 3 0-16,1 6-6 0,1 6-6 16,4 6-2-16,-1 8-1 0,3 7 1 0,2 4 2 15,2 8 5-15,2 3 4 0,9 3 6 16,-1 3 10-16,7 0 5 0,-1-3 7 0,5 0 5 15,-3-6 3-15,3-1 0 0,2-5-2 16,-3-8-6-16,3-4-11 0,-2-5-10 16,0-9-8-16,-3-4-18 0,3-11-40 0,2-7-69 15,-3-9-85-15,3-11-93 0,2-6-108 0,-3-6-114 16,-1-1-93-16,2 2-4 0,0 2 54 16,-3 6 76-16,9 7 104 0</inkml:trace>
  <inkml:trace contextRef="#ctx0" brushRef="#br2" timeOffset="200343.92">14796 4371 136 0,'-4'-7'439'16,"4"4"93"-16,0 2 73 0,0 1-8 15,-4 3-79-15,4 3-75 0,-2 4-73 16,-2 3-70-16,-2 2-55 0,2 4-54 0,2 2-44 16,-3 3-41-16,-1 5-30 0,6 1-22 0,0 1-13 15,0 1-7-15,6 2-3 0,-1-1-2 16,1-1-3-16,0-1-4 0,4-2-2 0,1-4-4 15,1-2-6-15,5-2-9 0,-3-6-12 16,-2-3-14-16,9-6-17 0,-4-6-22 16,3-6-32-16,3-8-34 0,-2-6-30 0,1-7-28 15,1-4-28-15,-2-8-19 0,2-1-4 16,-3-5 8-16,-3-1 21 0,-1 2 31 0,-5 0 35 16,-1 3 39-16,-8 4 32 0,2 3 34 15,-2 4 26-15,2 4 23 0,-4 2 31 16,0 6 31-16,0 2 27 0,-4 2 21 0,4 4 14 15,0 1 10-15,-2 4 1 0,-2 1-4 16,-2 3-6-16,2 2-2 0,-9 3 2 16,3 4-2-16,0 4-9 0,-3 2-6 0,-1 4-14 15,1 2-14-15,3 3-18 0,0 2-17 16,4 2-13-16,1 2-11 0,-1-1-7 0,6 2-5 16,4-1-2-16,-2-1-3 0,7-1-1 15,-3-3-5-15,4-1 0 0,3-5-3 0,-3-3-2 16,2-2-3-16,3-5-1 0,-3-7-5 15,5-7-2-15,-7-6-3 0,5-7-2 0,-3-8-1 16,-6-6-1-16,-2-6 5 0,3-2 3 16,-7 0 0-16,0 3 1 0,-3 3 2 0,-1 7 3 15,4 2 1-15,0 8 5 0,4 3 5 16,-1 6 5-16,3 6 1 0,-2 6-1 16,6 9-3-16,1 5-5 0,1 8-6 0,4 6-11 15,1 3-12-15,0 3-27 0,3 2-50 16,1 3-62-16,-3-1-79 0,3-2-91 0,-4-4-92 15,-1-1-90-15,-5-10-98 0,-1-4-10 16,0-7 40-16,-8-9 76 0,2-5 93 16</inkml:trace>
  <inkml:trace contextRef="#ctx0" brushRef="#br2" timeOffset="200669.05">15381 4093 250 0,'5'-30'315'0,"-5"8"42"0,6 4-44 16,-2 4-35-16,-4 5-33 0,2 8-17 15,-2 2-7-15,0 6-7 0,0 4-4 16,-2 5-3-16,-2 2-4 0,-2 1-9 0,1 5-13 16,-1-1-18-16,0 5-17 0,0-3-20 15,2 2-23-15,-2-1-20 0,1-1-12 0,5-1-7 16,0-1 6-16,0-1 5 0,9-1 8 16,-3-1 1-16,4-4 1 0,3 1-9 15,7-4-11-15,-1-1-22 0,6-3-15 0,-3-1-13 16,5-1-6-16,0-2-5 0,2-2-6 15,-2-2 2-15,-4 2 3 0,4-3 1 0,-7 0-3 16,3 3-1-16,-6-2-3 0,-1 3-2 16,-6 2-2-16,1 1-8 0,-5 4-11 0,-2 2-12 15,-4 5-23-15,-4 3-47 0,-2 5-55 16,-5-1-68-16,-5 1-77 0,-1 2-83 0,-3-2-77 16,1-5-84-16,-2-2-42 0,-1-2 21 15,1-6 58-15,-2-4 80 0</inkml:trace>
  <inkml:trace contextRef="#ctx0" brushRef="#br2" timeOffset="200921.38">15495 3667 127 0,'4'-49'216'16,"2"8"-10"-16,1 5-16 0,-3 8-6 0,2 4-4 15,0 7 5-15,-2 6 11 0,3 6 17 16,-1 6 14-16,2 8 20 0,-2 6 11 0,7 6 11 15,-3 8-11-15,4 6-16 0,3 5-27 0,2 3-31 16,-3 7-27-16,9 1-25 0,-6 3-25 16,7 3-24-16,-5 0-21 0,2 1-30 15,-3-2-42-15,3-2-52 0,-2-3-53 0,-5-3-67 16,1-3-69-16,-5-5-70 0,3-7-51 16,-5-2-59-16,-4-9-72 0,1-7-14 0,-3-5 33 15,-2-5 56-15,-2-5 69 0</inkml:trace>
  <inkml:trace contextRef="#ctx0" brushRef="#br2" timeOffset="201130.51">15940 4012 135 0,'2'-9'300'0,"2"2"39"0,-4 2 2 15,6 1-61-15,-6 2-38 0,0 2-15 16,-6 5-14-16,2 1-9 0,-3 3-5 0,-5 3-20 15,-5 1-31-15,-3 3-36 0,-3 4-43 16,-8 3-56-16,-2 4-76 0,-4 1-80 0,-2 5-81 16,-1 1-100-16,-1 1-117 0,2 1-38 15,-3 0 17-15,9 0 44 0,4-1 66 16</inkml:trace>
  <inkml:trace contextRef="#ctx0" brushRef="#br2" timeOffset="-207214.96">26531 7233 396 0,'5'3'538'0,"1"1"84"0,0-1 66 15,-2 0-93-15,0-2-105 0,-2 3-110 16,7-3-96-16,-9 1-74 0,2 0-61 15,2-1-48-15,-2-1-34 0,-2 1-18 0,0-1-13 16,0 0-1-16,4 0 3 0,-4 0 1 16,0-1 6-16,0 1 5 0,0 0 3 0,0 0 1 15,0 0-1-15,4-1-2 0,-2 1-4 16,2 0-7-16,3-2-6 0,-1 2-3 0,4-2-3 16,5 2-5-16,-3 0-2 0,5 0-2 15,-1 0-2-15,5-1-1 0,-3-1-3 16,7 0-2-16,-2 1-4 0,0 0-2 0,3-3-2 15,1 2-4-15,0-1-1 0,0-4-2 0,0 2-2 16,0-3 0-16,0 1-2 0,2-2 11 16,-2-3 4-16,-1 0-2 0,3-2 1 15,-2 1-1-15,4-3-4 0,-2-3-13 0,-2 0-5 16,4-1-2-16,-2 1-3 0,-2-2 1 16,4 1-2-16,-2 1 2 0,-2-2 0 0,4 2-2 15,-4-1 3-15,-3 2 0 0,3 0 0 16,0 0 3-16,0-2 3 0,0 2 1 15,-4 0 4-15,1-1 0 0,3 0 2 0,-8-1 1 16,4 0-7-16,-3-1 2 0,1 0-3 16,0-2 1-16,-9 0-1 0,9-1 2 15,-5-1 1-15,1 2 2 0,-1-1 2 0,-3 0 0 16,3 1 2-16,-1 1 2 0,-3 0 1 16,-2 2-1-16,5-1-2 0,-7 1 1 0,3 1 1 15,-1 1 0-15,-4 0-2 0,4 0 0 16,-3 0 0-16,-3 0-3 0,2 0-2 0,0-2-2 15,-2-1 2-15,2 2 0 0,1-2 0 16,-3 1 1-16,-4-1 3 0,6 0 1 0,-2 0 0 16,0 0 3-16,-4 2 0 0,2-2-2 15,2 0-1-15,-4 0 1 0,3 0 3 0,-3 0-2 16,0-1 0-16,0 0 2 0,0 0 2 16,4 0-1-16,-4-3-1 0,0 1-1 0,0 2 1 15,0-2-3-15,0-1-2 0,4 2 0 16,-2 0 2-16,-2 1 1 0,4-2 0 0,-2 1 7 15,6 1 0-15,-6-2-1 0,5 1 1 16,1 2-2-16,-2-1 1 0,0 1-3 16,0-2 0-16,-1 1 0 0,5-1 2 0,-4-1 0 15,5 0 1-15,-5 0 2 0,4-2 2 0,2 0-2 16,-1-2 0-16,-1 0-1 0,5-2 1 16,-3 2 0-16,0-4 1 0,3 2 4 15,-3 0 0-15,5-1 3 0,-1 1 0 0,3 0 0 16,-7 1 2-16,5 1-3 0,-5 1-2 15,7 1 1-15,-7 1 0 0,5 2 0 0,-1 0-2 16,1 4-1-16,-3-2 2 0,3 2 0 16,-1 1-2-16,1 1-2 0,4-1-3 15,-9 3 3-15,9-1-4 0,-3 1-1 0,3-2 1 16,2 2 1-16,-7 2 2 0,5-2-3 16,2 0 1-16,-7 1-1 0,5-1-2 0,0 3 0 15,-3 0 0-15,-1 0 1 0,1 0-1 16,1 2 1-16,-3-2 1 0,1 3 0 15,0 0-2-15,-1 0-1 0,3 0-2 0,-7 1 3 16,5 2-1-16,-1-1 0 0,-1 1 0 16,-3 0 1-16,5 3-2 0,-1-2-2 0,1 0-4 15,-3 3 2-15,-2-1-2 0,5 0-4 16,0 0 3-16,-3 0 1 0,-2-2 4 0,5 2 2 16,-3-1 0-16,3 1 3 0,-5-2 0 15,5 1-1-15,-3-1 0 0,-1 2-1 0,3-1 1 16,-1 2-4-16,-3-1 0 0,1 2-1 15,5 0-2-15,-10 1 0 0,3 0-3 0,-1 0 1 16,5 0 0-16,-7 1 0 0,0 0 3 16,0-1-2-16,-3 0 6 0,1 0 2 15,0 1 3-15,2-1-3 0,-6 0 4 0,7 0-2 16,-3 0-2-16,0 0 1 0,0 0 0 16,0 0-1-16,3 0 0 0,1 0 2 0,-8 0-1 15,4 0-1-15,5 0-2 0,-5 2 0 16,-2-2-2-16,2 2-2 0,-2-2-3 15,-2 0-4-15,2 0-9 0,-4 0-9 0,5 0-11 16,-5 0-16-16,2 0-21 0,-2 0-32 16,0 0-40-16,0 0-48 0,0 0-55 0,0 0-52 15,-2 0-46-15,2 0-32 0,-5 0-23 16,5 0-18-16,0 0-10 0,0-4-2 16,-4 2 33-16,2-3 46 0,-2 2 60 0</inkml:trace>
  <inkml:trace contextRef="#ctx0" brushRef="#br2" timeOffset="-206324.97">29132 4290 81 0,'0'3'241'0,"0"0"29"16,6 4-31-16,-2 1-39 0,2 2-29 15,5 3-16-15,-1-2-14 0,3 5-6 0,-3 2-8 16,6-1-7-16,-1 1-14 0,-3 2-15 16,5-1-20-16,-3 2-16 0,-1-2-14 0,-3 1-18 15,2-2-10-15,-3-2-10 0,-3-2-3 16,0-3-12-16,-6-2-15 0,4-2-13 15,-2-2-4-15,-4-1-3 0,-2-2 2 0,0-4 7 16,-2-2 16-16,-5-5 6 0,3-2 8 16,-6-2 4-16,-3-5 4 0,1-2 0 0,-5 0-4 15,4-5 4-15,-5 1-2 0,5 0 1 16,-4-1-5-16,3 2 2 0,1 2 1 0,3 3 4 16,1 3 10-16,3 2 18 0,4 2 30 15,-2 4 30-15,1-1 24 0,3 4 20 0,4 1 19 16,-2 0 5-16,-2 0-7 0,4 1-6 15,0-1-14-15,0 3-19 0,0-2-22 16,0 1-19-16,0 1-17 0,0-1-15 0,0 1 0 16,0 0 5-16,4 0 2 0,-2-2 8 0,-2 2 0 15,4 0-1-15,3 0-16 0,1 0-5 16,0 0-10-16,3 0-7 0,5 2-6 0,1-2-5 16,-1 1 6-16,5 2-1 0,-1-3 6 15,3 3 7-15,0-3 16 0,-2 2 14 16,5-1 16-16,-3 1 10 0,4-1 8 0,-4 1-1 15,-2-1-7-15,1 1-14 0,-1-1-15 16,2-1-12-16,-7 1-9 0,1-1-10 0,-1 2-2 16,3 0-6-16,-7-2-3 0,1 1 0 15,1 1-1-15,-1-1-2 0,-3 1-1 16,4-2 2-16,-5 4 0 0,5-2-3 0,-4 2 2 16,3-1-3-16,-3-1 2 0,5 1 0 15,-7 1-2-15,2 1-2 0,-4-3 2 0,5 2 0 16,-5-1 0-16,4 0-2 0,-6-1 1 15,3 3 1-15,-1-4-2 0,-2 1-3 16,0 1 2-16,-2-1 1 0,-2 1 0 0,4-2-3 16,-2-1-2-16,-2 2-1 0,0-2-3 15,0 0-3-15,0 0-1 0,0 0 6 0,-2 1 0 16,-2-1 2-16,2 2 2 0,-2-1 4 16,-2 0 1-16,0 1 1 0,-3-1-1 0,-1 1 2 15,4 0 2-15,-5-1-4 0,5 1 0 16,-4 1 0-16,2 2 2 0,-7-2-2 0,3 4-2 15,-3-1 4-15,-1 1 3 0,-1 4-2 16,-3 2 2-16,3 2 2 0,-6 3-1 0,3 2 0 16,-3 4-2-16,-4 2-2 0,4-1-1 15,-4 3-6-15,1 1-17 0,-1-1-29 16,0-1-39-16,0-1-63 0,0-4-91 0,4-1-101 16,1-4-102-16,-1-5-148 0,-2-1-56 15,8-4 14-15,-1-4 65 0,1-3 94 0</inkml:trace>
  <inkml:trace contextRef="#ctx0" brushRef="#br2" timeOffset="-165345.34">25696 9055 151 0,'-4'-7'260'0,"0"-1"24"0,4 2-34 16,0 0-26-16,-2 3-4 0,-2-1 4 0,4 2 16 15,0-1 17-15,0 2 24 0,0-1 22 0,0 1 13 16,0-1 0-16,0 0-9 0,0 1-22 15,0 0-30-15,0 1-33 0,0-2-35 16,0 2-32-16,0-1-23 0,0 1-19 0,0 0-8 16,0 0-7-16,0 0-4 0,0 0-9 15,4 0-7-15,-4 0-13 0,0 0-6 0,0 1-12 16,0-1-11-16,0 0-9 0,0 2-10 16,0-2-4-16,0 2-6 0,0 3-5 15,0 3-2-15,0 4-4 0,-4 6-7 0,4 3-2 16,4 8-4-16,-4 5-3 0,2 2-5 15,2 4-1-15,0 2 4 0,-2 0 1 0,5 0 5 16,-3-3 6-16,0-2 1 0,-2-2 7 16,2-5 1-16,-4-3 1 0,4-4 1 0,-2-4 0 15,-2-3 0-15,0-1 2 0,4-4-1 16,-4-3-4-16,0 0-8 0,0-5-6 0,0 1-9 16,0-3-9-16,0 1-5 0,0-4-2 15,0-3 5-15,0 0 4 0,0-4 5 16,0-3 11-16,0-1 3 0,0 0 9 0,3-3 1 15,-3 1 1-15,4-3 5 0,0 1 2 16,2 1 1-16,0-1 6 0,0 2 4 0,5 2 6 16,-5 1-1-16,4 1-1 0,1 2-2 15,1 2-3-15,-2 2-7 0,1 3-8 0,-1 2-6 16,2 2-6-16,-1 3-6 0,-5 4-4 16,4 2 2-16,-1 1 2 0,-3 4 4 15,-4 1 2-15,2 2 5 0,0-1 1 0,-4 3 3 16,-4-2-7-16,0 2-3 0,2-2-8 15,-9 1-13-15,5-4-14 0,-2-2-13 0,-4-2-12 16,-1-3-11-16,-1-3-15 0,1-6-20 16,-1-1-37-16,3-7-45 0,-1-2-57 15,6-4-61-15,0-4-52 0,-3-2-44 0,7-3-32 16,4-3-34-16,-2-4-22 0,9 0 29 0,-7-1 45 16,8-1 64-16</inkml:trace>
  <inkml:trace contextRef="#ctx0" brushRef="#br2" timeOffset="-164872.64">25932 9030 251 0,'0'-2'491'0,"0"2"133"0,0 0 109 15,4-2-57-15,-2 1-71 0,2 0-90 0,7-2-114 16,-1 1-111-16,-2-2-91 0,3-1-53 16,3 2-33-16,-4 0-23 0,3-1-19 15,-7 2-20-15,4 1-19 0,1-1-17 0,-5 2-20 16,0 3-17-16,2-1-14 0,-1 4-15 16,-1 1-12-16,-2 4-6 0,-2 2-2 0,2 1 0 15,0 2 1-15,-8 2 2 0,4 0-2 16,-4 1-1-16,-2 1 0 0,2 0 4 15,2-2 7-15,-5 0 10 0,3-2 12 0,0 1 15 16,2-4 19-16,-2-1 24 0,4-1 17 16,0-4 17-16,0 1 12 0,0-2 8 0,0-2-5 15,4 1-10-15,2-2-11 0,0 0-12 16,1 0-7-16,3-1-6 0,4 0-3 0,-3 1 0 16,1 0-1-16,1-1 0 0,-3 1-1 15,4 1-4-15,-1-1-1 0,-3 3-3 0,0-1-3 16,1 2-5-16,-1 1-7 0,-4 2-8 15,1 1-12-15,-1 2-21 0,-6 0-25 0,0 3-40 16,-2-1-71-16,-7 1-88 0,-3 1-116 16,0-2-114-16,-9-2-144 0,0 1-49 0,-6-2 25 15,1 1 73-15,-1 0 112 0</inkml:trace>
  <inkml:trace contextRef="#ctx0" brushRef="#br2" timeOffset="-163786.47">25545 9936 120 0,'5'21'366'16,"-3"-2"58"-16,-2-1 46 0,4-4-52 15,0-3-100-15,-4-2-68 0,0-4-39 0,-4-5-20 16,0-5-4-16,2-11 5 0,-7-8 4 16,3-9-4-16,0-9-16 0,-4-8-33 0,3-8-36 15,-3-5-33-15,4-7-24 0,-4-1-22 16,-1 1-19-16,-1 1-10 0,1 4-10 0,1 7-6 15,0 4-2-15,4 7 11 0,1 8 18 16,-1 3 24-16,6 3 24 0,0 4 26 0,0 4 15 16,0 4 4-16,0 0 2 0,0 3-14 15,4 3-15-15,-2 2-12 0,3 2-10 0,-5 2-7 16,0 2-2-16,4-1-1 0,-2 4-4 16,-2 0-5-16,0 2-4 0,0-1-7 15,0 1-5-15,0 1-8 0,0-1-5 0,0 0-2 16,0 2-3-16,0-1-1 0,0 1 2 15,4-1 3-15,-4-3 3 0,2 2 4 0,2-1 12 16,0-4 8-16,-2 2 5 0,9-4 6 16,-1-3 3-16,2-3-1 0,3-2-3 15,1-3-5-15,7-5-9 0,4-4-5 0,6-2-8 16,0-2-6-16,4-3-4 0,3 2-2 16,3-2-2-16,0 1-3 0,1 4 0 0,-1 3 1 15,1 1-4-15,-3 5-9 0,-2 3-4 0,-1 5-1 16,-3 3-1-16,-4 3-3 0,2 3-4 15,-2 4 5-15,-2 2 3 0,-2 2-3 16,-1 3-3-16,-3 0 1 0,2 0-2 0,-8 0 1 16,-1 0-2-16,-4 0-1 0,3-1 1 15,-7-1 0-15,0 0 2 0,-1 1 1 0,-1-3 7 16,0 1 3-16,2-1 2 0,-6 0 5 16,5 1 1-16,-3-2 1 0,2 3 1 15,0-3 2-15,2 3 0 0,-1-2-1 0,-1 0 0 16,0 1-1-16,4-1-1 0,-3 1-4 15,1 3-7-15,0-2-6 0,0 2-7 0,-1 4-1 16,-1 4-5-16,4 5 1 0,-4 7 2 16,5 7 3-16,-1 6 7 0,-4 7 3 15,4 5 6-15,-3 6 5 0,-1 4 3 0,-2 5 3 16,2 0 3-16,-6 3 1 0,0 1 0 16,0-1-2-16,-2-2 4 0,-2-2 2 0,-2-3 2 15,0-7-2-15,-3-4 1 0,3-5 2 0,-4-3-1 16,4-6-3-16,-5-3-1 0,1-7-1 15,0-1 0-15,1-7-2 0,-1 1 1 0,0-5 0 16,-1-2 0-16,1-2-1 0,-2-2 1 16,-3-2-1-16,3 1 0 0,1-2-1 15,1 0 2-15,0-2 0 0,-3 2 0 0,7-1 0 16,0-1-1-16,-4 1 3 0,1 1-4 16,-3-1 3-16,6 0-1 0,-5 1 1 15,1 0-1-15,-2 4-2 0,-3-3 3 0,-1 2-1 16,-1 1-1-16,1 1-2 0,-7-1-2 15,-2 0 1-15,-4 1-1 0,-4 0 2 0,-4-2 0 16,0-2 2-16,-7 1 1 0,1-3 0 16,-1 0 0-16,-1 1-2 0,1 0 1 15,1 0-1-15,6 0 1 0,4 2 1 0,6-2 0 16,0 1 0-16,4-1 1 0,7 0-1 16,1 0 0-16,-1 0-2 0,7-1 2 0,1 1-8 15,2-3-12-15,0 0-24 0,2 0-51 16,-3-3-102-16,7 3-157 0,-4-5-207 0,4 2-139 15,0 0-57-15,4-1 9 0,-4 1 81 16,0 0 144-16</inkml:trace>
  <inkml:trace contextRef="#ctx0" brushRef="#br2" timeOffset="-162663.83">23979 9337 26 0,'0'5'349'0,"6"2"83"0,-2 2 74 16,2 2 16-16,-2 1-54 0,-2 1-38 0,2 4-38 16,3 1-45-16,-3 1-41 0,0 2-45 0,2 2-42 15,-4 2-38-15,2 1-36 0,3 0-30 16,-3 2-25-16,2-1-21 0,0-2-15 16,-2 2-11-16,-2-4-6 0,7-3-5 0,-7-3-5 15,2-2 0-15,-4-3-6 0,6-2-2 16,-6-5-6-16,0 0-5 0,0-5-7 15,-2-5-5-15,-2-5-3 0,-2-5-4 0,-3-6-2 16,3-5-4-16,-4-2-3 0,-3-6-4 0,3-2 0 16,0-3-2-16,3-1 3 0,-3-3 3 15,8-1 9-15,-2 1 5 0,4-1 4 0,0 2 11 16,6 1 9-16,4 4 7 0,1 1 6 16,1 3 5-16,5 5 1 0,-1 4 1 15,-1 4-8-15,1 5-6 0,5 3-5 0,-2 6-16 16,-3 5-15-16,1 4-11 0,1 4-8 15,-1 5-9-15,-5 5-10 0,3 2 0 0,-7 3-1 16,2 3-4-16,-4 0-5 0,-1 1-2 16,-5 1 2-16,-5-1 3 0,3 2 6 0,-8-3 15 15,4 1 15-15,-4-4 9 0,-1 1 10 16,1-3 4-16,0-1 7 0,3-1-3 0,1-2 2 16,2-1 4-16,2 0 4 0,2-1 7 15,2-2 6-15,2 1-2 0,2-3-1 0,1 1 2 16,1-2-4-16,0 0-1 0,7-1-5 15,-3-1 2-15,4-1-5 0,-1 0-2 16,1 1-3-16,1 0-3 0,0-1-1 0,-5 3-2 16,2-2-2-16,3 4-1 0,-5-2-1 15,-1 0-1-15,-3 1-2 0,0-1 0 16,-4 1-1-16,-4 1-4 0,0 0-1 0,0 0-7 16,-10-2-11-16,0 2-14 0,-1 1-25 15,-5-3-48-15,-3 0-87 0,-1 0-105 0,-3-4-120 16,2-1-145-16,0-1-101 0,-1-3-16 15,5-1 52-15,1-1 95 0,5-2 118 0</inkml:trace>
  <inkml:trace contextRef="#ctx0" brushRef="#br2" timeOffset="-162082.02">24282 8925 108 0,'-6'-3'355'0,"2"0"94"0,4-1 86 16,0 0-9-16,6 0-6 0,3-1-13 15,-1-3-45-15,6 1-68 0,-1-4-73 0,7 0-73 16,1-4-71-16,2-2-54 0,0-2-33 16,-1 0-21-16,5-1-11 0,0 2-4 0,-6 0 4 15,1 3 1-15,-1 1-1 0,0 4-2 16,-9 4-4-16,5 2-9 0,-3 4-13 16,-1 4-12-16,-1 5-6 0,7 4-8 0,-7 7-4 15,0 4-2-15,3 6-1 0,-3 4-3 0,5 5-1 16,-3 5-2-16,-1 0 2 0,-3 5-2 15,5 2 2-15,-7-2-1 0,2 1 0 16,-4-1-4-16,5-3-4 0,-3-1 0 0,-6-2-5 16,4-6 0-16,-2-1 4 0,0-4 3 15,-1-5 1-15,-3-2 6 0,4-2 2 16,-2-4 3-16,-2-2 1 0,4 1 1 0,-4-3 0 16,0 0 1-16,0-2 3 0,4 2-1 15,-2-1 1-15,-2-1-1 0,4 1 3 0,0-2 1 16,-2 0-4-16,3-1 2 0,-3 0-2 15,2 1 0-15,-4-3-1 0,6 0-2 16,-6 2-2-16,4-4 1 0,-2 2-4 0,-2 0-1 16,-2 0-5-16,-2 2-8 0,-2-1-15 0,-5 2-25 15,1 3-40-15,-2-1-84 0,-9 0-139 16,0 1-166-16,-8-3-190 0,3 3-84 0,-8-4-19 16,-3 1 58-16,-2 0 125 0,0-3 168 15</inkml:trace>
  <inkml:trace contextRef="#ctx0" brushRef="#br2" timeOffset="-161309.73">23706 8920 230 0,'-6'-7'426'0,"1"2"87"0,1 1 75 16,4-1-62-16,-2 2-26 0,-2-1-31 0,-2 2-52 15,2 1-55-15,-2-4-51 0,-1 2-54 16,-3 0-60-16,-2 0-53 0,-3-1-37 0,3-1-25 15,-3 1-23-15,-1-1-16 0,-1 1-8 16,1-1-6-16,-5 4-5 0,9 1-1 16,-5 1-1-16,5 4 2 0,-3 0-1 0,5 6 1 15,-1 3 1-15,5 4-1 0,0 3-1 16,2 6-3-16,-2 4-1 0,6 7-2 0,0 4-3 16,4 1-4-16,-2 7-1 0,6 4 2 15,0 1-2-15,1 2 5 0,-1 2 5 0,6 1 2 16,-1 0 5-16,-3-2 1 0,1-1 1 15,1-1-5-15,-2-6-3 0,-1-1-6 0,-1-6-4 16,-4-3-4-16,-4-4-1 0,4-4-4 16,-4-3-2-16,2-4-1 0,-2-4 1 0,-2-3-2 15,2-2 0-15,0-4 1 0,0-2 2 16,0-2 0-16,0-1 0 0,0-1 2 16,0-3 1-16,0-1 1 0,0 2 1 0,0-3 4 15,0 1 5-15,0-2 7 0,0 1 7 16,0-1 7-16,0 2 1 0,0-2 4 0,0 0-2 15,0 0-4-15,2 1-5 0,2 1-3 16,-2-1-5-16,3 3-4 0,1 0-2 16,2 0 0-16,0 1-1 0,3-1-4 0,-1 2-1 15,6-1 0-15,1-1-7 0,6-2-16 16,2 1-20-16,1-2-32 0,7-1-39 0,-4 0-50 16,9-1-55-16,-5-1-92 0,-2-1-169 15,-4-3-216-15,-3 0-133 0,-3-1-45 0,2-1 11 16,-7 1 82-16,-1 1 175 0</inkml:trace>
  <inkml:trace contextRef="#ctx0" brushRef="#br2" timeOffset="-148300.64">26670 9171 209 0,'0'0'406'0,"2"1"86"16,-2 1 82-16,4-1-60 0,-2 0-39 15,2 1-29-15,1 0-43 0,-3-2-59 16,-2 1-61-16,4-1-60 0,-2 0-56 0,-2 0-55 15,0 0-44-15,0-1-28 0,0 1-14 16,-2-2-7-16,-2 2 2 0,4 0 6 0,-2 0 8 16,-3 0 7-16,5 0 8 0,-4 0 6 15,4 0 2-15,0 2 1 0,0-2-2 16,0 0 1-16,0 0-2 0,0 0-7 0,0 1-8 16,4-1-7-16,-4 2-5 0,5 1-8 15,-3 0-10-15,2 0-2 0,-2-1-3 0,6 3-5 16,-2 0 2-16,0-1-2 0,1 1 0 15,3-1-3-15,-4 1-1 0,5 0 2 0,-1 0-1 16,2 0-2-16,-1-2 1 0,-1 2 2 16,0-1-2-16,3-2 1 0,-3 2 1 0,7-1 0 15,-7-1 1-15,6 0-1 0,1 0-1 16,0 1-4-16,-1-2-5 0,5 0-6 0,1 1-2 16,3-1-3-16,2-1-3 0,-2 0 1 15,6 0 2-15,0 0 8 0,2 0 6 16,0-1 1-16,4-2 2 0,-4 0 2 0,3 0 2 15,1-3-1-15,-4-1-3 0,4-2 0 16,-4 0-3-16,4-2-2 0,-4-1-5 16,0-2 2-16,5 1-2 0,-5 0 1 0,0-2-1 15,0 0 2-15,0-1-1 0,0 0 0 16,-2 0-3-16,2-2-4 0,0 1 1 0,-2 1-1 16,-2-2-2-16,4 0 3 0,-6-2 3 0,6 1 7 15,-6 0 1-15,4 0 4 0,-2 0 4 16,2 1 2-16,-2-2-1 0,-2-1-1 15,0 2-1-15,0 0-1 0,-1-3-1 0,-3 3-2 16,2-1 4-16,-2 1-2 0,-5-3 0 16,3 3-2-16,0 0-2 0,-5-1 1 0,1-1 0 15,-1 2-1-15,-3-2 0 0,1-2 3 16,-1 2 0-16,1-3-1 0,-4-1 0 16,3-1 3-16,-3 1 0 0,0-4-1 0,-3 1 2 15,5-1 1-15,-4-1 1 0,3 0-2 16,-3 0-1-16,0 0 1 0,0-1-1 0,3-1-2 15,-5 2 3-15,2 0-1 0,-2 0 0 16,1 0-1-16,-1 0 0 0,-2 0 1 0,2 2 1 16,0 0-1-16,-2 0 1 0,3-1-1 15,1 0 1-15,-6 0 0 0,4-1-2 0,-2 0 3 16,3-2-4-16,-1 3 3 0,-2-1-1 16,2-2-1-16,0 2 1 0,-2-1-1 0,3 1 3 15,-3-2 1-15,2 1 0 0,0 2 0 16,-2-1 1-16,3 3 1 0,-3 0 0 15,2 0-3-15,-2 0 1 0,-2 0-1 0,6 0 1 16,-8 0 0-16,2 0-2 0,5-1-1 16,-7-3 1-16,4 1-1 0,-4-3-2 0,6 2 1 15,-6 0 1-15,0 1 2 0,4-1-3 16,-4 4 4-16,2 2 0 0,-2 1 0 16,4 2 0-16,-4 1 3 0,4 1 0 0,-2 2 1 15,3 2 0-15,-3-1-1 0,2 2 2 16,2 2-1-16,-2-2 0 0,0 2-3 0,2 0 2 15,1 1 1-15,-3 0-1 0,2 0-1 16,0 0 0-16,0 0 1 0,5-1-3 0,-5-1-1 16,4-1-3-16,1 0 2 0,-1 0 2 15,-4-1-3-15,9-1 1 0,-7 1-1 16,6-1 0-16,-1 1-1 0,1-2 4 0,-1 1 3 16,3 1 9-16,-1-1 8 0,1 1 7 0,1 1 1 15,-1 0 0-15,1 1 0 0,-1 3-8 16,5-3-7-16,-2 3-2 0,1 1-5 0,-3-1 0 15,3 1-3-15,-1 2-3 0,-2-1-1 16,1 0-1-16,-1 2-2 0,-1-1 2 16,1 2 0-16,-5-1 1 0,3-1 1 0,-3 1 0 15,3-1 0-15,-3 1-1 0,0-1-1 16,7 2 2-16,-7-1 1 0,1 1 0 16,-3 1 0-16,7-1 1 0,-7 0 0 0,4 2-2 15,-1 1 1-15,-1-1-1 0,3 2-1 16,-3 0-2-16,-2 0 0 0,1 1-2 0,3 0-2 15,-5 1-1-15,-1 0-2 0,-2-3-3 16,0 3-8-16,-2 0-7 0,-2 0-12 0,3 0-8 16,-3 0-16-16,-2 0-16 0,0 0-20 15,0-2-27-15,0 2-30 0,0 0-36 16,0 0-43-16,0 0-35 0,0 0-24 0,-2 0-23 16,-3 0-9-16,3 0 6 0,2 0 15 15,0-3 11-15,0 2 14 0,0-2 24 0,-4 0 9 16,0 1-4-16,-2 2-1 0,0 0 21 15,2 2 30-15</inkml:trace>
  <inkml:trace contextRef="#ctx0" brushRef="#br2" timeOffset="-147370.27">29289 6084 135 0,'0'1'245'15,"-4"0"0"-15,4 3-17 0,-2 0-20 0,2 2-18 16,0 0-22-16,0 2-9 0,0-1 3 0,2 4 8 16,-2-1 8-16,4 3 9 0,0 3 11 15,-2-1-1-15,4 1-6 0,-1 2-12 0,1 0-14 16,4 0-18-16,-4 3-20 0,5-1-17 15,-5 1-20-15,4 0-22 0,1 0-20 16,3-2-14-16,-8-1-9 0,5-1-7 0,-9-1-6 16,4-4-9-16,-2-1 0 0,2-1-9 15,-2-2-13-15,-2-4-16 0,-2 0-16 0,0 0-17 16,0-1-11-16,0-3-6 0,-2 0 3 16,-4-3 12-16,-2-2 14 0,2-1 18 15,-7-5 14-15,-1-2 12 0,1-2 4 0,-1-3 8 16,-3 0 0-16,5 0-2 0,-3 0 1 15,-1 2 1-15,8-1 0 0,-7 2-1 0,5 2 1 16,-1-1 1-16,5 4-1 0,4 1 1 16,-6 0 1-16,2 1 5 0,6 1 2 0,-4 0 6 15,4 4 1-15,0-4 5 0,-2 1 1 16,2 1 3-16,2-2 0 0,-2 1 2 16,0 0 11-16,0 2 9 0,4-2 9 0,-4-1 9 15,4 1 8-15,-2 1 9 0,2 0-4 16,0 1 0-16,-2-1-4 0,4 1-9 15,5 1-7-15,-1-2-15 0,0 1-9 0,3 1-13 16,3 1-12-16,1 2-4 0,4 0-5 16,-1 3-3-16,1 0 3 0,2 0-2 0,-1 2 1 15,1-2 6-15,2 2 5 0,-2 0 5 16,-3-2 6-16,-1 2 7 0,-2-2 8 0,-1-1 2 16,1 2 4-16,-7-3-6 0,0 0-3 15,-3 1-5-15,3-2-5 0,-4 2-8 0,-2-2-5 16,2 0-4-16,-6 0-4 0,5 0-2 15,-1 0-2-15,-4 0 2 0,2 0-2 0,-2 0 0 16,4 0 2-16,-4 0 1 0,2 0 2 16,-2-2-3-16,0 2 0 0,4 0 2 15,-4 0-1-15,0 0-1 0,4 0 0 0,-2 0 2 16,-2 0-3-16,0 0 2 0,6 0-1 16,-6 2 0-16,0-1-1 0,5-1-1 0,-5 0 0 15,0 0 2-15,4 0 0 0,-4 0-2 16,0 0 2-16,2 0 0 0,-2 0-2 15,0 0-4-15,0 0-1 0,0 0-5 0,0 0-1 16,0 0-1-16,0 0-2 0,0 0 5 16,0 0 2-16,0 0 2 0,0-1 0 0,0-1 7 15,0 2 0-15,0 0 0 0,0 0 0 16,0 0 0-16,0 0 0 0,0 0-1 0,0-2-2 16,0 1-2-16,0 1 1 0,0 0-4 15,-2-1-1-15,2 1 2 0,-4 0-7 16,-1 1-4-16,-1 0-7 0,-4 3-2 0,-2 2-8 15,-3 1-11-15,-1 5-21 0,-3 5-24 16,-2 5-43-16,-2 3-64 0,-1 6-83 0,1 4-86 16,-4 0-125-16,4 4-87 0,3-1-10 15,1 0 33-15,-2-3 73 0,1 0 95 0</inkml:trace>
  <inkml:trace contextRef="#ctx0" brushRef="#br2" timeOffset="-67145.65">20059 8477 42 0,'-4'-12'321'0,"4"1"67"16,0 3 70-16,0 2-14 0,0 0-26 15,-2 0-18-15,2 2-21 0,0-1-10 0,-4 2-20 16,4 0-32-16,0 0-34 0,0 3-33 16,0-2-33-16,0 2-40 0,-4-1-38 0,4 1-26 15,-2 0-23-15,-2 1-16 0,2 1-10 16,-3 0-4-16,1 2-10 0,2 1-5 16,-2 2-5-16,0 4-6 0,2 2-10 0,-2 2-10 15,4 5-6-15,-2 3-6 0,2 0-4 16,0 4-5-16,2 3-4 0,-2 0-3 0,4 1-4 15,-2 1-1-15,-2-2-4 0,0 2 1 16,4-5-1-16,-4-4-3 0,0 1 3 0,0-5-1 16,0-4 4-16,0-2-3 0,0-3-5 15,-4-2-2-15,4-3-2 0,0-2 2 0,0-2 3 16,0-2 4-16,0-7 10 0,0 0 5 16,0-2 7-16,4-2 1 0,-4 0 0 0,6 2 0 15,-2-1-2-15,1 4 0 0,-3-1-4 16,4 3-7-16,4 3-4 0,-4 2-8 15,5 2-2-15,-1 5-1 0,0 2 0 0,1 1 5 16,-1 3 7-16,-2 0 4 0,1 2 6 16,-3-2 1-16,-2 0 1 0,-2 0 3 0,-2-3-1 15,0 0 2-15,-2 1 1 0,-6-4 4 16,1 1 1-16,1 0 0 0,-4-4 1 0,-2 0-5 16,-3-2-7-16,-1-1-17 0,-1-2-21 15,0-1-44-15,3 0-58 0,-3-1-65 16,5 3-66-16,2-2-59 0,-1 2-46 0,5 0-29 15,2 2-17-15,4 1-28 0,4 1-35 16,7 1 11-16,1 1 40 0,2 0 51 0,5 1 69 16</inkml:trace>
  <inkml:trace contextRef="#ctx0" brushRef="#br2" timeOffset="-66604.28">20496 8765 154 0,'0'-4'381'0,"0"0"56"0,-5 1 45 15,5 1-71-15,0-1-58 0,-2 3-47 16,-2-3-44-16,-2 3-18 0,2 0-13 0,-2 2-14 16,-5 2-20-16,1 1-22 0,-2 2-27 15,1 1-27-15,1 5-30 0,2-1-25 0,-3 2-22 16,3 1-12-16,0 1-9 0,-1 2-11 15,3 0-4-15,0 0-2 0,2-1-3 16,4-3-1-16,-2 3 2 0,-2-5 7 0,4-1 10 16,0-4 14-16,4 1 5 0,-2-3 4 15,2-4 0-15,2-4-10 0,5-5-9 0,-1-2-11 16,-4-6-10-16,4-3-6 0,1 0-5 16,-5-2-1-16,0 1-3 0,0 1 0 0,3 4 2 15,-7 1 7-15,4 2 4 0,-2 4 3 16,2 3 4-16,-2 3-3 0,3 4-5 15,-1 3-11-15,2 5-16 0,0 2-19 0,1 2-20 16,1 3-28-16,-2 1-27 0,1 0-40 16,-1 0-51-16,0-2-58 0,-2-1-67 15,-4-4-64-15,2 0-81 0,3-7-68 0,-3-1 0 16,0-5 45-16,-2-3 69 0,-2-5 82 16</inkml:trace>
  <inkml:trace contextRef="#ctx0" brushRef="#br2" timeOffset="-66283.14">20578 8719 187 0,'4'-12'318'16,"0"3"54"-16,-1 1 15 0,3 3-21 16,-6-1-15-16,4 1-6 0,0 2-1 0,-2 2-15 15,-2 0-27-15,4 2-30 0,-4 1-28 16,4 5-26-16,-2 1-31 0,-2 2-29 0,5 1-24 16,-3 2-29-16,-2 2-33 0,4 0-24 15,2-1-17-15,0 2-12 0,-2 0-7 16,2-1-3-16,1-3 4 0,-3-1 4 0,2-2 9 15,-2-2 6-15,0-2 4 0,-2-4-2 16,5-2-2-16,-3-5-7 0,0-4-13 0,-2-3-6 16,2-3-5-16,-2-3-2 0,2-4-2 15,-4 0-1-15,6 2-2 0,1 2 1 0,-3 1-4 16,6 2-1-16,-4 6-8 0,9 4-10 16,-3 3-14-16,5 6-21 0,-1 3-36 0,7 4-45 15,-2 6-50-15,1-1-57 0,-1 1-62 16,0 2-58-16,-5-3-41 0,1 0-48 0,-5-5-66 15,3 1-15-15,-5-5 32 0,-4-3 59 16,5-1 66-16</inkml:trace>
  <inkml:trace contextRef="#ctx0" brushRef="#br2" timeOffset="-65920.41">21072 8642 116 0,'6'-13'236'15,"5"3"22"-15,-5 1-49 0,4-2-44 16,-3 4-31-16,-3-2-22 0,0 0-15 0,-2 1-7 15,-2 0-7-15,0 1-9 0,0 1-2 16,-6-1-3-16,2 2 0 0,-3 2-3 0,-3 3-1 16,-2 0-1-16,-3 5-2 0,3 2-2 0,-1 2-2 15,-1 3-7-15,3 3 1 0,1 3-9 16,2 1-6-16,0 4-7 0,6 1-4 16,-3 1-8-16,5 0-7 0,5 0-3 0,-3 1-2 15,2-2 1-15,2-3 4 0,0 0 5 16,4-5 10-16,-3-3 5 0,3-3 4 0,0-6 0 15,-3-5-8-15,3-7-5 0,0-5-8 16,-4-5-5-16,1-4 0 0,-3-5-1 16,0 1 5-16,-2 2 3 0,2-1 3 0,-4 6 13 15,4 2 10-15,-2 6 2 0,2 1 2 16,3 8-4-16,-1 3-2 0,0 5-26 0,2 5-27 16,-1 4-29-16,5 1-37 0,-4 4-42 15,0-1-46-15,1 1-41 0,-3-1-44 16,0-1-53-16,-2-4-76 0,2-3-15 0,-6-1 16 15,5-6 31-15,-5-4 51 0</inkml:trace>
  <inkml:trace contextRef="#ctx0" brushRef="#br2" timeOffset="-65595.03">21209 8604 111 0,'6'-11'287'0,"2"2"51"0,-2 1 14 0,1 1-16 15,-1 3-5-15,-2-1 14 0,2 1 8 16,-2 1 4-16,-2 0-12 0,2 3-23 0,3 0-34 15,-1 3-42-15,-2 2-45 0,2 3-47 16,0 4-37-16,3 2-36 0,-3 2-29 16,6 2-19-16,-4 1-18 0,1 5-4 0,1-3-6 15,0 2-3-15,1-2-2 0,1-1 0 16,-8-4 2-16,2-1-2 0,1-5 0 0,-3-4 2 16,0-3 0-16,-2-4-1 0,-2-7-1 15,0-4 0-15,0-4 1 0,0-2-1 0,0-3-1 16,0-1 1-16,0 1 0 0,0 1 0 15,4 4 0-15,2 0 0 0,1 5 0 16,3 4-7-16,0 5-9 0,3 2-22 0,1 2-41 16,-1 3-57-16,3 2-72 0,-1 4-80 15,1 1-73-15,5 0-58 0,-5 0-28 0,3 1-13 16,-3-3-15-16,1-3 3 0,-7-3 41 16,5 0 56-16,-5-4 52 0</inkml:trace>
  <inkml:trace contextRef="#ctx0" brushRef="#br2" timeOffset="-65186.12">21715 8610 63 0,'4'-12'202'16,"2"-2"3"-16,1 1-27 0,-3 0-23 16,6 0-17-16,-4 0-13 0,1 1-7 0,-3-2-12 15,-2 2-2-15,2-1 2 0,-4 2-1 16,4-1 8-16,-4 3-5 0,0-1 1 0,0 2-5 16,-4 1-7-16,4 1-6 0,0 1-3 15,-4 2 3-15,-2 0 6 0,3 3 5 16,-5 1 9-16,2 3 12 0,-4 2-6 0,3 2-8 15,-3 5-12-15,0 2-19 0,1 1-20 16,1 6-21-16,0-2-11 0,0 3-10 0,1 0-6 16,3 0-10-16,2 0-9 0,-2-2-4 15,2-2-10-15,-2-2-5 0,4-4-4 16,0 1 7-16,4-5 3 0,-2-2 4 0,2-3 4 16,2-2 7-16,1-4 10 0,1-3 3 15,0-6 9-15,3-5 6 0,-1-4 11 0,0-3 7 16,-4 0 4-16,1 0 6 0,1 2 1 15,-6 2 9-15,4 2 12 0,-6 4 18 0,4 2 17 16,-4 2 8-16,4 4 5 0,-4 1-4 16,3 6-10-16,-3 2-18 0,0 2-17 0,0 4-14 15,0 1-11-15,4 1-8 0,-2 3-10 16,2 2-15-16,2-1-22 0,-2 2-43 16,9 0-66-16,-3 2-107 0,4 1-119 0,5 1-121 15,2 2-158-15,1 2-58 0,3-2 17 16,0 4 76-16,2 0 108 0</inkml:trace>
  <inkml:trace contextRef="#ctx0" brushRef="#br2" timeOffset="-39150.95">20192 9325 287 0,'0'-1'468'0,"0"1"86"0,0-2 71 0,0 2-76 15,0-1-69-15,0 1-71 0,0-2-59 16,0 2-58-16,0 0-54 0,0 0-46 16,-2 0-39-16,-3 0-38 0,1 0-33 0,4 0-25 15,-6 0-15-15,0 0-8 0,2 0-5 16,-2 0-1-16,-1 0-1 0,3 0-1 0,2 0 3 16,-4 0-3-16,2 0 2 0,-2 2-2 0,1 1-2 15,-1 1-4-15,0 2-5 0,-2 2-4 16,2 2-4-16,-1 4-6 0,3 2-1 0,-2 2-3 15,0 3 1-15,0 3-3 0,-3 2 2 16,7 1 3-16,-2 0 2 0,4 1 1 16,0-1 1-16,4 1 4 0,-2-2-2 15,3-2 4-15,1-1-2 0,0-3 2 0,2-2-4 16,-2-1 1-16,5-5-9 0,-5-2-7 16,6-5-13-16,-1-3-15 0,3-7-21 0,-1-4-23 15,3-7-34-15,5-7-47 0,-1-4-55 16,-1-6-65-16,-2-1-68 0,-1-2-70 0,-1 3-50 15,-3 0-32-15,-2 1-22 0,-3 3 1 16,3 2 33-16,-4 2 65 0,-2 3 73 0</inkml:trace>
  <inkml:trace contextRef="#ctx0" brushRef="#br2" timeOffset="-38278.87">20353 9225 187 0,'0'-11'261'16,"0"-1"9"-16,0 3-28 0,0 0-20 15,0 1 0-15,0 3 7 0,0-3 15 0,-4 3 20 16,4 2 15-16,0-2 5 0,0 2-3 15,0 0-15-15,0 1-4 0,0 2-2 0,0 2-10 16,-2 1-13-16,-2 1-29 0,-1 3-19 16,5 4-40-16,-6 1-39 0,6 3-32 0,-4 2-21 15,4 3-5-15,0 2-8 0,0 3-1 16,0 2 1-16,0 3 0 0,4 0-2 16,-4 2-6-16,4-1-7 0,-2 2-3 0,3-2-14 15,1 0-8-15,-2-3-10 0,-2-1-8 16,2-4-1-16,2-2-5 0,-6-6-1 0,4-2-4 15,-2-5 1-15,3-6-2 0,-1-4-6 16,-2-7-2-16,4-6-1 0,-2-5-4 0,0-2 2 16,-2-3-3-16,-2 0 2 0,4 0 1 15,-4 0 4-15,5 5 6 0,-3 2 6 0,4 1 9 16,-2 4 9-16,2 4 5 0,0 2 2 16,5 3 2-16,-5 4 2 0,8 6-3 0,-1 1-3 15,-3 6-3-15,7 0-2 0,-3 4-3 16,-1-1-1-16,3 2-3 0,-6-1-6 0,5-2-9 15,-7-3-7-15,3 1-8 0,-5-4-10 16,-2-2-6-16,2-2-4 0,-2-1 4 16,0-3 7-16,3-2 10 0,-5-1 13 0,6-2 14 15,-2-1 18-15,0 0 14 0,5-1 9 16,-1-1 11-16,0-2 7 0,-1 1 3 0,5-2-3 16,-2-1-4-16,-1-1-8 0,-1 0-7 15,2-1-6-15,-1-3-9 0,-5 0-1 16,4-2-3-16,-1 0-4 0,-3-1-3 0,-4-1-2 15,2-1-3-15,-4-1-4 0,-4 1-6 16,4 0-5-16,-6 1-2 0,-1 3-3 0,3 3-3 16,-6 0 3-16,2 5 3 0,-3 3 4 15,1 6 5-15,0 5 5 0,-1 2 4 0,1 6 6 16,-2 5 10-16,5 4 7 0,1 1 7 16,2 5 8-16,0 0 4 0,4 2 2 0,0 0-1 15,4 2-6-15,2-2-6 0,1-2-7 16,-3 1-9-16,2-5-10 0,4-2-13 0,1-3-16 15,-1-3-22-15,0-6-31 0,3-2-51 16,-1-6-54-16,2-3-62 0,-1-3-57 16,3-5-49-16,1-2-27 0,-3-1 3 0,-1 2 24 15,-3 0 46-15,1 3 61 0,-1 1 64 16,-4 1 58-16,4 3 48 0,-3-2 40 0,-1 4 32 16,2 2 33-16,-2 0 38 0,-4 0 38 15,2 0 51-15,3 1 57 0,-3-1 55 16,0-2 40-16,-2 2 32 0,2-2 15 0,-2-2-11 15,-2-1-35-15,4-2-46 0,-4-1-48 0,4-5-50 16,-1 0-47-16,-3-4-40 0,0-2-26 16,0-2-17-16,0-2-15 0,-3-3-8 0,-1-1-10 15,4-1-7-15,0-1-14 0,-4 0-11 16,4 4-17-16,0 1-22 0,0 2-30 16,4 4-39-16,0 1-47 0,3 4-49 0,-5 2-56 15,6 3-48-15,-2 1-35 0,0 5-10 16,5 2 5-16,-1 4 14 0,0 2 24 0,-1 2 30 15,1 3 25-15,4 3 9 0,-3 2 7 16,-3 0 19-16,2 3 27 0</inkml:trace>
  <inkml:trace contextRef="#ctx0" brushRef="#br2" timeOffset="-37711.91">21120 9457 154 0,'2'15'239'0,"-2"-1"-2"0,4-4-18 0,-4 1-19 16,0-1-18-16,0-2-7 0,0-4 4 15,-4 0 13-15,4-2 26 0,-2-2 28 0,-2-2 33 16,0-3 27-16,-3-3 12 0,5-2 2 15,-2-4-19-15,0-4-31 0,-2-2-43 0,2 0-44 16,4-5-43-16,0 0-43 0,0 0-31 16,0-1-24-16,0 2-14 0,4 0-10 15,2 2-7-15,-2 0-3 0,0 4-4 0,2 2-1 16,-3 1-1-16,5 2-2 0,-2 2 0 16,-4 2 0-16,6 2-3 0,-6 1-3 0,7 1 0 15,-7 2-3-15,4 1-3 0,-2 4-3 16,0 1-2-16,-2 2 2 0,2 3 1 0,-2 2 2 15,-2 2 2-15,5 2 2 0,-1 2 1 16,-2 0 2-16,2 2-1 0,-2 0 3 16,2 0 1-16,2-1 1 0,-2-1 0 0,3-1 0 15,-1 0 1-15,-2-1-1 0,6-4-2 16,-3-1-1-16,3-2-1 0,2-3-11 0,-1-3-9 16,5-4-8-16,-1-4-7 0,-3-4-6 15,5-2-6-15,-1-7 8 0,-6-1 5 0,5-2 0 16,-7 0 0-16,2 0-4 0,-3 1-1 15,-3 2-3-15,2 2-3 0,-2 5 3 0,-4 0 10 16,4 3 9-16,-4 2 10 0,2 3 11 16,-2 2 8-16,5 3 6 0,-5 1 4 0,2 5 15 15,-2 2 15-15,4 3 18 0,0 5 14 16,-2 2 12-16,4 3 8 0,-2 1-4 16,7 5-12-16,-5 0-13 0,8 2-14 0,-5 2-11 15,5 1-11-15,-4-1-5 0,3 2-4 16,-3-2-3-16,-4 0-1 0,5-1-1 15,-7 1-1-15,-2-1-3 0,-2-2-6 0,-6 1-4 16,-1-3-2-16,-7-2-4 0,-3-3-5 16,-1-2-9-16,-7-1-8 0,-2-3-4 0,-6-3-21 15,0-1-45-15,-4-4-75 0,-3-1-114 16,1-1-145-16,-2-2-195 0,6 0-84 0,2 0-9 16,2-3 49-16,8 1 105 0,-2 1 148 15</inkml:trace>
  <inkml:trace contextRef="#ctx0" brushRef="#br3" timeOffset="-19171.85">26058 11974 20 0,'0'0'300'0,"0"0"47"15,0 0 40-15,0 0-49 0,0 0-52 16,0 0-42-16,0 0-31 0,0-1-17 0,0-1-9 15,-2 1-5-15,-2-4-4 0,2 2-13 16,-2-1-10-16,0-1-17 0,-3-1-20 16,1 0-16-16,-4 0-15 0,4 0-12 0,-5 0-5 15,5 0-4-15,-4-1-5 0,-1 2-1 16,5-1-6-16,-4 3-3 0,0 0-7 0,-1 1-2 16,3 2-4-16,-7 0-6 0,-1 3-2 15,6 4-4-15,-7 1-6 0,7 2-2 0,-7 1-2 16,5 5-3-16,-3 0-3 0,5 2 1 15,-2 3 1-15,1 0 2 0,1 0 1 0,4 2 3 16,0-2 5-16,1 0 6 0,-1-2 6 16,6 1 3-16,0-2 3 0,0-1 3 15,4-5-1-15,-2 3-5 0,7-7-3 0,-7 2-7 16,8-5-3-16,-4-2-7 0,9-3-9 16,-3-3-2-16,5-2-7 0,-1-6-5 0,1-4-2 15,-1-2 0-15,1-1 1 0,-1-4-1 16,-5 5 1-16,3-2-3 0,-8 2 3 15,5 3-2-15,-5-1 2 0,0 4 2 0,0 1 0 16,-2 3 1-16,1 1 1 0,-3 1 2 16,-2 1 0-16,4 1 1 0,-4 2 1 0,0 0 5 15,4 2 2-15,-4 1 4 0,0 3 2 16,0 3 0-16,0 3 0 0,0 3-2 16,2 1-8-16,-2 3-17 0,6 2-23 0,-2 1-43 15,7 1-76-15,-5-1-111 0,8 1-125 16,-5 0-135-16,7-4-144 0,1-4-43 0,-3 2 27 15,-1-6 85-15,1-1 118 0</inkml:trace>
  <inkml:trace contextRef="#ctx0" brushRef="#br3" timeOffset="-18145.93">26188 11694 275 0,'9'-9'399'15,"-7"3"64"-15,2 0 33 0,-2 3-60 16,2 0-44-16,-4 0-45 0,4 3-43 0,-2 0-41 16,-2 3-36-16,0 1-34 0,-2 4-19 15,-2 4-19-15,0 0-11 0,2 2-17 16,-4 5-21-16,-5 0-22 0,3 4-35 0,-4 1-28 16,1 0-15-16,1 3-10 0,0 0-4 0,-3 2-1 15,3-4 13-15,0 2 6 0,3-2 8 16,1-1 5-16,2-1 7 0,-2-2 3 15,6-2 2-15,0-1 2 0,0-3-2 0,0-1 0 16,0-4 2-16,4 1 2 0,-2-5 0 16,6 0-3-16,1-4-2 0,1 0 4 0,4-4-2 15,-1 0-5-15,3-3-4 0,5-1-4 16,0-1-1-16,-3-2-13 0,5-1-6 16,-2 0-9-16,1 0-8 0,-1-1-9 0,-4-1-12 15,3 3-12-15,-3 0-18 0,-5 0-23 0,5 2-41 16,-7 0-68-16,0-2-85 0,1 3-95 15,-5 1-91-15,0-3-92 0,-2-2-94 16,2 2 4-16,-1-2 54 0,-3-1 87 0,-2 1 100 16</inkml:trace>
  <inkml:trace contextRef="#ctx0" brushRef="#br3" timeOffset="-17982.08">26356 11797 181 0,'-4'-4'329'0,"2"1"48"16,-3 1 3-16,5 2-48 0,0 3-39 0,0 3-24 15,-4 5-12-15,4 4-9 0,0 4-11 16,0 4-19-16,4 3-34 0,1 5-38 0,-3 2-60 16,6 1-98-16,-6 3-113 0,4 3-111 15,5-1-125-15,-1-3-156 0,-4 0-61 0,2-4 12 16,-6-6 61-16,-2-5 77 0</inkml:trace>
  <inkml:trace contextRef="#ctx0" brushRef="#br3" timeOffset="-16568.33">25438 12457 98 0,'0'8'362'16,"4"-1"62"-16,-4 1 53 0,4-3-30 0,-2 0-59 16,2-1-36-16,-4 0-35 0,5-2-29 15,-3-2-28-15,-2 0-26 0,0-4-23 0,0-2-21 16,-2-6-26-16,-3-4-22 0,1-5-18 15,4-6-28-15,-2-7-28 0,-2-6-29 16,4-6-17-16,0-4-13 0,0-7-6 0,0-3-7 16,4-1-4-16,-4 0-3 0,0 2-1 15,-4 6-1-15,4 7 0 0,0 5 2 0,0 5 4 16,0 9 8-16,0 3 8 0,0 4 5 16,0 6 8-16,0 0 9 0,4 5 4 15,-4 0 1-15,2 3-1 0,-2 0 1 0,4 2-2 16,-4 1-3-16,5-1-2 0,-3 2-4 15,2 0-5-15,-2-1-1 0,2 0-6 0,0 0-3 16,2 0-3-16,-4 0-1 0,7-1-1 16,-3-1 0-16,0-1 3 0,4 1 1 0,1-3 0 15,1-2 2-15,3 2 0 0,1-3-3 16,3-1-3-16,6 0-1 0,1-1-2 0,8-2-5 16,1 1 2-16,2-2-2 0,6 1 0 15,1-1 2-15,-1-2-1 0,5 4 1 0,-3-1 9 16,-1 1 10-16,-1 3 2 0,-2 1 2 15,1 3 3-15,-5 1-1 0,4 1-13 0,-6 2-9 16,3 3-7-16,-5 0-2 0,0 2-7 16,0 1-4-16,-6 0-2 0,-1-1 1 15,-1 2 2-15,-8-3-2 0,1 1-1 0,-3-1 2 16,-3-1 0-16,-1 0-2 0,-1 0 1 16,-4 0 1-16,0-1 0 0,3-1-1 15,-3 1 4-15,0-1 2 0,-2 0 3 0,2 0-2 16,-4 0 5-16,7-1-1 0,-3 2 4 15,0-1-2-15,0 1-1 0,5 1-1 0,-5-2-2 16,4 2-4-16,1 0 1 0,-1 0 0 16,0 0 3-16,-4 2 2 0,1-1 0 0,3 2 5 15,-4 0-2-15,0 1-1 0,-2 1 0 16,3 3 3-16,-3 4-3 0,0 1 0 16,-4 6 2-16,0 6 4 0,-4 5 0 0,0 4 0 15,2 5 0-15,-3 4 3 0,1 6 1 0,-2 0-2 16,0 3 0-16,2 0 1 0,2 0-1 15,-2 0-4-15,2-5 1 0,-3 0 0 16,5-2 1-16,-4-5-1 0,4-3-3 0,-2-3 2 16,-2-6-3-16,4-4-1 0,-2-3-2 15,2-3-4-15,-4-3-1 0,0-5 0 0,4 1-3 16,-6-2-2-16,6-3 0 0,-5 0 0 16,3-1 1-16,-2-2 2 0,2 1 3 15,-2-2 3-15,0 2 4 0,-2-3 2 0,-1 3 2 16,1-2 1-16,-2 2-2 0,2-1 2 15,0 0 0-15,-5-1 0 0,1 2 2 0,-3 2-1 16,-1-1 0-16,-3-1 0 0,-1 1-1 16,-3 2 0-16,-6 0 1 0,0 0 1 0,1 0-2 15,-7 1 0-15,-5-3 0 0,-1 1-3 16,0 0-8-16,-5-2 0 0,-3 1-6 16,3-2-7-16,-5 2-12 0,5-4-13 0,-5 2-14 15,5-3-15-15,1 0-11 0,0-3 1 0,3 0 6 16,3-1 13-16,4-1 19 0,2 1 17 15,4-1 21-15,4 2 14 0,3 2 21 16,3-2 22-16,5-1 26 0,1 3 20 0,1 0 14 16,0 0 6-16,4 1-7 0,-1-2-9 15,3 2-17-15,2-2-16 0,-2 2-13 0,2-1-10 16,-2-1-8-16,0 1-7 0,-3-2-6 16,7 1-3-16,-4-1-6 0,-2 2 1 0,4 0-5 15,-6-1 0-15,6 0-5 0,-4 2 0 16,-3 0 0-16,3 0 0 0,4 0-1 0,-8 2-1 15,1 0 0-15,1-1-2 0,0 1 3 16,0 0-3-16,-1 1-2 0,-1 0 4 0,4 0-1 16,-5 1 1-16,5-2 0 0,0 3 0 15,0-2 0-15,0-2 0 0,2 2-7 16,-1-3-13-16,3 2-23 0,-2-1-46 0,4-1-94 16,0-3-161-16,6 0-209 0,3-1-136 15,-7-3-58-15,8-1 4 0,0-1 72 0,1 1 153 16</inkml:trace>
  <inkml:trace contextRef="#ctx0" brushRef="#br3" timeOffset="-13907.4">24223 11773 60 0,'0'7'429'0,"0"3"98"16,0-2 83-16,4 5 29 0,-4 0-68 0,0 2-65 15,-4 0-78-15,-1 2-72 0,5 1-73 16,-2 2-56-16,-2-1-64 0,0 1-65 0,-2 3-42 16,0 0-28-16,-1-1-7 0,1 2-22 15,-2-2-6-15,2 1-4 0,0-3-4 0,-1-2-4 16,-1-2-6-16,2-2 1 0,4-2-1 16,-2-5 4-16,0 1 5 0,1-5 6 15,-1-3 7-15,4-3 6 0,-2-8 5 0,2-3 3 16,0-6 0-16,0-6-3 0,0-6-3 15,2-6-5-15,5-3-2 0,-3-2-5 0,0-2-2 16,2 1-4-16,-4 1-2 0,6 2-1 16,-6 3 0-16,5 6 3 0,-3 3 5 15,2 4 8-15,-2 5 10 0,0 2 8 0,2 7 14 16,-3 0 10-16,5 4 3 0,-2 2 1 16,0 2 0-16,0 4 1 0,3 2-9 0,-3 2 0 15,0 2 1-15,0 4 2 0,5 2 0 16,-1 1-1-16,0 2 1 0,1 2-4 0,1 2-5 15,0 3-4-15,-1 0-4 0,5 2-2 0,1 3-1 16,-1 0-2-16,-1 2-3 0,1 0 1 16,1 2-5-16,-5-1-4 0,3 2-2 15,1-4-4-15,-3 0-6 0,-3-2-8 0,0-2-7 16,-3-4-12-16,3-2-15 0,-4-2-19 16,-2-5-21-16,0-1-23 0,-2-4-26 15,3-1-38-15,-3-3-53 0,-2-1-61 0,0-4-65 16,-2-1-68-16,-3-2-56 0,3-1-44 15,-2-1-44-15,0-1 0 0,2 1 49 0,-2 0 70 16,-2 2 83-16</inkml:trace>
  <inkml:trace contextRef="#ctx0" brushRef="#br3" timeOffset="-13532.61">24396 11929 31 0,'-4'0'363'0,"2"1"76"0,2 1 72 15,-4 0 32-15,0 2-62 0,4-1-41 16,0 0-24-16,-7 1-28 0,7 3-37 0,-4-1-51 15,2-1-54-15,-2 2-53 0,-2-4-51 16,2 3-46-16,-2-2-32 0,-1 1-21 0,3-2-12 16,-6 1-10-16,4-1-4 0,-5 0 0 15,3 0-2-15,0 0 0 0,-5-1-2 16,3 0-1-16,0 0-12 0,-3 1-8 0,-1-1-6 16,2 0-8-16,-3 1-8 0,-1 1-15 0,-1-1-11 15,0-2-25-15,1 2-48 0,-1-1-71 16,1 0-107-16,-1 1-118 0,5-1-143 0,-3 0-117 15,5-1-27-15,0 2 37 0,4 2 92 16,-1-2 121-16</inkml:trace>
  <inkml:trace contextRef="#ctx0" brushRef="#br3" timeOffset="-12812.41">24098 12115 81 0,'0'-1'233'0,"0"1"20"16,0 0-38-16,0 0-48 0,0 0-36 0,0 0-18 16,0 0-10-16,0 0-5 0,0 1 1 15,0 0 3-15,0-1 11 0,-2 0 0 0,2 2 12 16,-4 0 8-16,4-1 3 0,-4 1 1 15,4-1-3-15,-2 1 2 0,-2-1 2 0,4 2 6 16,-2 0 5-16,-2 1 3 0,0 1-3 16,2 1-10-16,-3 1-19 0,1 4-24 15,4 0-25-15,-6 3-23 0,4 4-30 0,-2-2-31 16,0 3-27-16,-2-1-35 0,6 0-48 16,-7 0-54-16,7 0-62 0,-4-2-63 0,4-5-78 15,0 1-107-15,0-5-32 0,4 0 18 16,-4-3 50-16,7-2 66 0</inkml:trace>
  <inkml:trace contextRef="#ctx0" brushRef="#br3" timeOffset="-4622.42">26819 11808 389 0,'6'3'494'0,"-6"-2"67"0,8 2 50 0,-8-1-120 15,2-1-103-15,2 1-93 0,-1-1-70 16,-3-1-49-16,0 0-38 0,4 0-29 0,-4 0-22 15,0 0-12-15,0 0-9 0,0 0-10 16,0 0-7-16,0-1 1 0,0 1 2 16,0-2 7-16,0 2 4 0,0-1 7 0,0 1 2 15,0 0 3-15,0 0-5 0,0 0-5 16,0 0-5-16,0 0-3 0,0 0-6 0,0 0-1 16,0 0 0-16,0 0-5 0,0 0 0 15,0 1-3-15,0-1-5 0,0 2-4 16,4-2-9-16,-2 1-2 0,-2 1-8 0,4-1-4 15,-2 1 1-15,6 4-5 0,-1-2 3 16,-1 1 2-16,4 1 2 0,0 0 1 0,1 0 1 16,1 0 5-16,3 0-1 0,1-1 0 15,1 2-3-15,-1-1-3 0,3-1-4 0,2 2-15 16,-1-3-6-16,3 1-5 0,0-3-2 16,-3 2-2-16,7-3-5 0,0 1 10 15,0-2 2-15,0-2-2 0,2 1 2 0,-2-1 3 16,6-2 2-16,-6 3 1 0,6-4 0 15,-2 0 3-15,-2 2 1 0,2-2-5 16,-2 3 2-16,2-3-4 0,-2 1 2 0,2-3-6 16,-3 0 1-16,-1 1-2 0,4-1-2 15,-2-2-3-15,-2 2-4 0,0-4-2 0,2 2 0 16,-2-3 0-16,0 0-5 0,0-1 5 16,-1 0 1-16,1 0 2 0,-4 0 1 0,4-2 9 15,0-1 7-15,-4 0 1 0,3 1 4 16,-1 0 2-16,-2-3 4 0,0 0-5 0,-1 1-2 15,-1-1-1-15,2 0-1 0,-2 0-3 16,5 0 5-16,-3-1-3 0,2-1-1 0,-6-1 1 16,7 2-1-16,-3-2 2 0,-2-2-3 15,6 3 3-15,-7-3-1 0,3-3-1 16,-2 1 2-16,2-1-1 0,-3-1 2 0,3-1 0 16,-2-1-1-16,1-1 5 0,-3 0-1 15,2-1-2-15,1-3-5 0,-1 2-5 16,2-1-7-16,-3-2-5 0,1 1-2 0,2-2 3 15,-2 1 3-15,1-1 2 0,1 2 6 16,-2-2 4-16,1 1 4 0,3 1-2 0,-2 0 2 16,0-2 5-16,-3 2 0 0,3 1-7 15,-2 0-6-15,-3 0-2 0,3 0-1 0,0-1-3 16,-3-1-4-16,1-1 9 0,-3 0-2 16,1 0 4-16,-5-1-1 0,5-2-1 0,-1 0 5 15,-5 0 0-15,5-2 7 0,-1 2-1 16,-3 2 2-16,1-4 1 0,-3 2-2 0,4 1 1 15,-1-2-2-15,-3 1 0 0,0 0 1 16,1 0-4-16,-5 2 5 0,6-2-1 0,-7 1 1 16,5 1 1-16,-4 1 0 0,-2-3 1 15,2 4 0-15,-1-1 0 0,1 2 0 16,-4-2-1-16,2 1 2 0,0 2 1 0,-2 0-2 16,4 0 1-16,-1 2-1 0,-5-1 2 15,4 1-3-15,-2 0 0 0,-2 1-3 0,4 1 0 16,0-3 3-16,-4 1-4 0,0 2 4 15,2 0 0-15,-2-2 0 0,0 1 0 16,0 2 0-16,0-1 2 0,4 2-2 0,-4 0 0 16,0 0-2-16,2 2 4 0,-2 1 0 15,0 0-2-15,0-1 2 0,0 5-1 16,0-3 1-16,0 1-1 0,0-1-1 0,-2-1 3 16,2 1-3-16,-4-4 2 0,2 1-2 0,2-3 0 15,-8 1 0-15,6-1-2 0,-2 0 2 16,-1-4-1-16,3 4-1 0,-2-1 2 0,2 1 3 15,-2 2-1-15,0 0 3 0,4 2 8 16,-2 2 7-16,2 2 9 0,0 0 6 0,0 3 5 16,2 1 2-16,-2-1-1 0,0 1-7 15,4-1-9-15,0 1-5 0,-2-2-8 16,4 1-3-16,-1-3-4 0,-1 0-1 0,2-3 0 16,-2 0-2-16,2 0 2 0,-4-2 1 15,7 1 2-15,-7-1 1 0,4 2 3 0,-2 0 0 16,2 3 5-16,-2 0 1 0,-2 2 1 15,2 3 1-15,3-1 4 0,1 0 6 16,-6 2 1-16,4 2 3 0,2-1 2 0,-1 0 0 16,-1 3-3-16,0-3-6 0,4 0-4 15,1 1-5-15,-5-2-6 0,4 2-5 0,3-3 0 16,-3 0-3-16,0-2 0 0,1 2-1 16,-1-1 3-16,2-1 0 0,-1 0 0 15,-1 0 0-15,0 2 1 0,1-1-1 0,-3 2 8 16,2 0 0-16,-1 2 4 0,-1 4 4 15,-4 0 1-15,6 0-1 0,-3 3-1 0,3-2-2 16,-4 2-6-16,0 2-2 0,5-2-2 16,-5-1-2-16,4 3-1 0,1 0-2 0,-5-2-2 15,4 0 1-15,0 1-1 0,-3-1-4 16,3 0 2-16,0 0-2 0,1 1 0 16,-1-2-1-16,-2-1 0 0,0 1 1 0,1 0-2 15,-1-2 1-15,0 4 0 0,1-2 2 16,-3 1 0-16,0 0 1 0,0 0 0 0,2 0 1 15,-1 1 1-15,-1-1-1 0,0 2-2 16,-2-1 0-16,2 1 1 0,-1 0-2 0,1 2-3 16,-6-1-1-16,6 0 0 0,-6 1-2 15,4-1-7-15,-2 3-2 0,-2-1-3 0,0-1-4 16,4 2-7-16,-4-2-5 0,0 2-8 16,0-1-7-16,0 1-5 0,0 0-5 15,0 0-3-15,0 0 1 0,0 0-7 0,0-1-7 16,0 1-12-16,0 0-28 0,0 0-35 15,0 0-48-15,-4 0-60 0,4-1-56 0,0 1-52 16,0-2-32-16,-2 0-21 0,-2 1-4 16,2-2 20-16,-2-2 27 0,0 1 30 15,-3 1 31-15,5-2 45 0</inkml:trace>
  <inkml:trace contextRef="#ctx0" brushRef="#br3" timeOffset="-2524.96">29816 6984 62 0,'2'1'86'16,"2"2"-14"-16,0-1-9 0,-1 1-9 15,1-2-3-15,-2 1-2 0,2-1-1 16,-4 1 2-16,4 0 1 0,-2-1 3 0,-2-1-4 16,4 0-3-16,-2 0 0 0,2 0-6 15,1-1 0-15,-3-1-2 0,6 0-3 0,-6 1 2 16,4-2 3-16,-2 1 6 0,2 1 4 15,1-1 6-15,-3-1 7 0,2 3 5 16,2 0 3-16,-6-1 2 0,5 1 1 0,-3 0 0 16,0 1 2-16,-2-1-3 0,2 0-3 15,-2 0-7-15,-2 0-2 0,4 0-12 0,-4 0-11 16,0 0-10-16,0 0-8 0,0 0-8 16,0 0-12-16,0 0-3 0,0 0 2 0,0 0 0 15,0 0-3-15,0 0 0 0,0 0 5 16,0 0-2-16,-4 0 1 0,2 0 5 0,-2 0 9 15,-2 0 8-15,0 0 2 0,-1 0 7 16,-7 0-4-16,1 1-1 0,-3 3-4 0,-3-1-3 16,-3 0-8-16,-1 2 0 0,-4 0 0 15,0 3-2-15,-2-1-3 0,-2 4-4 16,4-3 5-16,-6 3-3 0,6 0-2 0,0-2-1 16,1 1-1-16,3-1 1 0,0 0 0 15,2-1-1-15,5-2-1 0,-1 1 0 0,5-1 2 16,-3 1 4-16,5-4 12 0,4 1 15 15,0 0 20-15,2-1 25 0,2-1 23 16,-7 1 21-16,9-2 8 0,-2 0-5 0,2 1-10 16,-4-2-23-16,4 0-24 0,0 0-24 15,-2 0-19-15,2 0-10 0,0 0-8 0,-4 0-6 16,0 0 3-16,4 0-3 0,0 0 2 16,0 0-2-16,0 0 4 0,-2-2 6 15,2 1 6-15,0 1 6 0,0 0 17 0,0 0 9 16,0 0 13-16,0 0 13 0,0 0 15 15,2 0 17-15,-2 0 12 0,0 0 6 0,0 0-5 16,4-1-12-16,0 1-19 0,2-1-23 16,5-1-21-16,-3-1-16 0,6 0-8 0,3 0-5 15,3-2-1-15,3 1-1 0,0-2-3 16,4 1-1-16,4-2-3 0,-2 1-1 16,2-2-4-16,-2 2 2 0,-2-1-2 0,-1 2 1 15,1-2-3-15,-4 1 2 0,0 3 2 16,-7-2-3-16,3 2 3 0,-7-1-1 0,1 2 0 15,1 1-3-15,-8-1 0 0,5 1-4 16,-5-1-3-16,0 2-2 0,-6 0 0 0,4-1-1 16,0-1-3-16,-2 2 1 0,-2-2 3 15,5 2 0-15,-5 0 0 0,0 0 4 0,2 0-1 16,-2 0 0-16,0-1 2 0,0 1 4 16,0 0-1-16,0 0 2 0,0 0-1 0,0 0 4 15,0 0-2-15,0 0 1 0,0 0 0 16,0 0-1-16,0 0-2 0,0 0-1 15,0 0-1-15,0 0 0 0,0 0 0 0,0 0 0 16,0 0 0-16,4 0-4 0,-4-1-1 16,0-1-3-16,0 1-3 0,4-2 0 15,-2 0 0-15,6 0 2 0,-8-2 5 0,2 2 5 16,5 0 2-16,-3 0 4 0,2 0 3 16,-6 2-1-16,6-3 0 0,-6 3-1 0,4 0 0 15,0 0-1-15,-2 1-4 0,-2-2 1 16,0 2-2-16,5-2 0 0,-5 2 0 0,2-1 2 15,-2 1-2-15,0 0 1 0,0 0 0 16,0 0-3-16,0 0 0 0,0 0 0 16,0 0-4-16,0 0-2 0,0 0-3 0,0 0 0 15,0 0 0-15,0 0-1 0,0 0 1 16,0 0 3-16,0 1-1 0,0-1 3 16,0 0-3-16,0 0 2 0,0-1-3 0,0 1 1 15,0 0-3-15,0 0 2 0,0 0-1 16,0 0 2-16,0 0 1 0,0 0 4 0,0 0 2 15,0 0 2-15,0 0 0 0,0 0 0 16,0 0 0-16,0 0 0 0,0 0-1 0,0 0 1 16,0 0 3-16,0 0 0 0,0 0-2 15,0 0-1-15,0 0 0 0,0 0 0 0,0 0 0 16,0 0 0-16,0 0-1 0,0 0-2 16,0 0 1-16,0 0 2 0,0 0 2 0,0 0 2 15,0 0 5-15,0 0 1 0,0 0 5 16,0 0-3-16,0 1 1 0,0-1-5 15,0 0-1-15,0 0-3 0,0 0-2 0,0 0-2 16,0 0 0-16,0 0 0 0,0-1-1 16,0 1-4-16,0 0-5 0,0 0-2 0,0 0-2 15,0 0-1-15,0 0 1 0,0 0 3 16,0 0 2-16,0 0 4 0,0 0 1 16,0 0 3-16,0 0 1 0,0 0-2 0,0 0 0 15,0 0 2-15,0 0 0 0,0 0 0 0,0 0 3 16,0 0-1-16,0 0 3 0,0 0 0 15,0 0 1-15,0 0 1 0,0 0 4 16,0 0-3-16,0 0 5 0,0 0-4 0,0 0 0 16,0 0-3-16,0 0 3 0,0 0-3 15,0 0-1-15,0 0-3 0,0 0-2 16,0 0-1-16,0 0-2 0,0 0 0 0,0 0 0 16,0 0 1-16,0-2 1 0,0 2 0 15,0 0 0-15,0 0 0 0,0 0 1 0,0 0 0 16,0 0-2-16,0 0 1 0,0-1 1 15,0 1 0-15,0 0 0 0,0 0 4 16,0 0 4-16,0 0-1 0,0 0 2 0,0 0 1 16,0 0 0-16,0 0 1 0,0 0-3 15,0 0-2-15,0 0 1 0,0-2 1 0,0 2 2 16,0 0 1-16,4 0 3 0,-4 0 3 0,0-1-2 16,0 1-2-16,0 0 2 0,0 0-3 15,0 0-2-15,0 0-3 16,0 0 2-16,0 0-7 0,0 0-2 0,0 0 0 15,0 0 0-15,0 0-3 0,0 0-2 0,0 0 2 16,0 0-1-16,0 0-2 0,0 0-1 16,0 0 2-16,0 1 0 0,0-1-2 0,0 0 3 15,0 0 3-15,0 0 1 0,0 0 2 16,0 0-1-16,0 0 1 0,0 0 0 16,0 0-1-16,0 0-1 0,0 2 0 15,0-2 2-15,0 0 7 0,0 0-3 16,0 0 5-16,0 0 3 15,0 0 1-15,0 0 19 0,0 0 1 16,0 0-21-16,0 0-4 0,0 0-2 16,0 0-4-16,0 0-2 0,0 0-6 0,0 1-5 15,0 1-2-15,0 3-2 0,0 3-2 16,-4 7 2-16,2 6 0 0,-3 6 2 0,-1 7-3 16,0 3-7-16,0 5-7 0,-2 1-2 15,1 1-5-15,1-1 4 0,0-1 4 0,-2-4 7 16,1-5 6-16,5-2 6 0,-2-4 9 15,0-5 6-15,-2-3 2 0,6-3 5 0,-2-3 6 16,2-5 1-16,-4-2-3 0,4 0-3 16,0-1-1-16,-4-3-5 0,4 0-3 0,0-1-3 15,0 1 3-15,0-2-1 0,0 0 0 16,0 0 2-16,0 0-1 0,0-2-1 16,0 2-2-16,0-1-2 0,0-1-1 0,0 2-6 15,0-1-9-15,0 1-16 0,0-1-26 0,0 1-34 16,0-2-60-16,0 1-93 0,0-2-114 15,0-2-145-15,0 0-127 0,4 3-44 0,0-4 18 16,-2 3 72-16,-2 3 115 0</inkml:trace>
  <inkml:trace contextRef="#ctx0" brushRef="#br3" timeOffset="4992.01">18689 10544 107 0,'0'-3'352'15,"0"-1"63"-15,0 3 55 0,0-1-45 16,4 1-61-16,-4-1-44 0,2 1-42 0,-2 1-38 16,0-2-29-16,0 2-28 0,0-2-18 15,0 1-8-15,0 0-4 0,0 0 7 16,0-1 3-16,-2 0-6 0,-2-1-8 0,4 3-12 16,0-1-17-16,-4-1-20 0,4 2-18 0,0 0-14 15,0 0-7-15,0 0-8 0,-2 0-7 16,2 3-2-16,-4 0-5 0,4 2-3 15,-3 2-6-15,-1 4-4 0,0 2-5 0,4 4-8 16,-2 2-4-16,-2 2 0 0,4 3-2 16,0 0-4-16,-2 3 2 0,2 2-1 15,-4-4-1-15,4 2 0 0,0-1-1 0,0-2-2 16,0-3 3-16,0 0-1 0,0-3-1 16,0-2-1-16,0-2 2 0,0-1-2 0,0-4-8 15,0 0-9-15,-4-2-13 0,4-4-14 16,0 1-19-16,0-3-22 0,0 2-28 0,0-2-39 15,0-1-55-15,0 0-77 0,0-3-85 16,0 1-76-16,4-2-80 0,-4 2-99 16,0-3-21-16,0 4 47 0,0 1 80 0,0 0 88 15</inkml:trace>
  <inkml:trace contextRef="#ctx0" brushRef="#br3" timeOffset="5426.37">18542 10939 81 0,'0'-4'378'0,"0"0"91"16,0 3 85-16,0-3 2 0,0 4-40 0,0 0-23 15,0 0-38-15,0 0-49 0,0 4-59 16,0-1-57-16,0 0-60 0,0 2-58 0,0 0-48 15,0-2-33-15,0 2-23 0,0 1-18 16,0 0-11-16,0 2-10 0,4 1-5 16,-2 1-1-16,-2 2-1 0,4 0 5 0,1 3 1 15,-3 2 2-15,4-1-2 0,-2 2 1 16,2 0-5-16,0-1 1 0,-2-1-6 0,3 1-3 16,-3-2 0-16,2-3-1 0,-2-2 1 15,-2-1 0-15,2-1 4 0,0-5 1 16,-1 3 2-16,3-6-2 0,-2-2 1 0,0-5 0 15,2-2-2-15,-4-5-1 0,7-2-1 16,-3-4-1-16,0-3-2 0,0 1-3 16,-2-3-5-16,3 2-5 0,-1 0-8 0,4 3-17 15,0 1-20-15,1 2-26 0,5 1-33 16,-3 2-41-16,5 1-71 0,-1 3-113 0,-5 0-138 16,9 1-144-16,-9 0-151 0,5 1-52 15,-3 2 26-15,-3 0 99 0,-5 0 140 0</inkml:trace>
  <inkml:trace contextRef="#ctx0" brushRef="#br3" timeOffset="6191.42">18852 10219 84 0,'0'0'282'16,"0"0"36"-16,0 0 14 0,-4 0-43 15,4 0-16-15,0-1-4 0,0-1 13 0,0 1 12 16,0-4 6-16,0 1-5 0,0-1-15 16,4 0-21-16,2-4-21 0,-2 2-21 0,3-2-19 15,-1 0-23-15,4 2-21 0,1 1-29 16,-1 0-34-16,0 1-27 0,3 5-24 0,-3 0-16 15,2 2-12-15,-1 4-5 0,-1-1-4 16,5 5-3-16,-7-2 0 0,2 4 0 0,-4-1-1 16,3 0-3-16,-7-1 2 0,2 1 0 15,-4 1 0-15,0 0-1 0,-4-2 2 0,2 2 1 16,-3 2 0-16,-5-1 0 0,4-2 0 16,-4 4 1-16,-1-2-1 0,-1 1 2 15,1-2-1-15,5 0-1 0,-4 1 1 0,0-2-1 16,-1 1 1-16,5-2 1 0,-4 0 0 15,4 0 0-15,1 0-2 0,-1-2 2 0,4 2-2 16,-2 0-6-16,0-3-6 0,2-2-10 16,2 2-12-16,-4-3-12 0,4-1-19 15,0 1-19-15,0-2-22 0,0 1-26 0,0 0-24 16,4-3-32-16,-2 3-27 0,2-1-33 16,2 2-27-16,0-1-26 0,-1 0-15 0,1 2-21 15,0 1-16-15,2 0-33 0,-2-2-21 16,1 1 13-16,-1 2 32 0,-2 2 49 0</inkml:trace>
  <inkml:trace contextRef="#ctx0" brushRef="#br3" timeOffset="6379.43">18960 10710 287 0,'2'2'360'0,"-2"2"68"0,0-1 2 16,0-2-20-16,0 1-14 0,0-1-7 15,0-1-8-15,4 0-27 0,-4 0-40 16,0 0-53-16,0 0-52 0,0 0-57 0,0 0-62 15,4 0-71-15,-4 0-81 0,0 0-92 16,0 0-105-16,0-1-102 0,-4-1-92 0,4-1-98 16,4-2-65-16,-4 1 9 0,2-3 65 15,2-1 85-15,-2-1 90 0</inkml:trace>
  <inkml:trace contextRef="#ctx0" brushRef="#br3" timeOffset="7000.26">19119 10161 162 0,'0'-3'261'0,"0"3"24"0,0-2-36 16,0 2-37-16,0-1-20 0,0 1-9 15,0 0 6-15,0 0 15 0,0-2 18 0,0 0 19 16,0 1 14-16,4 0 1 0,-2-2-6 16,2-3-26-16,0 3-25 0,-2-2-31 15,5 1-26-15,-3-1-24 0,2 2-18 0,0 0-16 16,-2 2-14-16,2 1-17 0,1 0-11 16,3 1-19-16,-6 2-12 0,6 0-14 15,-3 3-6-15,-1 0-6 0,0 2-5 0,-2 0-1 16,2 2 1-16,-6-2 3 0,4 4 5 15,-4-1 5-15,0 0 2 0,0 2 3 0,-4-1-2 16,2 0-4-16,-6 0-1 0,2-2 0 16,0 1-3-16,1 0-2 0,-1-1 3 15,-4-1 3-15,4 0 4 0,0-2-1 0,-1 2 5 16,-1-2 0-16,2 0 0 0,0 2 1 16,2-2 1-16,-3 3 0 0,1-2-3 0,2 2-6 15,-2-2-6-15,6 3-9 0,-4-4-15 16,4 3-20-16,0-2-20 0,0 0-22 0,0 1-27 15,0-1-30-15,0-1-28 0,4-1-26 16,-4-1-28-16,4 0-29 0,-2-2-26 0,2 3-32 16,2-1-45-16,1 0-40 0,1 1 2 15,-2-1 34-15,0 3 47 0</inkml:trace>
  <inkml:trace contextRef="#ctx0" brushRef="#br3" timeOffset="7214.33">19175 10629 227 0,'0'1'330'0,"0"0"43"16,-2 3-11-16,2-3-43 0,0 2-27 0,0 0-16 15,-5-1-9-15,5 1-7 0,0-2-15 16,-2 2-18-16,2-1-31 0,-4-1-36 0,4 0-34 16,0-1-39-16,0 2-33 0,0-1-41 15,0-1-48-15,-4 0-55 0,4 0-74 0,0 0-76 16,0 0-81-16,0 0-87 0,0 0-108 15,0 0-23-15,0 0 28 0,0 0 52 16,0 0 72-16</inkml:trace>
  <inkml:trace contextRef="#ctx0" brushRef="#br3" timeOffset="92145.13">20212 12360 102 0,'-4'-6'459'15,"4"2"120"-15,-2-2 108 0,2 3 31 16,0 2-72-16,0 0-91 0,0 1-108 0,-4 0-93 16,4 2-85-16,-6 5-74 0,0-1-46 15,-3 2-27-15,-3 5-23 0,2 0-19 0,-3 2-16 16,-1 3-12-16,1 2-14 0,-1 1-9 16,1 0-5-16,3 1-8 0,0 1-7 15,4 1-2-15,1 0-3 0,3-2-4 0,4 1-4 16,3-1-7-16,1 1-4 0,4-4-8 15,0-1-15-15,7-1-11 0,-1-3-20 0,5-4-17 16,-2 0-28-16,6-5-31 0,-3-2-45 16,1-6-59-16,4-3-78 0,-4-3-94 0,-3-1-82 15,-3-1-93-15,-1-1-67 0,-5-1 10 16,-1 0 65-16,2 3 95 0,-7-3 108 16</inkml:trace>
  <inkml:trace contextRef="#ctx0" brushRef="#br3" timeOffset="93009.49">20305 12041 80 0,'0'-7'534'0,"0"1"127"0,0 1 101 0,0 5 67 15,4 2-129-15,-1 5-145 0,-3 0-147 16,4 5-107-16,-4 3-84 0,4 4-55 0,-4 4-39 16,2 2-28-16,-2 6-19 0,0-1-15 15,0 6-16-15,4 2-9 0,-2 3-8 0,-2 2-10 16,4 1-3-16,0 1-1 0,-2-1-2 15,3-1-4-15,-5-3-2 0,4-3-1 0,-2-5 0 16,2-5-1-16,-2-4-1 0,-2-5-3 16,4-7-5-16,-4-3-3 0,6-6-6 0,0-7-6 15,3-4-6-15,-1-7-8 0,-4-2-6 16,6-1-5-16,-3-5-4 0,-1 4 2 16,2-1 5-16,0 1 7 0,1 4 8 0,-1 1 10 15,2 2 5-15,1 6 7 0,-1 0 0 0,7 3 2 16,-3 6-3-16,-2 1-5 0,5 5 1 15,4 1-2-15,-5 3 0 0,1 1 0 16,-1-1 4-16,1 2 3 0,-5-2 2 0,3-2 1 16,-3-1 2-16,-2-2 0 0,1 0 0 15,1-3 0-15,-2-4 0 0,5 0 0 0,-3-1 0 16,3-2 2-16,-3-5 7 0,5 1-4 16,-3-3 2-16,3-3-2 0,-5 0-1 0,5-4-4 15,-3-1-4-15,-6 1 1 0,3-3-2 16,-3 0-1-16,-2 0-4 0,-4 3-5 15,2 0-3-15,-4 0-11 0,-4 3-6 0,2 0-5 16,-2 4-2-16,-2 2-1 0,-4 2 5 16,-1 4 5-16,1 4 5 0,-7 3 4 0,5 3 7 15,-3 3 4-15,3 6 6 0,0 1 7 16,1 1 7-16,3 4 11 0,2 2 10 16,0 1 10-16,6 1 3 0,0 0 0 0,6 1-2 15,-2-3-6-15,2 3-12 0,4-4-9 16,3-2-12-16,-3-3-12 0,5-2-21 0,1-6-28 15,3-2-45-15,-3-7-55 0,5-2-62 16,0-2-69-16,-3-3-69 0,1-2-55 0,-7-1-23 16,5 1-12-16,-7 1-9 0,3 1 2 15,-5 2 8-15,0 2 35 0,-4 2 48 0,2 3 57 16</inkml:trace>
  <inkml:trace contextRef="#ctx0" brushRef="#br3" timeOffset="93213.08">21033 12753 26 0,'2'7'203'15,"-2"-1"41"-15,4-1-3 0,-4-1-19 0,4-1-9 16,-4 1 2-16,2-3 20 0,-2-1 38 15,-2-1 45-15,2-4 40 0,-4-3 35 0,4-4 13 16,-4-1-21-16,4-5-53 0,-2-2-68 16,-2-2-66-16,4-3-69 0,-4-2-50 15,4-4-39-15,-2 1-19 0,2-1-16 0,0 0-11 16,0 0-13-16,0 1-12 0,0 5-11 16,2-1-15-16,2 6-18 0,0 2-24 0,2 0-33 15,0 7-47-15,5 2-60 0,-5 0-66 16,8 7-59-16,-5 1-49 0,5 2-45 0,-1 1-50 15,1 3-6-15,-2 1 41 0,5 4 62 16,-3 0 65-16</inkml:trace>
  <inkml:trace contextRef="#ctx0" brushRef="#br3" timeOffset="93794.18">21256 12644 192 0,'-4'8'281'0,"4"-1"36"15,0-5-30-15,-2-1-9 0,-2 1 24 0,0-4 40 16,4-1 44-16,-6-6 37 0,6-4 14 16,0-3-26-16,-5-4-56 0,5-2-73 15,5-2-74-15,-5-4-67 0,0-5-55 0,6 4-33 16,-2-1-21-16,0 0-12 0,2 2-7 16,0 1-5-16,1 0-4 0,-1 7-4 0,-2 0 0 15,2 2-1-15,0 3-1 0,-2 3-1 16,3 2-2-16,-3 2 3 0,2 2-5 0,-2 2-1 15,-2 3-4-15,2 2-1 0,3 1-2 0,-1 6-2 16,-2 1 0-16,2 2 0 0,0 4 3 16,3 0-1-16,-3 3 2 0,0 1-2 15,0 2-1-15,-2-1 0 0,2-1-2 0,1 2 1 16,1-3 1-16,-2 0 2 0,0-3 2 16,1-1-1-16,-3-5-2 0,6 2-12 15,-4-4-14-15,0-3-23 0,1-4-24 0,1-4-19 16,-2-5-16-16,0-3 2 0,1-5 4 15,-3-1 12-15,0-3 20 0,-2-2 15 0,-2 3 16 16,0 1 11-16,0 1 15 0,0 7 15 16,0-2 17-16,4 6 12 0,-2 3 14 15,2 4 10-15,2 3 5 0,3 5 8 0,-1 5 15 16,2 3 12-16,5 4 19 0,-3 2 11 0,3 6 7 16,-3 4 0-16,5 4-9 0,3 3-13 15,-1 4-11-15,-3 3-11 0,5 4-7 0,-4 0-6 16,-1-2-6-16,1 1-7 0,-7-2-8 15,0-2-5-15,-6-3-8 0,-4-5-6 16,-8-2-6-16,0-3-4 0,-11-7-2 0,1-2-4 16,-9-5-10-16,-4-5-13 0,-2-2-25 15,-7-3-40-15,-3-6-68 0,0-2-89 0,-1-2-116 16,1-5-132-16,4 1-165 0,-3 0-58 16,9-1 14-16,4 4 61 0,2 1 110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6CC-C94E-4585-AC88-2FCBFAF74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E6D3-9FF7-4C4B-875C-2328BF2A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011A-06E3-46D6-8545-D17FB4C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AED9-4EDB-4023-972C-71C46A82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4BC3-FAC8-4685-B1A8-682AF6D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3539-A8E3-42B1-B561-57E7593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7FB58-A5B7-492E-9E0E-6591BEB9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B34C-D5FE-4B8E-8F79-D870EC7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DE7F-94E7-4D4F-957C-D35101BD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158F-D299-4698-9F0A-9675C058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02110-561D-43CA-B631-4A5363AAD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C42D-7DF6-4574-BB20-24FB4E003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F8B9-3A64-4C9C-BCCD-826F6B74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8742-086D-46B1-8515-0A764222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A5EC-32F3-4FB4-ACB6-EB2366D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AB0-C685-47CB-8B1F-B7BB0046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F095-50DB-4614-80E4-6F6E4BCD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C868-A56F-4053-ADC9-4D2509BC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820B-43C8-4BFE-8797-FDE0A3CE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F600-558E-4D7D-892E-51898B2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C82-433B-4338-86A1-F996A372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CA23-80AE-4B89-8EAA-8C0CF614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E7EF-10F1-483B-B855-22D6DB6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83F1-7D78-4D19-BE93-E214FD1A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D4D4-F799-4169-A648-854494D6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315-F35D-4B7C-BC1D-CD13A2C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DD9D-30D6-4FE7-957D-6BBD3A331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72F6-919E-48EE-9240-C876A5DF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1353-5C66-4FCD-8B88-F456E948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7CF4-B96E-45AE-A40A-800BB70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D1FB-8F47-4801-A021-0BF467B8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DF73-866B-411B-AADA-DB234F76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60FE-9938-490B-BFF5-61CEF750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1ED6-F86C-4A16-A7F0-A5348F12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8EA8-4070-49B8-8462-00579A02F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BB966-4CD4-4944-82E5-344AD669B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741B2-11AD-4F14-9D50-D13285FE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3BCB2-31BB-44FD-901B-2DA150C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4F60-F210-48CE-AAD7-6FF1EEE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C49-426B-4435-AF2F-29D5E5D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578D7-27D9-4741-BA83-38EB44A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8FDE-42A5-4417-BB5B-AE39A38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62B0-C198-4A2F-A091-283710DE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82E98-A936-42FF-872E-40D48590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21F56-4596-4815-84D5-B9E3539E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E4B29-A6B3-4CBE-8830-386BB2A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D99C-0218-4ED6-81E1-FEF7BC36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308C-D708-4C4F-9DD6-DD406B1C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70AD-501F-4BE7-8719-712DE9D4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380A-544E-424A-AE9C-20FA4421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9BDB-4814-494C-A630-4D7302C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DB93-3B6C-4108-AC90-EBD2DA2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E22C-EC66-465A-9E9C-9F2196A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8A4A8-ABDE-4AFA-A608-C76AB1D9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38004-6028-4B24-9A57-59BE6DFC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AB90-2854-4AC0-A458-6B57BB90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2044-CA67-4ECD-AFE9-9E37114D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E9373-C5F3-414B-95AC-76B132DD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E42D-94DF-47A7-84EB-BA795F31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ED3C-143A-4869-B4F6-17B65B65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AFF3-39A5-46A3-9F4E-0DACF252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981C-D928-4502-BDDD-2D04559204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4792-4AD5-40E2-85D5-58EA3D71E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1C3C-179C-4582-AAC2-83DE444F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3EB80-239A-44CE-8EBE-D5DAC5B29936}"/>
              </a:ext>
            </a:extLst>
          </p:cNvPr>
          <p:cNvSpPr txBox="1"/>
          <p:nvPr/>
        </p:nvSpPr>
        <p:spPr>
          <a:xfrm>
            <a:off x="647493" y="448666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A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System.out.println("apple");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5F165-C9AD-4CC1-ACFB-899553867390}"/>
              </a:ext>
            </a:extLst>
          </p:cNvPr>
          <p:cNvSpPr txBox="1"/>
          <p:nvPr/>
        </p:nvSpPr>
        <p:spPr>
          <a:xfrm>
            <a:off x="647494" y="1824705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B extends A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System.out.println("banana");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A1B6C-EAFC-46C5-8EFF-5F7F1717CEC0}"/>
              </a:ext>
            </a:extLst>
          </p:cNvPr>
          <p:cNvSpPr txBox="1"/>
          <p:nvPr/>
        </p:nvSpPr>
        <p:spPr>
          <a:xfrm>
            <a:off x="647494" y="3200744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C extends B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System.out.println("cherry");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E2648-2175-403D-9CE1-7AFBEE83BF3C}"/>
              </a:ext>
            </a:extLst>
          </p:cNvPr>
          <p:cNvSpPr txBox="1"/>
          <p:nvPr/>
        </p:nvSpPr>
        <p:spPr>
          <a:xfrm>
            <a:off x="6002209" y="448666"/>
            <a:ext cx="1845652" cy="16004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 a1 = new A();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 a2 = new B();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 a3 = new C();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a1.print();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a2.print();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a3.print();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FAA7C-BCC8-4F21-9D2C-1D634F0D5B70}"/>
              </a:ext>
            </a:extLst>
          </p:cNvPr>
          <p:cNvSpPr txBox="1"/>
          <p:nvPr/>
        </p:nvSpPr>
        <p:spPr>
          <a:xfrm>
            <a:off x="6002209" y="2396507"/>
            <a:ext cx="1845652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 b2 = (B) a2;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b3 = (B) a3;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b2.print();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b3.print();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C21E7-BA64-490A-A93D-F6BE8E9F760D}"/>
              </a:ext>
            </a:extLst>
          </p:cNvPr>
          <p:cNvSpPr txBox="1"/>
          <p:nvPr/>
        </p:nvSpPr>
        <p:spPr>
          <a:xfrm>
            <a:off x="6002209" y="3916628"/>
            <a:ext cx="1845652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a4 = b3;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a4.print();</a:t>
            </a:r>
            <a:endParaRPr 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6A4DA2-4FB2-435C-ADCD-347A2728DD6B}"/>
                  </a:ext>
                </a:extLst>
              </p14:cNvPr>
              <p14:cNvContentPartPr/>
              <p14:nvPr/>
            </p14:nvContentPartPr>
            <p14:xfrm>
              <a:off x="1773360" y="164160"/>
              <a:ext cx="9648360" cy="63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6A4DA2-4FB2-435C-ADCD-347A2728D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000" y="154800"/>
                <a:ext cx="9667080" cy="63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1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4</cp:revision>
  <dcterms:created xsi:type="dcterms:W3CDTF">2020-10-05T19:20:33Z</dcterms:created>
  <dcterms:modified xsi:type="dcterms:W3CDTF">2020-10-09T14:46:50Z</dcterms:modified>
</cp:coreProperties>
</file>