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D7CE-A7D4-4597-A3E8-04763D5A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1FFB2-C8DA-4946-A2DD-8E795424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004F-6E1F-4B56-8C9E-A21DAF7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4C376-9014-4D86-AE26-2FC39228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5C57-DEE8-4BF2-9128-2A496284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FDAB-FC92-408A-B8A1-B25F631E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592C8-7D24-4AE8-BBE9-01A24BCB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46B2-273A-433F-9E2E-D2789D3F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A248-A3CF-4D9A-8BCF-CD0DFA2A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18A5-6F42-4172-845D-5E1F004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EB105-1E37-489B-AEC2-BEE30941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27205-3C08-4C09-A434-2C56E781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3A50-2857-4DCB-B035-DFE75F4F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6F39-1BC9-476A-9FB5-AA73EE95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7AF6-E6E4-448B-A4B1-E31C7451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831-AC5F-4410-A9DD-ABF97DB3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9C00-AEC2-45E9-BE44-170A0F77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E07A-938F-4AB1-8C66-337CFD3A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C5E9-80E7-49AF-A5B9-E7E662E0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3CDF-F5CF-422F-B104-90E4AA85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548-C62B-45C8-8AB5-135DCC9F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AB754-B87B-4A96-93DC-A61A5F72E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044C0-07C5-48C9-A7C0-72D1902F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60C8-034C-45C3-BA38-7A606FA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92BA-9F2C-4A37-B8C4-6AC8C329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9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F4B4-7C42-4320-8C19-41BA7967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CB35-2B9F-49F0-A2D4-8CA72EA2B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3447-CEC0-4B96-8851-61BDBF4D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DB55-5864-4FC7-896B-FFBB8A66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B29AE-0FB6-4526-84DF-D92E68C3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33B87-73F4-46B5-99CD-C246A1FF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1404-4971-4A83-B595-0F790374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1764F-BE50-415D-828C-19D3D5B5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3BBC5-3C85-4897-87A8-72E65753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C309A-2FC4-4D3F-AEB6-D1C325139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9F9F2-600E-4938-99F1-B292D64C8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2C4B9-6B7F-459E-91C9-8C4CEEE2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988C9-DF91-4788-BE24-3F9C274F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77B96-3DF7-485C-BC47-F20FA892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0BD6-B3FF-4F26-80BA-707BD35C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E1C5D-6925-40E5-A672-01C33096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E16A3-4838-4E6D-8488-4F63D54D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5840A-D1EB-4D34-87DE-8F9224ED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0D939-39FB-4432-B7A1-F0E08B13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07B2C-369E-4072-B75F-91E79B8C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D866A-EC34-4B28-B2A0-E8E7C3AC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BB7E-C0A1-49A9-94AC-38D41515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FEC5-EAD9-4F31-B47D-9BFDD074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C985-904A-4EC2-BBC3-EA682851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6834E-4E6F-4226-8B3C-50401FC1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43ABD-D6B1-40FE-A6E8-18C64E4F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2F820-184B-4066-9888-6A597F54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39B7-A4BD-40AC-B498-3B568A95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3CC05-9F36-4491-98A5-8DCE3EADA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4C55B-7DF3-452C-A577-D05850AA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4B7B9-E471-4AAD-820C-05580C1F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43510-6356-4E59-9165-486C09C8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D5262-1ED0-43C7-8FAC-7E8C6876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AFC02-77A6-421E-9073-D164A8C6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02693-260E-419E-A547-0007A6AC1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9738-D4E9-4180-ABC5-E1442B9B8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432-45C0-4518-A043-72B813D33D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8311-2F6B-42D3-A85D-D5D31FB4B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E21C-05F2-4554-B27E-76CDF097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1C46-4C7C-4D0A-B54A-81F31ACE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D850-B0F1-4801-B022-6A5D21C1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TextMessage.java and MultimediaMessage.java: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the code so that the text of a MultimediaMessage always starts with “MMS: 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all the TextMessage fields back to private if you have edited them. Now write a new protected setMessageText()  method. Use this in the constructor of MultimediaMessage to get the desired “MMS: ” prefix.</a:t>
            </a:r>
          </a:p>
          <a:p>
            <a:pPr marL="0" indent="0">
              <a:buNone/>
            </a:pPr>
            <a:r>
              <a:rPr lang="en-US" dirty="0"/>
              <a:t>Using Penguin.java and Bird.java: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Make a class for another type of bird, check the “Inherited abstract methods” box. Note how this works.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0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4</cp:revision>
  <dcterms:created xsi:type="dcterms:W3CDTF">2020-10-11T23:02:33Z</dcterms:created>
  <dcterms:modified xsi:type="dcterms:W3CDTF">2020-10-12T15:24:25Z</dcterms:modified>
</cp:coreProperties>
</file>