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88949-A9B5-4C83-9B06-C9C1998799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02758B-895B-4DC6-8E6F-CFA18D608C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2C8E8-0E66-44B7-BA5D-D89739D3A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85B8-5DCD-419F-8E60-9E164B94822A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ED783-7088-468D-A827-0A6D90CF5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7D540-F2E3-48BA-B8EA-66C8BC1E0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F2253-D269-4CFD-A75B-EC8965596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90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A4032-58A3-4070-BA1E-AD1949435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894EF1-88F9-4C2B-A032-E246E4CF0A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190E4-CC6F-4AE6-A910-D853CE338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85B8-5DCD-419F-8E60-9E164B94822A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2B4D5-1810-4E76-909A-9674DB07D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996EE-277E-48FE-B719-C0FD62C32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F2253-D269-4CFD-A75B-EC8965596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221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010E70-BFF7-49A0-AB88-889D7372C4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552DB0-B6CE-4171-8B8B-9382A5612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E2916-4A24-4326-94D6-BE47C860A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85B8-5DCD-419F-8E60-9E164B94822A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C072D-2101-4B5A-8E04-4A3DFED3E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E489A-516E-4080-B421-6128E37DE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F2253-D269-4CFD-A75B-EC8965596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4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B1F56-3CEB-4E66-956A-95A0AC5DF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7687B-A0AC-4E3B-8491-1EEA27A4F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0D015-EA76-4147-96A7-D74D2B3EF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85B8-5DCD-419F-8E60-9E164B94822A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0B429-D4B6-4125-B205-E2C1B4A40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1E53B-3A4E-4725-84F8-706073727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F2253-D269-4CFD-A75B-EC8965596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763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6518D-8059-407A-9CCD-C1133CDD9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63ED05-A819-4962-A7EE-547ED5C3B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E7B39-23A7-4994-9316-427122DA8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85B8-5DCD-419F-8E60-9E164B94822A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999D5-4286-410F-9C71-647B28291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72BE4-BECA-4E1B-81FF-AE930762D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F2253-D269-4CFD-A75B-EC8965596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44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F3B9B-3C37-4D25-81E4-A0B384095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E6ECD-FBB9-481C-B40C-32709B1E4F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E03FD3-59D0-4F6D-9B07-E2D317575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E7D77A-A47E-4643-8F0C-95D7CAAA2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85B8-5DCD-419F-8E60-9E164B94822A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3C77B-B6A3-4B13-B603-8FE1DE018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D3D082-FB7A-44C8-A179-43E4AA24F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F2253-D269-4CFD-A75B-EC8965596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0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FC66A-309D-4309-BDE9-322768D02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0A273-65FB-4574-86EC-AF87F9EC1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7F565B-FD10-45E8-B8C7-8FA4064EC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04080E-8F25-4481-8BC7-BC4272F5B1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719774-055C-46D0-95C3-FF5804DCE1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12A3AA-5272-4DAF-89DD-A0B8B9937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85B8-5DCD-419F-8E60-9E164B94822A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63E5CE-63B6-49BE-9D4C-8E278690D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C6D68C-F8F6-4982-9126-0254239CC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F2253-D269-4CFD-A75B-EC8965596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52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5D2E2-27A1-499C-82EB-D5DA1B54F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8A139F-179E-41A1-B1AA-D87A3F96C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85B8-5DCD-419F-8E60-9E164B94822A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CB590E-E204-4AF1-97C4-399CAAC7E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C9197E-B67C-4065-A4B1-E63335094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F2253-D269-4CFD-A75B-EC8965596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160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F0E14E-A694-479E-9F97-F4C911DDD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85B8-5DCD-419F-8E60-9E164B94822A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651FF1-96F9-417F-8DB5-F480ABFF3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9583B-6BAC-4432-97B3-BA1245391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F2253-D269-4CFD-A75B-EC8965596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6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E213B-12D2-40A4-BF11-463757928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53C44-E0FD-468D-B297-5DC4FBE0F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F71A93-6757-4C61-B656-906E4572B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3BDBC3-B49B-4449-BD48-65E78B17C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85B8-5DCD-419F-8E60-9E164B94822A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AEE4B2-B201-4545-87B5-2E1641185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3897C0-B2D8-415B-B42D-29B557F4C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F2253-D269-4CFD-A75B-EC8965596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1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15331-BBF9-4A0F-84DE-1E5BFB00E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0FCE3D-F06A-4361-BBE0-E69EF580BE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F65D75-BB0B-480A-8D86-3A0B3AFBD3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8742CD-5124-4886-9149-25423D022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85B8-5DCD-419F-8E60-9E164B94822A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F71C5D-639A-44DD-B5D9-3DE2F0E26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ED94B7-D4CF-4228-A7BC-D34C7298F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F2253-D269-4CFD-A75B-EC8965596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64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4A3DBA-38DF-408B-8B5C-6C1F0ECC1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EB5F79-A33F-43D5-B23F-5998D145D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22BFF-D3D8-4E73-AAA4-FFE58DB63C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B85B8-5DCD-419F-8E60-9E164B94822A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F81D7-DE4F-4F8D-A4A5-BF45B0E300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14DC3-02D1-4FCB-B89D-BDE830709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F2253-D269-4CFD-A75B-EC8965596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14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5F6B1-8755-40E0-8739-DE75D38AF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8171"/>
            <a:ext cx="10515600" cy="560879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With FirstExceptionExample.java: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Run </a:t>
            </a:r>
            <a:r>
              <a:rPr lang="en-US" dirty="0" err="1"/>
              <a:t>FirstExceptionExample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Where was the exception thrown? </a:t>
            </a:r>
          </a:p>
          <a:p>
            <a:pPr lvl="1"/>
            <a:r>
              <a:rPr lang="en-US" dirty="0"/>
              <a:t>Why was an exception thrown?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the Source | Surround with… | Try/catch block command to catch an exception at the location of your choice. Run the program to see if it’s working.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Throw an Exception in method(). Experiment with adding throws clauses where necessary and catching the exception somewhere else.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452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73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MacCormick, John</dc:creator>
  <cp:lastModifiedBy>MacCormick, John</cp:lastModifiedBy>
  <cp:revision>1</cp:revision>
  <dcterms:created xsi:type="dcterms:W3CDTF">2020-10-14T01:10:02Z</dcterms:created>
  <dcterms:modified xsi:type="dcterms:W3CDTF">2020-10-14T01:12:01Z</dcterms:modified>
</cp:coreProperties>
</file>