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B629-F0B9-4BBA-B338-DDACE7EDA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4625-8AE2-4F1E-AC7A-58058BADB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46F4-3E77-4FB7-A48E-5D06C0D3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7F72-3F68-4149-B355-8D2972A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61D4-5FD3-4A48-894D-C0E3BF5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3C55-3B46-43FB-B165-D4BC5E82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97896-4AA9-433B-B189-9E8476F25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5724-0AE2-49B9-B702-6742CC01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5020-8638-47BF-A095-C53AC88F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2396-5D86-4DD9-B51B-B0A4CE9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539E2-0AB0-4133-ABC7-A9E97706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B6E1-8633-4F2C-ACFE-C1969C173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D51E-4393-4FA7-B279-C49504B9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E9B0-CB59-4608-A717-E07F50F9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0089-E18D-461D-A4F7-1042A9B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DB46-B55F-495E-BD15-ADCB31A6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C77C-1D7A-4DA5-B319-ACA8BDB7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6D61-8000-4E31-94C8-324A6007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9A6A-AC6D-4CB8-95D0-9283D76E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698F-561D-4285-83D1-637973DD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8576-728C-4F73-A31A-6A9F2AA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C26F-91FC-4F13-8105-E9650D93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CF23-0ACC-4CFA-8534-3979CBB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5A2F-9EC1-4B6B-BDBA-D5A0EC25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9F2E-D667-461B-A73C-74A2B079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FCA-1694-42A1-9E76-F7B7DA7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531A-6597-412B-9D64-D0EA5DE2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5B6BC-031D-4F41-8DC5-E2D97D0B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7BBE-02CE-4C46-A314-E9FA6193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5FCD-F43B-49E1-BA0E-3BE9FB9C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91FE8-56A5-4296-9D35-FCFC49F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96A-19DB-44FE-82F3-964BDEA5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AF2B-54BA-4140-BD57-5B3A3E8A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40484-6E92-48D2-A687-CD6088A7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63D5-6A00-4435-8C24-C0345405F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A9EE7-DE46-4542-BFA3-A6CFB262B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0140D-3EED-4B8F-9227-9172381E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BE5F2-B18E-45B9-AF7F-9F269574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4F468-1C39-40DB-B226-F69BD511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E78-2D5C-44D0-94A6-622DC552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5926C-DD09-464F-905A-4FB0DEEC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CD99-D6D1-49D2-B6F8-AB177626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5E1E6-CE91-4046-BDF3-3F2B712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E996B-C26D-4290-9472-BF3A4CBC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20E1F-A224-4970-8B3A-67534EB8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7E25B-1744-4E1A-82B6-968B141B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3995-0572-483F-9172-4B6042EB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039C-16B9-4D29-872B-42CF5E49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ADC7-DB98-4555-8CE8-E085E922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108E5-2725-4078-927D-ADED23F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A9F3-8416-47E7-B3BE-526BE780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1A67-2A39-4CB0-8F35-5842E0CC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BE05-895D-4534-84B4-8B754D14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19B13-6806-4E7E-B597-3F9D805A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14FB-9931-44BE-ACC8-6C02D63A3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F7D2-781E-4F4B-83D0-4F62186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CECCC-BC97-4943-9832-7C9F5C4B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8989B-0FE5-4B65-A1AC-7A3E1C1D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9DBB7-4C97-4E4A-935E-2530139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3B6D-9276-4E07-9DE4-60A9296B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2B04-C5ED-44AB-916C-5E70CC4C0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EFC5-637E-4F20-BC7F-9A89B8A680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0989-041C-41A5-ABB0-B76E8D6F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BFC1-EDC5-4D14-B8E1-6EEC1F9D1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0B47-7216-4FF7-9104-572328CE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F10F-0264-40DC-A4F2-B50C01C9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3"/>
            <a:ext cx="10515600" cy="56531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the text file myName.txt so that SayHiFromFile.java will greet you with your own name. Run the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file name so that you deliberately trigger an exception to be thrown. Run and observe.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change the name of the exception to be caught: instead of </a:t>
            </a:r>
            <a:r>
              <a:rPr lang="en-US" dirty="0" err="1"/>
              <a:t>IOException</a:t>
            </a:r>
            <a:r>
              <a:rPr lang="en-US" dirty="0"/>
              <a:t> catch a </a:t>
            </a:r>
            <a:r>
              <a:rPr lang="en-US" dirty="0" err="1"/>
              <a:t>NoSuchFileException</a:t>
            </a:r>
            <a:r>
              <a:rPr lang="en-US" dirty="0"/>
              <a:t>. What happens? Are you surprised?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Define your own exception type and write some code that throws and catches this type of exception.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2020-10-16T02:05:20Z</dcterms:created>
  <dcterms:modified xsi:type="dcterms:W3CDTF">2020-10-16T02:07:32Z</dcterms:modified>
</cp:coreProperties>
</file>