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19T14:42:00.4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7082 3411 261 0,'10'-5'303'0,"-4"2"29"0,5 0-48 15,-1 2-49-15,3-2-17 0,-3 3-8 16,0-2 0-16,-4 1 4 0,-1-1-3 0,1 2-19 16,0-2-28-16,-2 1-28 0,-4 1-31 15,0-1-28-15,4-1-22 0,-4-1-9 16,-4-1 1-16,4 2 2 0,0-1 8 16,-4 0 14-16,2 0 13 0,-2 0 15 0,4 0 3 15,-4 0 1-15,2 0 3 0,-3 2-1 0,5-1-10 16,-2 0-7-16,-2 1-10 0,-2-2-9 15,2 3-12-15,-6-3-11 0,3 0-10 16,-5 0-11-16,-3 0-5 0,-1 0-8 0,-5 0-5 16,3 2 0-16,-5-1-4 0,-2 1 2 15,-2 1-5-15,-2 1 1 0,-2 1-5 0,2 1-2 16,-2 1-3-16,2 2 2 0,3 2 0 16,-5 2 1-16,4 2 2 0,4 2 2 15,0 2 2-15,3 2 1 0,1 2 2 16,0 1 1-16,7 1 2 0,0 1 2 0,1 1 0 15,1 3 1-15,4 0 0 0,-3 4 1 0,7 1 1 16,-2 1-2-16,2 5 3 0,2-1-2 16,-4 5 1-16,4 1-2 0,4 1 3 0,-2 3 1 15,2 0-1-15,3 1 2 0,-1 3-3 16,-2-1-2-16,6 2-2 0,-4 0-2 0,5-2-1 16,-5 1-1-16,4 0-2 0,1 0-2 15,-1 1 0-15,-2-2 1 0,3 1 0 0,-1 0 1 16,0 2 2-16,1-1 2 0,-5 0 2 15,4 2 1-15,2-2-1 0,-1 1 15 16,-1-3 7-16,0 1 7 0,1-2 5 0,-5-2 1 16,4-3 0-16,-3-5-10 0,-1 3-1 15,0-5-3-15,2-2-1 0,-2-2-1 16,-4-3 0-16,3-2-2 0,-1-4-2 0,-2-1-6 16,-2-4 0-16,4-2-6 0,-4-2-3 0,0-2-5 15,0-2-3-15,0-2-2 0,0-2-1 16,-4-1-4-16,4 1 4 0,0-3-1 0,-2 1 0 15,2-3 2-15,0-1 0 0,-4 1 3 16,4 0-1-16,0-1 1 0,0 1 2 16,0-1 2-16,0-1 2 0,0 2 0 0,0-1-3 15,0 1 2-15,0 0 1 0,0-1-2 16,0 1 4-16,0 0 0 0,4 1 7 0,-2-1 6 16,-2 1 2-16,6 1 4 0,2-1 3 15,-1-2 2-15,5 3-3 0,2-3-3 16,-1 1-5-16,7-2-7 0,3 0-2 0,2-2-12 15,-2-1-9-15,6-3-19 0,-2 2-20 16,6-4-24-16,-7-1-32 0,8 0-51 0,-8-1-90 16,5-4-141-16,-4 2-160 0,0-1-168 15,-4-1-70-15,0 2-2 0,-7 0 72 0,-1 3 137 16</inkml:trace>
  <inkml:trace contextRef="#ctx0" brushRef="#br0" timeOffset="1063.83">6412 4375 40 0,'6'0'158'0,"-1"0"-8"15,-3-1-7-15,2-2-8 0,2 1-13 16,-2 1-9-16,0-1-7 0,-2 0-9 15,2 1-9-15,-4-1-7 0,2 2-5 0,-2-1-5 16,5 1-7-16,-5-1-5 0,0 1-2 16,0-2-9-16,0 2-2 0,0 0-4 0,0 0-4 15,0 0-3-15,0 0 0 0,0 2 4 16,0-2-2-16,0 1 4 0,0 0 4 0,-5 1 6 16,3-1 1-16,-2 3 11 0,-2 0 11 15,-4 1 16-15,-3-1 15 0,-7 4 14 16,-1-2 9-16,-8 3 1 0,-4 0 1 0,-8 0-4 15,-9 0 3-15,-4 0-3 0,-12 0 0 16,-6-1-2-16,-9 2-15 0,-12 0-13 0,-4 2-22 16,-6 1-19-16,-5-2-18 0,9 3-16 15,2-1-6-15,0-1-8 0,12 0-5 0,4 0-7 16,11-2-1-16,10 1-7 0,6 0-8 16,11-2-17-16,6 1-26 0,8-1-43 15,8 0-66-15,5 0-79 0,-1 0-82 0,11 0-85 16,0-1-102-16,1-2-28 0,1 0 33 0,2 1 65 15,2-2 80-15</inkml:trace>
  <inkml:trace contextRef="#ctx0" brushRef="#br0" timeOffset="4636.09">1902 4410 215 0,'-6'-8'406'15,"6"2"73"-15,-5 0 70 0,3 2-53 16,2-1-63-16,0 3-32 0,0 0-35 0,0-1-21 15,0 3-21-15,0 0-23 0,0 0-21 0,0 5-23 16,0 2-25-16,0 3-34 0,7 7-36 0,-7 2-30 16,6 5-34-16,-2 4-27 0,6 2-25 0,-4 5-27 15,5 4-21-15,1 0-15 0,-2 2-11 16,1 1-8-16,1-2-5 0,3-1 6 0,-5-3 5 16,-2-1 5-16,3-5 7 0,-3-6 4 15,-2-1 10-15,0-5 4 0,-2-2 3 16,-1-5 0-16,1-1 0 0,-2-7-3 0,6-3-2 15,-6-5-4-15,8-4-3 0,-5-4-3 0,7-5 2 16,-2-3-1-16,1 0-1 0,-1-3 4 16,2 0 0-16,-1 3 2 0,1 2 0 0,3 3 2 15,-3 4-2-15,2 5-3 0,3 4-8 0,-5 6-9 16,5 4-7-16,-1 5-6 0,1 5-3 16,-3 4 0-16,3 0 5 0,-5 2 9 0,-1 2 8 15,-3-1 7-15,-6-2 5 0,-2 0 0 16,-2-1 2-16,-6-1-2 0,-5-2 1 0,-1-2-4 15,-3 0-4-15,1-4-1 0,-3-2-9 16,-2-2-8-16,1-3-11 0,3 0-19 0,1-2-34 16,-1-3-58-16,7 0-81 0,0-3-116 15,3 3-118-15,7-5-151 0,0 2-73 0,11-4-1 16,-1-1 61-16,7 0 107 0,3-3 122 0</inkml:trace>
  <inkml:trace contextRef="#ctx0" brushRef="#br0" timeOffset="5355.58">2762 4537 37 0,'4'-1'324'0,"0"1"66"0,-2 0 59 15,2 0-16-15,-4-2-45 0,2 2-28 16,2 0-26-16,-4 0-24 0,0 0-25 0,0 2-25 15,0 1-21-15,-4-2-22 0,2 4-20 0,-2-2-24 16,-2 1-23-16,0 1-27 0,-5-1-28 16,1 2-26-16,0 0-20 0,-3 2-13 15,-1 2-9-15,1 1-7 0,3 1-2 0,0 4-3 16,3 2 0-16,1 2-1 0,-2-1-4 0,6 4-1 16,2-1-1-16,0 2-3 0,2 2-2 15,2-1-3-15,2-1 0 0,3 2 0 16,-3-1 1-16,6-1-1 0,-1-3 4 0,-1 0 7 15,0-3 7-15,3-2 6 0,-3-1 8 0,0-5 2 16,1-4-3-16,-1-5-11 0,-2-5-7 0,0-6-10 16,-1-4-8-16,-1-9-7 0,-6-4-1 15,0-6-2-15,0-6 1 0,0-1 0 0,-6-2 1 16,2 1 1-16,1 4 1 0,-5 7 3 0,6 4 2 16,-2 5-2-16,4 5-4 0,0 4-4 15,0 6-8-15,6 6-10 0,2 4-13 16,5 5-11-16,-3 4-12 0,7 5-12 0,-1 2-13 15,1 2-24-15,-1-2-37 0,1 1-61 0,-1-3-92 16,1 0-109-16,-3-3-127 0,-1-4-90 0,1-2-17 16,-3-5 39-16,-3-2 87 0,0-7 121 15</inkml:trace>
  <inkml:trace contextRef="#ctx0" brushRef="#br0" timeOffset="5659.62">2869 4234 265 0,'0'2'335'0,"0"5"42"0,0 4-4 16,4 5-56-16,-2 2-14 0,2 3 2 0,3 0 11 15,-1 2 16-15,-2-2-1 0,2 1-3 16,5 0-25-16,-5 1-34 0,4-2-43 0,-4 1-46 16,5-3-40-16,-1-1-37 0,0-2-27 15,1-1-17-15,1-1-4 0,-2-2-5 0,7-2-1 16,-5-1 1-16,3-1-7 0,1-2-5 0,-3 0-8 15,3-2-7-15,-1 0-8 0,-3 1-7 16,3 0-8-16,-3-1-5 0,-2 0-11 0,-3 1-14 16,3 3-15-16,-4-1-15 0,0 2-19 15,3 3-29-15,-7 1-33 0,2 1-41 0,-4 0-52 16,0 1-66-16,0-2-80 0,-4 1-86 16,-3-2-90-16,3-2-64 0,-2-1 6 0,0-1 50 15,-4-3 85-15,-1-2 106 0</inkml:trace>
  <inkml:trace contextRef="#ctx0" brushRef="#br0" timeOffset="6017.67">3132 4677 276 0,'16'-23'360'0,"1"-2"53"0,3-1 16 15,1-1-39-15,-2-2-5 0,6-2-2 16,-3 0 7-16,1-1 3 0,2 1-26 0,-2 2-43 16,-1 0-58-16,-1 4-52 0,2 0-59 15,-7 4-54-15,1 1-39 0,-1 1-24 0,-1 1-19 16,-3 1-11-16,-6 1-8 0,3 0-5 0,-7 3-3 15,-2-2-6-15,-2 2-3 0,-7 2-6 16,3 2-6-16,-6 1-12 0,1 3-14 0,-3 3-21 16,2 2-20-16,-5 5-12 0,5 4-3 15,-3 4 3-15,3 6 10 0,-3 6 16 0,5 4 21 16,4 2 18-16,2 5 11 0,2 3 11 0,2 0 14 16,2 1 28-16,6-1 39 0,4 0 40 15,3-3 33-15,1-1 25 0,3-7 6 0,6-1-1 16,-3-4-28-16,5-5-33 0,0-3-25 0,2-7-21 15,2-3-19-15,-2-6-13 0,-2-7-14 16,4-4-10-16,-4-7-12 0,-2-5-13 0,-1-5-17 16,-1-5-21-16,-2-1-32 0,-5-1-48 15,-3 1-81-15,-3 6-107 0,-6 3-122 0,-2 6-127 16,-2 4-106-16,-2 8-23 0,-8 5 50 16,0 6 97-16,-1 12 126 0</inkml:trace>
  <inkml:trace contextRef="#ctx0" brushRef="#br0" timeOffset="6522.08">2902 5915 227 0,'-4'2'475'16,"2"3"97"-16,2 2 77 0,0 5-36 15,0 1-62-15,2 3-74 0,2 3-84 0,-4 2-77 16,6 2-64-16,-1 1-56 0,1 2-55 16,0 0-38-16,2 0-27 0,-2 0-14 0,7-1-11 15,-3 0-11-15,1-2-10 0,1-1-7 16,2-2-7-16,3-2-6 0,-1-2-7 0,1-1-5 15,0-2-8-15,3-6-7 0,-1-3-13 16,1-3-14-16,1-5-22 0,2-3-31 0,4-7-56 16,-4-4-75-16,3-6-86 0,-5-5-86 0,2-2-70 15,0-4-44-15,-3-3-6 0,1-3 15 16,-5 2 36-16,1 2 37 0,-7 1 56 0,-4 3 55 16,-6 4 61-16</inkml:trace>
  <inkml:trace contextRef="#ctx0" brushRef="#br0" timeOffset="6861.27">3392 5827 38 0,'-4'-10'210'0,"2"-1"18"0,-2 4-7 15,-2-1-6-15,1 3-2 0,-1 1 12 0,0 3 20 16,0-1 29-16,-4 4 34 0,-1-1 28 0,1 3 13 16,-3 3-6-16,3 2-9 0,-6 1-32 15,1 4-41-15,3 2-44 0,-5 2-39 0,3 3-40 16,1 0-36-16,3 2-27 0,0 1-17 16,3 1-12-16,1-1-8 0,2 1-4 0,4 1-6 15,4 0-2-15,-2-1-4 0,7 1-1 0,-3-2-6 16,4-1 0-16,3 0-6 0,3-3 0 15,-1-2-3-15,-3-3-1 0,4-3-2 0,1-2-1 16,-3-5 0-16,-1-7-4 0,-3-5-3 16,1-8-3-16,-1-8 1 0,-4-6-3 15,0-6-1-15,-6-6 0 0,0-2 0 0,0-2 1 16,-6 1 1-16,2 4-1 0,-2 3 3 0,2 4 0 16,2 8 2-16,-3 4 4 0,5 6 1 15,0 5 3-15,0 2-2 0,7 8 1 0,1 3-5 16,8 6-7-16,-3 3-4 0,7 4-13 0,1 2-14 15,2 2-19-15,-2-1-27 0,1-1-52 16,-5-1-69-16,4-3-86 0,-9-4-98 0,-2-2-103 16,1-5-108-16,-5-6-49 0,-2-5 22 15,-4-5 63-15,-4-2 98 0</inkml:trace>
  <inkml:trace contextRef="#ctx0" brushRef="#br0" timeOffset="7133.59">3452 5536 246 0,'0'-13'291'0,"-4"2"17"15,2 2-55-15,2 3-36 0,0 3-30 16,0 3-10-16,0 3 2 0,0 3 16 0,2 2 23 16,2 2 26-16,2 1 16 0,-2 0 11 0,1 3 8 15,1 0 3-15,0 1-16 0,0-1-21 16,0 2-37-16,5 0-36 0,-1-1-39 0,0-1-40 16,7 1-30-16,-7-2-17 0,7 1-5 15,-1-2-7-15,1 0-4 0,-1-3-7 0,5 2-8 16,-4-3-2-16,-1 2-8 0,1 0-5 0,-1-1 0 15,-3 0-6-15,-3 1-2 0,4 2-8 16,-7 2-10-16,3-1-10 0,-4 4-23 0,-2-1-32 16,-4-1-57-16,0 2-69 0,-4-1-81 15,0-1-95-15,2 1-98 0,-2-2-106 0,-2 0-42 16,-5-4 20-16,5 1 64 0,-4-3 93 16</inkml:trace>
  <inkml:trace contextRef="#ctx0" brushRef="#br0" timeOffset="7730.19">3686 5920 223 0,'12'-23'276'0,"3"-1"32"16,1-2-45-16,5-3-28 0,-3-1-3 0,3-3 5 16,-4-2 12-16,5-3 14 0,-1-3 13 0,-4 0-3 15,3 0-4-15,3 0 2 0,-7 2-8 16,1 2-20-16,0 0-30 0,-3 5-32 0,-2 2-41 16,-5 4-41-16,1 2-33 0,-6 2-28 15,2 4-19-15,-4 0-12 0,-4 4-7 16,2 2-2-16,-2 5-5 0,-2 4 2 0,-3 4-1 15,3 5 1-15,-4 8 5 0,4 5-3 16,-5 7-2-16,5 6-3 0,0 2-5 16,0 5-4-16,1 1-4 0,5 2-2 0,5-1 6 15,-3-2 5-15,6-1 7 0,-2-4 7 16,4-3 5-16,-1-5 3 0,1-2 3 0,5-5-2 16,-3-5-3-16,-2-4-3 0,7-6-7 15,-1-5 0-15,-1-3-5 0,1-8-6 0,1-5 0 16,-1-5 0-16,3-4 4 0,2-6-1 0,-1-2 1 15,-1-5 3-15,2-3 1 0,-7-1 1 16,-1-1 0-16,1 1 1 0,-6 1 0 16,1 3 2-16,-3 2-1 0,-4 6-4 0,2 4 5 15,-4 5-5-15,4 4-1 0,-4 4-3 16,-4 5-3-16,4 2-4 0,-4 5-2 16,2 2 1-16,2 4-3 0,-4 4-3 0,4 4-2 15,0 2-2-15,0 1-2 0,4 3-3 16,-4 1 2-16,2 1 4 0,2 0 4 0,2 0 7 15,-6 0 6-15,6-2 4 0,-2 0 2 16,3 0 8-16,-3-3 3 0,6-2 6 16,-4 1 4-16,5-2 11 0,-5-4 7 0,4 2 7 15,1-3 11-15,-1 1 5 0,-2-2 1 16,2-1-5-16,1 0-6 0,-5 0-9 0,4 1-14 16,1-1-11-16,-1 3-7 0,-4 1-5 15,5 2-3-15,-5 1-4 0,0 0-3 0,-2 3-10 16,2 0-17-16,-6 3-38 0,0 2-52 15,-6 2-63-15,2 0-92 0,-8 2-105 0,-3 2-123 16,-1-1-102-16,-3 2-20 0,-6-3 28 16,-2 2 73-16,-2-4 103 0</inkml:trace>
  <inkml:trace contextRef="#ctx0" brushRef="#br1" timeOffset="197773.73">8182 2302 21 0,'4'0'247'0,"0"0"26"16,-2 2 0-16,-2-2-59 0,4 0-51 0,-2 1-33 15,-2 1-21-15,0-2-10 0,0 0 2 0,0 0 15 16,0 0 21-16,0-2 30 0,0 1 38 16,0 1 33-16,0-2 36 0,0-1 21 0,0 2 14 15,0-4-5-15,0 1-20 0,0-1-31 16,0-2-40-16,0-1-44 0,4-1-42 16,-4-1-36-16,4-4-28 0,3 1-18 0,-1-3-14 15,0-2-8-15,4-1-9 0,1-3-5 0,5-2-3 16,1-4-2-16,-1 2-2 0,5-3-3 15,2-2 0-15,0 1-2 0,3-2 1 0,-1 1-2 16,0 2 0-16,2-1 3 0,0 3-3 0,0 2 1 16,-1-1 0-16,1 4 1 0,0 2-9 15,0 1-5-15,0 2-1 0,2 1 0 0,-2 4-3 16,0 0-2-16,6 3 9 0,-2 1 5 16,-2 2-3-16,8 5-1 0,-4 1-2 0,4 1 3 15,-2 5-3-15,3 2-2 0,-1 2 2 0,2 2 0 16,-2 5-3-16,2 1-5 0,-1 0-2 15,-1 3-2-15,0 0-2 0,-2 1-2 16,-4-1 0-16,-2 2 2 0,2-2 0 0,-4-2-6 16,-4 1-11-16,0-4-24 0,-7 0-33 0,1-2-38 15,-3 0-43-15,-2-6-56 0,-3 3-55 16,-3-4-58-16,0 0-55 0,-2-4-87 0,-4-3-41 16,0 0 18-16,-8-3 49 0,2-2 68 15</inkml:trace>
  <inkml:trace contextRef="#ctx0" brushRef="#br1" timeOffset="198309.89">8971 1710 78 0,'0'3'292'0,"0"-3"35"16,0 0 37-16,4 0-60 0,-4 0-26 0,5 0-6 15,-5-3 17-15,2 3 17 0,-2-2 10 0,0-1-10 16,4-1-21-16,0-2-29 0,-2-2-38 15,4-1-40-15,-2-3-35 0,3 0-35 0,-1-4-25 16,4-2-27-16,0-3-17 0,1-3-12 0,5 0-7 16,-3-3-5-16,7-2-5 0,1 1-4 15,2-4 0-15,4-1 0 0,-1 0-4 0,8 0 0 16,-1 4 1-16,4-2 2 0,2 4 1 16,-2 2 2-16,7 5-1 0,-1 1 0 0,3 4 7 15,1 3 5-15,3 4-1 0,-3 2-2 16,3 4-1-16,0 2 0 0,-3 4-15 0,-1 0-11 15,1 3-6-15,-8 0-2 0,3 0-2 0,-3 0 4 16,-6 1 4-16,4 1 5 0,-8-1 3 16,2-1 4-16,-2-1 1 0,-2 0 2 0,-6 0 2 15,1-1-1-15,-5-3-1 0,0 2-4 0,-1-1-5 16,-1-3-15-16,-3 0-28 0,2 0-27 16,-1-3-33-16,3-3-58 0,1-3-85 15,-3-2-87-15,3 1-91 0,-1-4-103 0,5 3-79 16,-4 1 3-16,1 0 57 0,-3 4 87 0,1 0 106 15</inkml:trace>
  <inkml:trace contextRef="#ctx0" brushRef="#br1" timeOffset="199081.73">10999 1113 252 0,'0'0'418'0,"0"-1"67"15,0 1 43-15,0-2-82 0,0 2-54 0,0-2-48 16,-4 2-51-16,2 0-29 0,-2 2-17 16,-2 0-15-16,-1-1-25 0,-3 3-22 0,0-1-27 15,-1 5-29-15,1-1-30 0,-2 5-26 0,-3 3-20 16,7 3-13-16,-2 5-14 0,-1 2-10 16,5 4-9-16,2 1-4 0,0 1-2 0,4 2-1 15,4-1 0-15,2-1 2 0,-2 1 4 0,9-2 2 16,-3-3 0-16,4-2 2 0,-1-2 4 15,-1-4 1-15,3-4-2 0,-3-4 0 16,3-5-6-16,-3-6-4 0,-2-6-6 0,5-6-3 16,-7-7-4-16,2-6-2 0,1-8 0 15,-5-6 2-15,2-4-3 0,-6-5-1 0,-2-2 1 16,-6 5-1-16,2 3 2 0,-2 5 0 0,-5 4 1 16,5 7 2-16,0 3 1 0,2 7-2 15,-2 3 2-15,2 10 2 0,1 3 4 0,-1 7 2 16,4 5 4-16,0 6 6 0,4 5 3 15,-1 1 6-15,7 4 8 0,0 2 11 0,1 3 13 16,5 3 11-16,1 3 10 0,3 0 9 16,-1 3 1-16,8 2-1 0,-7 2-10 0,7-1-8 15,-4 2-14-15,-6-3-13 0,-1 0-9 0,1-2-9 16,-9-1-6-16,-6-4-5 0,-2-2-2 16,-6-2-5-16,-11-4-5 0,1-1-7 0,-7-3-13 15,-8-4-18-15,0-3-27 0,-2-3-32 16,0-1-62-16,0-5-95 0,-4-4-150 0,8-3-159 15,-2-5-163-15,8-3-68 0,0-4 11 16,2-7 76-16,11-4 142 0</inkml:trace>
  <inkml:trace contextRef="#ctx0" brushRef="#br1" timeOffset="199549.48">11619 966 26 0,'6'-14'188'15,"1"4"15"-15,-3 1-57 0,0 0-32 0,-2 3-13 16,2 1-8-16,-4 2 7 0,0 3 8 16,-4 0 13-16,4 5 15 0,-6 2 18 0,2 4 16 15,2 2 7-15,-3 4 17 0,-1 4 21 16,2 2 14-16,2 3 11 0,2 4 7 0,-4-1 9 16,8 3 4-16,-4 2-3 0,2-3-4 15,2 1-14-15,2-4-21 0,1-1-17 0,3-1-27 16,-4-4-26-16,9 0-22 0,-5-4-19 0,2-1-16 15,3-6-13-15,-3 0-18 0,5-4-14 16,-1-5-12-16,1-4-12 0,4-5-11 0,-5-4-11 16,5-3-8-16,-3-5-13 0,3-4-6 0,-4-3-13 15,-1 0-11-15,1-3-19 0,-3-2-14 16,-1 3-28-16,-3 0-47 0,0-1-92 0,-4 0-115 16,1 2-121-16,-7 1-111 0,4 2-113 15,-4 0-20-15,-4 5 64 0,2-1 109 0,-7 7 129 16</inkml:trace>
  <inkml:trace contextRef="#ctx0" brushRef="#br1" timeOffset="199702.12">11865 934 179 0,'-2'12'318'0,"-2"4"60"0,4 3 17 0,0 5-9 15,0 3-5-15,4 3 3 0,-2 0 3 0,4 4-13 16,3 0-31-16,-3 0-54 0,0-4-55 16,0 3-62-16,5-5-52 0,-5-3-51 0,-2 0-52 15,2-6-66-15,-2-2-84 0,-4-4-99 16,2-5-105-16,3-1-109 0,-5-7-116 0,-5-7-67 15,3-2 12-15,-2-10 62 0,-6-1 87 16,4-7 103-16</inkml:trace>
  <inkml:trace contextRef="#ctx0" brushRef="#br1" timeOffset="199893.98">11799 810 285 0,'10'-18'482'16,"3"4"116"-16,8 7 106 0,1 7-54 15,1 3-44-15,8 7-62 0,-2 5-88 0,8 6-87 16,0 5-89-16,3 4-77 0,1 4-54 15,2 7-39-15,-3 2-32 0,-1 4-25 0,-2 2-20 16,-4 2-15-16,-6-1-15 0,-10-1-15 0,-1 0-20 16,-12-2-25-16,-4 0-28 0,-10-2-30 15,-11-3-47-15,-1-2-108 0,-12-4-156 0,-3-2-148 16,-2-7-152-16,-4-7-67 0,-5-2 4 16,3-6 90-16,-3-6 157 0</inkml:trace>
  <inkml:trace contextRef="#ctx0" brushRef="#br1" timeOffset="200212.5">11129 849 398 0,'-6'1'586'16,"2"8"129"-16,4 5 79 0,0 5-82 0,0 8-94 16,6 7-124-16,5 5-102 0,-1 7-98 0,2 5-60 15,5 2-39-15,4 6-38 0,5 3-38 16,-3 2-35-16,4 1-28 0,0 0-24 16,6-4-18-16,-2-1-12 0,-2-6-2 0,4-2-9 15,-2-6-13-15,2-5-19 0,6-5-22 0,-1-6-31 16,1-4-43-16,4-7-68 0,5-7-144 15,1-7-173-15,5-10-203 0,6-7-97 0,6-7-25 16,0-10 42-16,9-5 134 0,5-7 182 16</inkml:trace>
  <inkml:trace contextRef="#ctx0" brushRef="#br1" timeOffset="200701.69">13170 1374 416 0,'0'3'567'0,"2"0"121"16,2-2 102-16,2 1-93 0,4-2-89 0,3 0-108 16,-3-2-109-16,7-1-107 0,-1-1-87 15,5 1-59-15,0-5-41 0,-3 2-27 0,3-1-24 16,-1-2-18-16,-3 0-15 0,2 1-9 16,-1-1-11-16,-1 2-11 0,-5-1-16 0,3 0-18 15,-7 4-28-15,6-2-44 0,-7 2-96 0,3-1-144 16,0 2-158-16,-4 0-166 0,1 0-94 15,-1 3-18-15,-6 0 66 0,0 1 136 0,0 3 162 16</inkml:trace>
  <inkml:trace contextRef="#ctx0" brushRef="#br1" timeOffset="200922.25">12990 1224 209 0,'0'4'652'0,"2"-4"133"16,8 2 85-16,7-1 56 0,-1 1-185 0,5-1-199 16,2 0-185-16,8 1-127 0,-2-4-82 0,2 0-61 15,2-1-47-15,0-3-43 0,0-4-31 16,-2-1-38-16,-2-4-42 0,-2-2-83 0,0-1-138 16,-7 2-174-16,-1-1-201 0,-5 2-96 15,-1 2-22-15,1 4 49 0,-1 3 126 0,-3 3 182 16</inkml:trace>
  <inkml:trace contextRef="#ctx0" brushRef="#br1" timeOffset="206000.01">14009 1077 63 0,'0'-3'413'0,"6"1"119"16,-6-1 125-16,0 2 42 0,4-1-44 0,-4 1-41 15,2-1-84-15,-2 2-87 0,4 0-94 16,-4 0-85-16,0 0-56 0,0 0-37 0,0 0-29 16,5 2-22-16,-5-2-19 0,0 1-18 0,0-1-15 15,0 2-16-15,0-1-12 0,0 2-12 16,0 3-8-16,-5 5-6 0,5 1-3 0,-6 4-4 16,2 6-2-16,-2 1-3 0,0 4-7 15,-1 5-3-15,-1 0-12 0,-4 4-7 0,6 2-9 16,-3 3-4-16,3-2 0 0,0 1 1 15,2-1 7-15,2-1 7 0,-2-2 5 0,4 1 9 16,4-2 2-16,-2-3 3 0,6-1 4 0,-2-3 2 16,0-1 4-16,5-2 1 0,1-6 3 0,-1 0 3 15,-1-4 2-15,6-3-2 0,-1-3-2 16,1-5 1-16,1-4-6 0,2-4-2 16,-3-3-4-16,5-7-2 0,2-5-3 0,-3-4-1 15,3-3-3-15,-2-3-1 0,1-3-2 0,5-1-5 16,-6 0-7-16,2 0-4 0,-1 3-11 15,-1 2-12-15,0 2-16 0,-5 2-16 0,1 3-19 16,-5 2-22-16,3 1-21 0,-3 1-44 16,-2 3-104-16,-3 1-140 0,3 1-139 0,-6 0-149 15,-2 2-59-15,2 0 8 0,-8 5 100 0,4 0 149 16</inkml:trace>
  <inkml:trace contextRef="#ctx0" brushRef="#br1" timeOffset="206213.43">14211 1185 182 0,'-6'0'433'16,"0"4"103"-16,6 3 105 0,-4 3-20 0,4 3-33 15,-2 5-46-15,-2 5-80 0,4 2-82 16,0 7-81-16,4 4-81 0,-2 3-65 16,2 6-44-16,2 1-33 0,5 4-24 0,-5-1-24 15,8 1-19-15,-1-1-18 0,-3-2-21 0,7-4-29 16,-7-1-40-16,2-6-71 0,-1-4-114 15,-5-4-143-15,8-5-131 0,-3-5-152 0,-1-5-54 16,2-4 23-16,1-4 94 0,-3-5 136 16</inkml:trace>
  <inkml:trace contextRef="#ctx0" brushRef="#br1" timeOffset="206584.26">14737 1384 87 0,'2'5'358'0,"4"1"102"0,-2-2 95 16,2 2 2-16,-6-1-1 0,4-1-14 0,2 1-42 15,1-1-66-15,-3 1-70 0,2-1-82 0,0-1-83 16,2 0-64-16,1-2-44 0,5-1-33 16,-1 0-20-16,1-2-20 0,-2-3-15 15,5 1-9-15,0-5-11 0,-3 2-14 0,-2-3-22 16,5 0-27-16,-1 2-30 0,1 1-99 0,4 2-166 15,-1 1-170-15,-1-1-156 0,2 5-64 16,-1 1-17-16,1 3 80 0,-2 2 157 0</inkml:trace>
  <inkml:trace contextRef="#ctx0" brushRef="#br1" timeOffset="207036.37">15555 1120 148 0,'-6'-7'411'0,"2"1"103"0,4 1 92 0,-2 2-15 16,-2 1-13-16,4 2-30 0,-3 4-65 15,3 2-68-15,-4 4-69 0,4 5-69 0,0 5-76 16,0 5-53-16,0 5-36 0,0 5-33 16,4 5-24-16,-1 2-21 0,3 5-18 0,-2-1-17 15,2 4-24-15,-2-3-24 0,7-1-31 0,-5 1-40 16,0-8-81-16,4-1-115 0,-4-3-142 16,5-4-125-16,-1-4-147 0,0-4-51 0,1-2 33 15,-3-3 101-15,2-4 139 0</inkml:trace>
  <inkml:trace contextRef="#ctx0" brushRef="#br1" timeOffset="207474.25">16039 1099 186 0,'0'3'294'0,"0"2"35"0,0 0-25 15,-4 3-22-15,4 2-11 0,-2 1 11 16,2 5 26-16,-5 1 29 0,5 5 17 0,5 3 3 16,-3 3-17-16,2 3-43 0,2 1-50 15,4 1-56-15,-3 2-56 0,3-1-49 0,0-1-38 16,1 0-27-16,-1-1-25 0,-4-2-40 0,6-2-59 15,-1-4-87-15,-1-1-105 0,0-4-115 16,-3-4-105-16,3-4-116 0,2-4-29 0,-1-5 42 16,-5-2 81-16,4-7 104 0</inkml:trace>
  <inkml:trace contextRef="#ctx0" brushRef="#br1" timeOffset="207660.74">16202 1378 171 0,'4'-4'366'15,"-4"2"69"-15,2 4 65 0,-2 1-55 0,0 1-39 16,-2 4-17-16,-6 2-12 0,0 3-16 16,-7 1-32-16,-1 2-43 0,-7 1-48 15,-4 1-57-15,0-1-53 0,-6-1-53 0,0-1-55 16,0-1-82-16,-4-2-131 0,0-3-175 0,3-2-191 16,1-3-144-16,0 0-59 0,6-3 20 15,1-2 98-15,5-1 154 0</inkml:trace>
  <inkml:trace contextRef="#ctx0" brushRef="#br1" timeOffset="208403.69">16818 1099 196 0,'-2'0'335'0,"-2"0"64"15,2 0 42-15,-2 0-25 0,0-2-13 0,1 1 9 16,-1-3 21-16,2 4 4 0,-2-3-32 16,4-1-39-16,0 4-37 0,0-2-48 0,0-1-60 15,4-3-52-15,-2 1-36 0,5-2-23 16,1-2-24-16,0-3-18 0,2-1-14 0,5 2-12 16,-3-4-8-16,3 2-10 0,-3-3-4 0,5 5-4 15,-3 0-2-15,-1 2-2 0,-3 2-1 16,2 3-4-16,3 3-5 0,-5 2-4 0,-2 3-2 15,3 6-3-15,-1 3-7 0,0 3 0 16,-3 6-3-16,-1 0-4 0,-2 5-2 0,0 2-3 16,-2 2 2-16,-2 1-2 0,-2 1-2 15,-2 0 2-15,4-1 5 0,-4 2 0 0,-2-3 6 16,4 1 6-16,-3-2 0 0,5-2 7 0,-4-1 1 16,4-2 4-16,0 0 0 0,4-4 2 15,-4-2 1-15,7-2 5 0,-3-2-2 0,-2-2-3 16,6-5 1-16,-2 2-3 0,0-5-4 15,5-5-4-15,1 0-4 0,3-5-2 0,-3-5-5 16,9 2-4-16,-5-5-11 0,7-4-22 16,-2-1-21-16,6-1-25 0,-5-2-25 0,5-2-42 15,0 2-62-15,-4 0-77 0,4 2-71 0,-5 1-79 16,3 0-70-16,-2 1-59 0,0 0-38 16,-3 3 35-16,3-1 62 0,-2 3 89 15,-5 0 91-15</inkml:trace>
  <inkml:trace contextRef="#ctx0" brushRef="#br1" timeOffset="208881.45">17602 1130 60 0,'4'-6'273'0,"0"2"35"15,-2-2 5-15,-2 4-58 0,0-2-47 16,0 1-23-16,0 0-3 0,-2 2 14 16,-2-3 25-16,0 3 16 0,-3-3 17 0,-3 4 12 15,0 0 1-15,-3 4-6 0,1 1-4 0,-3-1-10 16,-1 4-19-16,-1 2-36 0,1 2-37 0,-5 3-36 15,9 2-41-15,-3 2-31 0,3 2-18 16,1 3-8-16,1 0-3 0,8 1-7 16,-2 0-3-16,4-2-2 0,4 3-5 0,-2-3 6 15,4-1 1-15,-2-2 0 0,7-4 1 0,-5-1-4 16,4-1-2-16,3-7-11 0,-3-2-5 0,5-4-6 16,-3-3-7-16,-2-6 0 0,3-4-2 15,-3-4 1-15,0-3 4 0,1-2 2 0,-5-4 3 16,0-1 1-16,-6-1 3 0,4 2 4 0,-8 2-1 15,4 2 3-15,-2 2 1 0,-2 4 5 16,2 3 1-16,-2 1 3 0,4 2 6 16,0 5 4-16,0 0 5 0,0 4 11 0,0 4 8 15,0 2 10-15,6 2 8 0,0 3 9 0,-2 3 3 16,7 0 1-16,-1 3-1 0,2 4-5 16,3 2-9-16,-3 1-8 0,9 4-5 15,-3 1-5-15,3 2-8 0,0 0-2 0,-3 1-5 16,-3 0-3-16,1-2-4 0,-5 1-7 0,-5-3-5 15,0 1-6-15,-8-2-5 0,-6-1-8 16,0-4-10-16,-11-1-13 0,-4-3-24 0,-4-3-32 16,-2-5-70-16,-4-3-144 0,-4-6-175 0,-2-4-206 15,2-4-94-15,-1-3-26 0,5-4 41 16,6-3 134-16,5-1 175 0</inkml:trace>
  <inkml:trace contextRef="#ctx0" brushRef="#br1" timeOffset="209426.62">18058 745 45 0,'0'-7'406'0,"4"1"113"0,-4 0 82 15,5 1 21-15,-5 2-79 0,2 2-55 16,-2 1-66-16,0 1-75 0,0 5-54 0,-2 2-47 16,-3 4-39-16,1 3-41 0,-2 4-37 0,2 6-28 15,-2 7-17-15,0 4-12 0,1 6-9 16,5 3-6-16,-2 5-7 0,2 2-7 0,2 3-3 15,7 3-4-15,-1-1-3 0,2 0-2 0,7-2 1 16,-1-2 0-16,1-1-1 0,4-4-3 16,1-1-5-16,-1-5-8 0,2-3-4 0,4-3-11 15,0-5-8-15,-5-4-10 0,5-5-9 16,0-2-16-16,0-8-20 0,-4-5-25 0,4-3-30 16,-3-8-51-16,-1-1-104 0,-2-6-170 0,-3-1-176 15,-1-3-140-15,-7 0-60 0,1 0 11 16,-5 2 89-16,-6 2 171 0</inkml:trace>
  <inkml:trace contextRef="#ctx0" brushRef="#br1" timeOffset="211911.15">18246 1135 221 0,'-4'-3'402'16,"4"1"73"-16,0 0 73 0,-4 0-62 0,4 0-35 0,0-1-10 15,0 2-11-15,0-2-22 0,4 0-38 16,-4 2-42-16,0-2-51 0,7-2-65 16,-3-1-58-16,-2-1-37 0,6 0-27 0,-2 0-17 15,0 0-9-15,5-2-8 0,-5 0-5 0,4 1-7 16,-4 2 0-16,5 0-6 0,-1 1-8 15,0 3-2-15,-3 0-6 0,5 4-6 0,-2 2-12 16,1 2-5-16,-1 3-4 0,0 3-3 16,1 0-2-16,-3 4 0 0,2 1 3 0,1 2 4 15,-5 4-1-15,-2 1-2 0,2 3-4 16,-2 0-5-16,-2 3-4 0,3-1-2 0,-5 0 0 16,0 2 1-16,0-1 3 0,0-4 5 15,0 0 5-15,0 0 3 0,4-4 4 0,-2-2 3 16,-2-4 1-16,4 1 2 0,-2-4 1 0,2-3-2 15,2 0-3-15,5-4-3 0,-5-4-3 16,8-3-6-16,-1-3-8 0,-3-3-7 0,7-4-13 16,-1-1-10-16,1-4-20 0,-1-2-17 0,5-1-17 15,-5-1-20-15,7-3-29 0,-6 1-54 16,3-1-82-16,-3 2-102 0,-1 1-93 16,-1 0-78-16,-3 2-69 0,5 0-30 0,-7 4 48 15,1 0 100-15,-5 2 99 0</inkml:trace>
  <inkml:trace contextRef="#ctx0" brushRef="#br1" timeOffset="212215.97">18478 774 65 0,'0'-15'461'0,"0"2"137"0,4 3 132 0,2 1 37 16,5 0-68-16,-1 3-81 0,7 1-123 0,-1 1-113 15,7 1-110-15,2 3-71 0,1 2-45 16,3 3-31-16,2-2-18 0,3 8-17 0,-1 3-15 16,0 2-14-16,6 5-16 0,-2 4-8 0,2 7-13 15,-1 4-3-15,-1 5-7 0,2 5-1 16,-2 4-2-16,-4 2-4 0,-2 4-5 16,-2 1-2-16,-6 0-6 0,-6 0-8 0,-3 0-12 15,-4-3-14-15,-8 3-20 0,-8-6-23 0,-4 0-32 16,-9-3-34-16,-5-5-50 0,-3-1-106 15,-6-6-158-15,-3-6-142 0,-5-3-131 0,2-3-68 16,2-4 0-16,-3-5 94 0,-1-5 161 16,6-4 156-16</inkml:trace>
  <inkml:trace contextRef="#ctx0" brushRef="#br1" timeOffset="212704.67">19689 1296 316 0,'0'7'419'15,"0"-2"101"-15,0 1 54 0,2-2-18 16,3 1-12-16,1-1-28 0,-2-3-56 0,8 3-78 16,-1-1-81-16,3-2-94 0,-2-1-71 15,5 0-51-15,0-3-30 0,-1-2-18 0,5 1-15 16,-5-3-10-16,1-2-8 0,3 0-6 0,-3-1-2 16,-5 1-6-16,3-1-8 0,-3 2-10 15,-5-1-20-15,3 2-42 0,0 0-77 0,-4-1-122 16,3 1-133-16,-3-1-121 0,0 1-117 0,0 1-62 15,-2-1 22-15,-2 3 97 0,3-2 123 16,-5 0 125-16</inkml:trace>
  <inkml:trace contextRef="#ctx0" brushRef="#br1" timeOffset="212954">19710 1083 264 0,'-4'2'468'0,"4"2"108"0,0-1 105 0,6-3-48 16,4 4-48-16,-3-3-57 0,7 1-96 15,-2 0-90-15,9-2-95 0,-2-2-83 0,1 0-54 16,3 0-37-16,4-1-23 0,-2-4-17 16,0 2-13-16,-5-3-6 0,3 1-10 0,-2-1-9 15,-1 1-14-15,-1-1-18 0,-5 1-38 0,3-1-77 16,-5 2-145-16,-1 0-183 0,-5 1-206 15,-2 3-98-15,2 1-23 0,-2 1 46 0,-4 1 130 16,7 5 182-16</inkml:trace>
  <inkml:trace contextRef="#ctx0" brushRef="#br1" timeOffset="214748.02">12376 4879 148 0,'16'2'276'16,"1"-2"-11"-16,-1 0-38 0,7-3-198 15,-2-2-160-15,2-1-87 0,-3 0-35 0,3-1 3 16</inkml:trace>
  <inkml:trace contextRef="#ctx0" brushRef="#br1" timeOffset="-214578.39">12769 4671 97 0,'4'1'350'0,"-2"-1"42"0,6 2 24 0,-2-2-72 16,5 0-111-16,-1 0-91 0,-2 0-86 0,7-2-75 16,-3 1-60-16,-2-2-73 0,7-2-114 15,-1-1-71-15,1-1-22 0,0-1 9 16,3 1 27-16</inkml:trace>
  <inkml:trace contextRef="#ctx0" brushRef="#br1" timeOffset="-214433.15">13575 4605 91 0,'20'1'255'15,"-3"-1"-1"-15,0-1-36 0,-1-4-195 16,5 1-143-16,-5-4-76 0,5-2-39 0,-2 0-7 15</inkml:trace>
  <inkml:trace contextRef="#ctx0" brushRef="#br1" timeOffset="-214260.13">14482 4410 73 0,'17'3'418'0,"6"-3"40"0,-3-5 14 15,3-1-15-15,-2-3-238 0,1 0-175 16,-1-1-132-16,0-3-102 0,-3 0-119 0,3-1-59 16,0-2-8-16,-3 0 19 0,-1-1 39 15</inkml:trace>
  <inkml:trace contextRef="#ctx0" brushRef="#br1" timeOffset="-214114.18">15369 4032 118 0,'23'-5'326'0,"-3"-1"11"16,3-1-9-16,2-4-118 0,-2-1-195 15,-5-3-174-15,7-1-99 0,-2-2-43 16,-2-2-7-16,1 1 29 0</inkml:trace>
  <inkml:trace contextRef="#ctx0" brushRef="#br1" timeOffset="-213960.96">16121 3564 369 0,'25'-5'460'15,"-2"-4"31"-15,4 0 9 0,2-4-152 0,-2-1-189 16,-2-2-152-16,-3-4-114 0,1-1-105 0,0-2-133 16,2-4-61-16,-3-2-4 0,-1 0 23 15,2-1 46-15</inkml:trace>
  <inkml:trace contextRef="#ctx0" brushRef="#br1" timeOffset="-213817.2">16866 2896 15 0,'12'-7'348'0,"7"-7"33"0,-1 1 11 0,-1-3-2 16,3-2-193-16,-7 0-122 0,1-3-98 15,-3-1-84-15,-1-3-111 0,-2-3-79 0,3 0-41 16,-5-1-4-16,2 0 27 0</inkml:trace>
  <inkml:trace contextRef="#ctx0" brushRef="#br1" timeOffset="-213674.58">17296 2210 14 0,'12'-10'231'0,"2"1"9"15,-1 0-5-15,-3-2-103 0,1 0-98 16,-1 0-71-16,0-2-76 0,-4-2-63 0,1-2-24 15,-1 1-10-15</inkml:trace>
  <inkml:trace contextRef="#ctx0" brushRef="#br1" timeOffset="-213568.87">17269 1858 174 0,'-2'2'201'0,"4"1"-26"0,2 1-142 0,-2-1-124 16,2 2-65-16,2 1-36 0</inkml:trace>
  <inkml:trace contextRef="#ctx0" brushRef="#br1" timeOffset="-209858.96">20582 934 360 0,'0'1'482'0,"0"-1"90"0,0 0 56 0,4 0-71 16,-1 0-62-16,-3 0-50 0,0 0-60 16,0-1-53-16,4 1-50 0,-4-1-47 15,0-1-47-15,2 1-46 0,-2-5-37 0,4 3-30 16,2-5-20-16,-2-1-19 0,7 0-10 0,1 0-5 15,-2-3-5-15,7 2-2 0,-1-1 0 0,1 0 0 16,-1 4-2-16,5 0-1 0,-4 2-4 16,-1 2-2-16,5 3 0 0,-5 3-5 0,1 2-1 15,-5 2-4-15,5 4-4 0,-7 2 2 16,1 2-4-16,-5 0-2 0,-2 3-3 0,2-1-2 16,-6 4 2-16,-2-2-3 0,-2 2-2 0,0-1 1 15,-2 1 0-15,-1-2 3 0,-3 2 3 16,6-3 1-16,-2 0 6 0,-1-1 2 0,3-2 3 15,-2 0 2-15,6-2 2 0,0-1 2 0,0 0 0 16,6-2 0-16,-2 1 3 0,3-2-2 16,3-1 0-16,2 2 1 0,3-2-2 15,1 2 1-15,7 0-1 0,-2-2 0 0,2 2-1 16,-1-2 2-16,5 3-2 0,-2-2 1 16,-2 0-1-16,4 0-1 0,-5 0 0 0,-5 0-2 15,4-2 0-15,-9 2 0 0,2-1 0 0,-7-2-4 16,3 1-1-16,-8-1-4 0,-2 2-2 15,0-1-1-15,-2-1-1 0,-4 0-3 0,-5 0 1 16,1 2-8-16,-6-4-16 0,1 2-29 0,-1-2-48 16,-3 1-69-16,-2 0-97 0,1-2-105 15,1 1-97-15,2-1-76 0,1-1-81 16,1 1-21-16,5-3 48 0,0 1 92 0,4 1 99 16</inkml:trace>
  <inkml:trace contextRef="#ctx0" brushRef="#br1" timeOffset="-209579.7">21395 939 198 0,'4'3'369'15,"2"4"75"-15,-2-3 48 0,0 6-46 0,-2-2-26 16,5 3-23-16,-3 1-26 0,2 1-29 16,0 1-43-16,-2 3-46 0,2 1-49 0,1 0-49 15,-3 0-46-15,2 3-45 0,-2-2-39 0,2-1-45 16,-2 2-65-16,-1-4-94 0,1 2-106 16,0-1-122-16,-2-4-109 0,4 0-121 0,-2 0-26 15,2-4 42-15,-1 0 85 0,1-3 106 16</inkml:trace>
  <inkml:trace contextRef="#ctx0" brushRef="#br1" timeOffset="-209403.81">21550 1234 7 0,'0'-1'289'16,"2"-2"47"-16,-4 1 44 0,-2 1-28 16,-1-2-48-16,-1 3-34 0,-4 0-19 0,-2 0-26 15,-3 0-36-15,-8 0-38 0,3 3-40 0,-3-2-38 16,0 1-32-16,2-1-42 0,-1 1-68 15,1 0-79-15,5 0-70 0,3 0-88 0,-1-1-129 16,7-1-46-16,-3 0 21 0,4 0 49 0,2 0 63 16</inkml:trace>
  <inkml:trace contextRef="#ctx0" brushRef="#br1" timeOffset="-208951.28">21692 874 151 0,'0'0'308'0,"0"-3"62"0,4 2 27 0,-4-1 12 16,3 1 9-16,-3-2 10 0,6-1 14 0,2 2-7 15,0-3-47-15,3 2-61 0,-1-1-58 16,7 0-60-16,-1 2-65 0,5 1-47 0,-1 2-34 15,-1 1-15-15,6 5-14 0,-7 1-6 0,3 3-7 16,2 6-6-16,-7 1-6 0,5 3-1 16,-4 4-1-16,-5 4-5 0,2 0-2 0,-7 2 1 15,3 2 0-15,-6 1 0 0,-4 2-1 16,-4 1 0-16,0 1 0 0,-2-1-1 0,-5 1-1 16,1-2-2-16,-2 0-3 0,-1 0 0 15,-1-4-2-15,1-3 1 0,-1-1 0 0,3-4 2 16,5-5 2-16,-4-1 3 0,8-3 3 15,-2-1 3-15,0-5-2 0,4-2 2 0,4-1-3 16,2-3-2-16,2-3-3 0,0-3-3 0,7-3-1 16,-3-1-2-16,5-5-5 0,-1-3-3 15,5 1-9-15,0-4-9 0,-3 2-23 0,3-2-44 16,2 1-68-16,-3-1-77 0,3 3-90 0,-2 1-75 16,2-1-33-16,-3 2-44 0,3 0-41 15,-2 1-12-15,-1-1 51 0,-1 3 61 16,-3 0 47-16</inkml:trace>
  <inkml:trace contextRef="#ctx0" brushRef="#br1" timeOffset="-208734.86">22346 1130 83 0,'4'-9'300'0,"2"5"44"0,-4 1 31 15,6 2-53-15,-2 0-50 0,1 2-37 16,-1 0-27-16,4 2-23 0,-4 0-28 0,5 1-32 15,-3 4-28-15,0-1-26 0,3 1-28 16,-5 2-29-16,4-2-34 0,0 3-34 0,5-2-36 16,-7-2-41-16,3 2-27 0,3-3-12 15,-2-1-24-15,5-3-25 0,-7-2-28 0,3-1-13 16,-3-3-47-16,0-2-19 0,1-3 19 0,-7 0 46 16</inkml:trace>
  <inkml:trace contextRef="#ctx0" brushRef="#br1" timeOffset="-208576.7">22556 1080 114 0,'-4'1'247'0,"-2"3"35"16,-4 3-37-16,-1 3-33 0,-1 2-24 0,-5 4-14 15,-3 0-7-15,-1 3-14 0,-2 4-22 16,-3 1-16-16,5-1-28 0,-2 4-36 0,2-2-50 16,3 0-57-16,-3-1-66 0,5 0-83 0,-1 0-116 15,3-1-50-15,1-2-9 0,1 0 22 16,-3-3 46-16</inkml:trace>
  <inkml:trace contextRef="#ctx0" brushRef="#br1" timeOffset="-206619">22687 784 167 0,'-4'-1'229'16,"-1"1"-12"-16,5 0-14 0,-6 0-8 16,6 0 3-16,0 0 24 0,-4-2 43 0,4 2 41 15,0-2 38-15,0 1 43 0,4 1 17 16,-4-4-14-16,6 4-45 0,-1-2-60 0,1 1-62 15,4-1-64-15,-4 1-53 0,9 1-36 0,-3 1-20 16,3 1-15-16,-3 1-12 0,5 6-7 16,-5-2-8-16,2 5-6 0,-1 0-4 0,-3 3 0 15,0 3-3-15,1 2 0 0,-1 2-2 16,-8 1-1-16,2 0-3 0,0 2-3 0,-8 0-3 16,4-1-3-16,-4 0 1 0,2-1 1 15,-2-1 0-15,-2-1 3 0,2-3 1 0,2 0 4 16,-3-4 1-16,1-1 4 0,4-1 2 15,0-1-1-15,0-4 1 0,0 1 2 0,0-2 0 0,4-2 0 16,3 0 1-16,1 3 2 0,0-4-2 16,3 1 1-16,5-1-2 0,-6-1-1 15,7 2 0-15,-3 1 1 0,3-1 0 0,0 2 1 16,-5 0 0-16,4 1 2 0,1 2-1 0,0 2 1 16,-1 0 0-16,3 2-2 0,-11 2 0 15,6-1 0-15,-3 2-1 0,-5 1 0 0,-4-1 2 16,-2 4-1-16,-2-2 0 0,-8-1 0 15,-3 1 1-15,-3 0-1 0,-9-1-1 0,-2-3-5 16,-6-2-11-16,0-2-39 0,0-4-77 0,-4-1-121 16,3-5-133-16,-3 0-140 0,8-3-137 15,2-3-41-15,1-2 34 0,5-1 98 16,2 0 125-16</inkml:trace>
  <inkml:trace contextRef="#ctx0" brushRef="#br1" timeOffset="-206198.13">23108 1113 62 0,'4'2'298'0,"3"0"47"0,-1 1 52 0,2 0-32 15,0-2-19-15,3 3 0 0,-1-1 8 16,0 0 14-16,7 0 1 0,-1 0-25 0,-1-1-39 16,2 2-49-16,1-1-47 0,-1-2-55 0,-1 1-53 15,5-1-41-15,-5-1-29 0,-1-1-20 16,-3-1-16-16,5 1-16 0,-7-4-39 0,3 2-84 16,-5 1-111-16,0-3-127 0,0-1-117 0,-1-1-133 15,-5 3-61-15,2-1 30 0,-4-2 83 16,-4 3 116-16</inkml:trace>
  <inkml:trace contextRef="#ctx0" brushRef="#br1" timeOffset="-206016.61">23239 1015 83 0,'-7'0'336'0,"12"2"86"0,-3-2 94 16,4 4-12-16,4-1-17 0,5 0-12 0,1 2-17 15,3-1-53-15,1 2-74 0,3-2-74 0,-2 3-72 16,2-4-59-16,-3-2-54 0,3 2-39 15,-2-3-36-15,1-1-55 0,-1-2-105 16,-4-2-128-16,-1-1-130 0,1-3-128 0,-7-1-131 16,2-2-32-16,-7 0 59 0,-1 0 103 15,-4 2 118-15</inkml:trace>
  <inkml:trace contextRef="#ctx0" brushRef="#br1" timeOffset="-205053.24">24123 674 41 0,'2'-3'302'0,"2"3"37"0,-1-1 33 15,1-2-52-15,-4 3-72 0,6-3-57 16,-6 3-47-16,0-1-35 0,0 1-30 0,0-1-28 16,0-1-18-16,-6 0-16 0,2 1-4 0,-3 1-2 15,-3-2-1-15,-2 4 3 0,-3-1 3 16,-1 3-2-16,-3 1 6 0,-6 6 0 16,7 0 0-16,-7 3-3 0,2 4 0 0,-4 3 3 15,4 3 2-15,3 2 4 0,-3 2 7 0,11 2 7 16,-7 2 15-16,7-1 18 0,1 2 14 15,5-1 5-15,6-1 13 0,0-1 3 0,0-1 3 16,6-5-1-16,0-2-5 0,-1-2 0 16,5-4-10-16,-4-6-16 0,9 0-14 0,-7-7-18 15,6-3-17-15,-1-5-17 0,3-5-8 0,1-4-5 16,-1-2-3-16,3-7-4 0,-7-1-1 16,9-6 0-16,-4-3 2 0,-1-1 1 0,1-4 0 15,-5 2 4-15,3 0 2 0,-3 4 1 16,-2 4 4-16,-4 3 10 0,1 5 13 0,-3 5 17 15,2 3 23-15,-2 2 21 0,0 4 15 16,-2 3 6-16,-2 4-6 0,0 5-14 0,0 8-19 16,0 5-20-16,0 7-11 0,-2 4-8 0,2 8-2 15,-4 1 3-15,0 7 2 0,4 4-1 16,-2 3-2-16,-2-1-5 0,4 3-7 0,0-3-8 16,0 1-13-16,0-3-9 0,0-4-20 15,4-3-35-15,-2-2-72 0,-2-3-105 0,4-6-135 16,0-3-137-16,-2-5-158 0,5-3-58 0,-3-3 23 15,2-7 80-15,0 2 126 0</inkml:trace>
  <inkml:trace contextRef="#ctx0" brushRef="#br1" timeOffset="-203155.99">11985 3190 38 0,'4'-4'264'0,"3"-1"36"0,-7 1 12 15,4 1-46-15,-2 0-34 0,-2 1-20 16,4 1-5-16,-4-1 3 0,4 2 6 0,-4-2 0 15,0 1-4-15,2 1-2 0,-2 0-6 16,0 3 3-16,0-1 6 0,6 2 6 0,-6 2-2 16,4 2-13-16,1 2-20 0,-3 1-29 15,4 2-37-15,-2 2-34 0,2 1-24 16,0 3-18-16,5 0-12 0,-3 3-9 0,0-2-9 16,0 4-5-16,-1-1-4 0,3 4-3 15,-4-2-8-15,0 1-1 0,5-1-4 0,-5-1-4 16,0-1-5-16,2 2 0 0,-6-4 0 15,3-2 1-15,1-1 5 0,-2-4 5 0,-2-2 7 16,-2-3 4-16,4-1 5 0,-4-1 5 16,0-2 4-16,0-3 2 0,4 2 4 0,-2-3 1 15,-2 1 1-15,4-4-1 0,-1 1-5 16,5-3-4-16,-2 0 0 0,6 0-2 16,-1-4-5-16,9 2-1 0,-1-1 1 0,8-2-2 15,4-2-3-15,2 1-1 0,6-3-2 16,3 2 6-16,1-1 3 0,2 0 3 0,3-3 2 15,-2 1 2-15,1 0 1 0,3 1-7 16,-3 0-1-16,-1 1-3 0,1 0-3 0,-3 1 2 16,-1 0 0-16,0 3-2 0,-3 0 0 15,-1 1-3-15,2-2 2 0,-3 1 0 16,-5 2-1-16,0-1-2 0,0 1 2 0,-6-3-1 16,2 3-4-16,-3-2 0 0,1 1-4 15,0-1 2-15,0 1-2 0,-4 1-2 16,2 0-2-16,-3 0-7 0,-3 1-5 0,2 2-1 0,-1 0-2 15,1 1 2-15,-2 2 0 0,1 0 10 16,-3 0 4-16,3 0 4 0,-1 1 4 16,-2 0 0-16,-1 0 1 0,-1-1 3 0,-3 2 1 15,-2-2-1-15,1 0 2 0,-5 0 0 16,0 0 0-16,-2-3 2 0,0 1-1 0,-4-6-1 16,-4 0 0-16,4-2 0 0,-6-4 0 15,0-1-3-15,-2-3-1 0,-1-1-7 16,-1-4-21-16,0-2-42 0,5 0-85 0,-1-1-124 15,6 0-147-15,0-1-168 0,6 3-95 16,5 2-20-16,-1 1 54 0,7 3 108 0,-1 4 141 16</inkml:trace>
  <inkml:trace contextRef="#ctx0" brushRef="#br1" timeOffset="-201989.06">13046 3566 135 0,'0'-2'340'0,"0"-1"50"15,0 1 50-15,0 0-62 0,0 1-38 16,4 0-29-16,-2-1-9 0,-2 2-9 0,0 0-12 16,4 0-16-16,-4 0-21 0,0 0-17 0,2 3-25 15,2 0-28-15,0 2-29 0,-2 2-30 16,2 2-31-16,3 3-25 0,3 2-21 16,-4 2-15-16,9 4-9 0,-3 4-4 15,5 1-4-15,3 5-2 0,3 2-2 0,0 7-4 16,8 1-1-16,2 5-8 0,6 3-3 15,5 3-7-15,-1 0-4 0,0 1-1 0,5-3 0 16,6-3-2-16,-3-1 5 0,7-1 5 0,2-5 9 16,6-2 8-16,0-2 10 0,9-5 10 15,1-3 4-15,1-3 1 0,-1-4-3 0,5-3 7 16,0-3 1-16,-3-4 2 0,-1-1 0 16,-3-4 1-16,2-4 6 0,-3-2-11 0,-3-4-6 15,-2 1-5-15,1-6-2 0,-1 1-5 16,-2-4-3-16,0 1-3 0,-2-1 0 15,-2-2-8-15,2-2-4 0,0 1-2 0,-2-2 0 16,-2 1-2-16,0-3-1 0,0 1 6 16,0 0 3-16,0-1 1 0,-2-1 0 15,2 0-1-15,-4-1 1 0,2-3 1 0,-3 0-1 16,-1-2-1-16,-4 0 1 0,-1 0 2 16,-1-1-2-16,-3 0-2 0,-1-1 8 0,-1-1 8 15,-6 1 2-15,3 1 0 0,-3-2 1 16,0-1 3-16,-4 2-6 0,0 0-3 0,0 1-2 15,-2 0-2-15,-2-3 3 0,2 2-2 16,-2 1-4-16,2 1 0 0,-2 0 0 0,2 0 2 16,2 2-4-16,0-1 0 0,0-1 0 15,0 3 1-15,3 0-4 0,-1 1 4 0,-2-1-1 16,4 4 1-16,2 2 0 0,3 0-1 16,-3 1-1-16,4 5-5 0,1-1-3 0,-1 3-1 15,1 0 0-15,3 3-1 0,-1 1-2 16,-3 2 4-16,7 2 0 0,-7 0 0 15,5 4 0-15,-3 1 1 0,3 1 3 0,-1 2-2 16,-1 2 4-16,3 1-1 0,-1 1 4 16,1 2 0-16,-5 2 2 0,3-1 2 0,-7 1 1 15,-1-1 4-15,-2-1-1 0,-4-1 5 16,0 1 3-16,-6-3 3 0,0 0 1 0,-4-2 10 16,-3-1 7-16,-3 1 0 0,-1-4-3 15,-5 1-4-15,-1-3 1 0,-4 2-14 0,1-1-9 16,-3-2-4-16,0 0-4 0,-2 0 1 15,2-3-4-15,-2 0-3 0,-2-1-7 16,4 1-10-16,-4-4-19 0,0 1-29 0,4 1-58 16,-4-3-76-16,2 0-102 0,-2 2-117 15,0-1-107-15,0 0-128 0,-2 1-32 0,2 1 34 16,-4-2 86-16,0 3 112 0</inkml:trace>
  <inkml:trace contextRef="#ctx0" brushRef="#br1" timeOffset="-201584.11">18048 3189 116 0,'-6'-2'292'0,"4"2"48"0,-2 0 12 15,-1 0-23-15,5 2 2 0,0 1 13 0,5 0 23 16,-1 1 15-16,2 1 12 0,4-1-11 0,3 2-44 16,1 2-54-16,5-2-57 0,1 4-53 15,3-2-49-15,4 2-44 0,0 1-25 0,0-1-14 16,6 1-14-16,0 1 2 0,-2 0-1 16,2 1 2-16,-4 1 3 0,4-1 2 15,-2 1 7-15,-2 1-5 0,-2 0-3 0,0 0-3 16,-7-2-2-16,3 1-3 0,-6-1-6 15,-1-1-4-15,-5-1-5 0,-5 1-6 0,-2-2-4 16,0 1-6-16,-4 0-1 0,-4 2-5 16,-2-1 1-16,-5 1-8 0,-1 0-6 0,-7 0-10 15,1 0-17-15,-3 1-22 0,-2 1-40 16,-4-2-75-16,1-1-115 0,3 2-143 16,-2-4-147-16,2-1-133 0,1 0-42 0,1-1 35 15,-2-2 99-15,9 0 143 0</inkml:trace>
  <inkml:trace contextRef="#ctx0" brushRef="#br1" timeOffset="-200284.56">19152 3382 60 0,'6'5'351'0,"-2"-3"57"16,2 2 38-16,-1-1-45 0,-5-3-97 15,0 0-65-15,0 3-53 0,0-3-34 0,-5-3-14 16,-1 3-4-16,0 0 1 0,-4-2-9 15,-1 2-5-15,5 0-9 0,-8 0-12 0,5 2-9 16,-1 2-10-16,-4 2-3 0,5 2-4 16,-5 2-2-16,4 2-6 0,-1 2-1 15,5 4-6-15,0 0-3 0,0 3-1 0,-3 0 2 16,7 2 10-16,2 0 11 0,0 1 13 16,0 0 6-16,2 0 1 0,7-2-9 0,-3 1-14 15,0-3-17-15,0-2-14 0,5-2-17 16,-1 0-10-16,0-6-9 0,1-2-6 15,-1-5-7-15,2-3-6 0,-1-3-3 0,1-7-1 16,-2-3 0-16,1-4-1 0,-1-5 2 16,-4-4 3-16,0-2 4 0,-1-4-1 0,-5 2-2 15,0 0-3-15,0 2-2 0,0 2-2 16,-5 2 0-16,5 5 2 0,0 4 7 0,0 2 7 16,0 5 5-16,0 0 7 0,0 5 3 15,5 1 6-15,-3 5 5 0,2 5 9 0,2 2 10 16,4 5 10-16,-4 2 12 0,9 4 6 15,-3 3 1-15,3 3 0 0,1 5-3 0,1 4-5 16,-1 0-6-16,7 3-3 0,-6 3-2 16,3 0-5-16,-3 1-7 0,-1 1-4 0,1 3-8 15,-7-4-9-15,3-1-7 0,-9-3-6 16,0 0-10-16,-8-6-5 0,0-2-8 16,-9-2-11-16,1-4-1 0,-7-4-6 0,3-4-9 15,-7-2-17-15,2-6-17 0,-1-3-27 16,-1-3-63-16,0-5-105 0,2-2-136 0,5-4-130 15,1-4-119-15,3-1-97 0,6-5-4 16,-2-1 75-16,6-1 130 0,2-3 137 0</inkml:trace>
  <inkml:trace contextRef="#ctx0" brushRef="#br1" timeOffset="-199841.11">19875 3311 47 0,'-2'-5'289'0,"2"2"33"15,-4 0 31-15,4 1-59 0,-4 2-40 0,4 2-21 16,-6 1-5-16,2 1 8 0,-3 2 9 15,1 0-1-15,0 2-4 0,0 1-10 16,-2 1-14-16,6 1-13 0,-7-1-12 0,7 1-11 16,-2 2-15-16,4-1-19 0,0 2-18 15,0-3-20-15,4 2-22 0,2-1-18 16,1-1-16-16,3 0-9 0,4 1-6 0,-1 0-4 16,3-1-2-16,1 1-1 0,4 0-2 15,-5 0-3-15,5-2 0 0,-3 2-3 0,-1-2-3 16,-1 3-6-16,-1-3-1 0,-3 2-3 15,-1-1-6-15,-5-1-1 0,2 2-2 0,-6 2 0 16,2-1-2-16,-4 2-1 0,-4 2 0 16,2-1-3-16,-6 2-4 0,-5-1-9 15,-1-1-12-15,-3-1-17 0,-1 0-44 0,-3-3-81 16,1-1-118-16,1-4-133 0,2-1-133 0,-3-4-140 16,3-4-40-16,3-2 41 0,-3-2 99 15,5-5 127-15</inkml:trace>
  <inkml:trace contextRef="#ctx0" brushRef="#br1" timeOffset="-199644.62">19760 3376 291 0,'12'-26'539'0,"2"6"125"0,5 1 99 0,2 4-45 16,6 4-99-16,-1 3-120 0,3 2-125 16,5 2-118-16,1 1-99 0,0 1-64 0,-2 1-41 15,0-1-26-15,2 0-19 0,-2 0-11 16,-4-2-10-16,-2 2-15 0,-4-3-21 15,-3 0-46-15,-3 1-93 0,-3 0-143 0,-5 1-146 16,-5-2-135-16,-4 2-110 0,0-1-23 16,-6 1 57-16,-5 0 129 0,1-2 143 15</inkml:trace>
  <inkml:trace contextRef="#ctx0" brushRef="#br1" timeOffset="-199457.46">20142 3124 245 0,'17'1'439'0,"5"4"94"16,3 3 94-16,4 0-43 0,4 5-23 0,2 3-41 15,-2 2-70-15,2 3-70 0,1 4-84 16,-3 4-91-16,-4 6-75 0,4 1-51 16,-6 3-36-16,-5 1-20 0,-1 3-18 0,-7-2-11 15,-5 3-16-15,-5-1-10 0,-8-1-22 16,-9 0-33-16,-7-1-69 0,-7-2-109 16,-6-2-139-16,-7-4-137 0,-7-5-148 0,-3-2-56 15,-3-3 26-15,1-5 93 0,-6-5 131 0</inkml:trace>
  <inkml:trace contextRef="#ctx0" brushRef="#br1" timeOffset="-199207.13">19652 3411 294 0,'-4'-15'432'0,"4"10"82"15,-6 7 52-15,4 5-58 0,-2 7-42 0,-3 6-36 16,1 5-43-16,-2 6-51 0,2 5-51 15,0 5-50-15,1 3-45 0,5 3-41 0,0 2-29 16,0 1-22-16,5 3-12 0,1-2-11 16,4 0-15-16,0-3-15 0,3-3-15 0,3-4-15 15,1-3-16-15,-1-5-16 0,5-4-18 16,2-8-28-16,2-3-46 0,4-10-92 0,4-3-159 16,10-10-181-16,0-3-174 0,7-9-74 15,4-5-8-15,4-4 65 0,-3-4 153 16</inkml:trace>
  <inkml:trace contextRef="#ctx0" brushRef="#br1" timeOffset="-198810.34">20996 3719 438 0,'6'-2'591'0,"0"2"107"0,9 0 82 0,-3 0-105 16,9 0-108-16,-1 0-133 0,3 0-123 15,0-1-102-15,2-3-78 0,-1-1-49 16,-3-1-33-16,2-2-29 0,-2 0-22 0,-1-2-16 16,-7-1-15-16,1-1-28 0,-2 2-71 15,-5-2-120-15,1 1-146 0,-2 1-147 0,-4-1-149 16,2 2-59-16,-4 0 22 0,-4 2 104 15,2 2 141-15</inkml:trace>
  <inkml:trace contextRef="#ctx0" brushRef="#br1" timeOffset="-198623.36">21002 3517 464 0,'-6'0'610'0,"6"1"127"15,4 1 87-15,4 0-105 0,2-1-114 16,5 1-138-16,4-1-133 0,1 1-123 0,3-2-83 15,-2-2-57-15,6-1-41 0,-5-2-34 16,1 0-33-16,4-3-64 0,-6 1-126 16,1-2-178-16,-1-2-194 0,0 2-149 0,-5 2-60 15,1 1 11-15,-5 1 100 0,-2 4 168 16</inkml:trace>
  <inkml:trace contextRef="#ctx0" brushRef="#br1" timeOffset="-195236.48">21715 3424 51 0,'0'-5'297'0,"0"4"45"0,0 0 35 16,0 2-52-16,0-1-47 0,-2 5-20 16,-2-1-13-16,4 3-3 0,-4-2 1 0,4 4-4 15,-2 0-2-15,-2 2-5 0,4-1-7 16,-3 2-5-16,3 0-10 0,3 0-21 0,-3 2-23 16,4-1-28-16,-2 2-27 0,2 0-28 15,2 2-24-15,0-2-15 0,5 3-9 16,-1-2-6-16,4 4-5 0,-1-2-3 0,3 0 2 15,1 1-1-15,4-1-4 0,-1 2 0 16,-1-2 0-16,4 0-2 0,-3 1-2 0,3-2-3 16,-2 1-1-16,-5-2-1 0,5 1-3 15,-9-1-3-15,5-1-1 0,-7-1-1 16,1-1 2-16,-5 1-3 0,-2-2 0 0,0-1-2 16,-4 2 2-16,-4-3-1 0,0-1 1 15,-2 2 0-15,-5-3 1 0,1 2 3 0,-7-1-1 16,1-1-2-16,-1 0 1 0,-6-1-4 15,3-2 1-15,1 1-2 0,-1-1-3 0,-1-1-5 16,-2 1-6-16,7-2-12 0,-5 1-26 16,4-1-49-16,5 0-94 0,-2-3-135 0,-3 1-141 15,7-2-140-15,-1 1-106 0,3-4-22 16,0-1 60-16,-1-1 121 0,1-3 134 0</inkml:trace>
  <inkml:trace contextRef="#ctx0" brushRef="#br1" timeOffset="-194973.89">22323 3169 69 0,'2'-13'251'0,"2"2"37"0,-4 2-3 0,0 5-31 16,-10-1-4-16,-1 5 7 0,-5 0 26 15,-7 3 26-15,2 0 17 0,-8 2 7 0,-8 1-12 16,0 0-20-16,-2 1-36 0,-5 2-50 16,-3 0-46-16,3-2-49 0,-5 3-48 0,5-3-85 15,1 1-151-15,4-2-183 0,2 0-215 16,3 0-121-16,8 0-58 0,-1 1 17 0,10 1 111 16,1-1 160-16</inkml:trace>
  <inkml:trace contextRef="#ctx0" brushRef="#br1" timeOffset="-194535.96">22350 3701 75 0,'-11'2'430'0,"1"0"114"0,6-2 96 16,2-2 47-16,-2 0-61 0,8 1-63 0,2 0-89 16,0-2-84-16,0 1-82 0,9-1-89 15,-3 0-69-15,5 0-51 0,-1-4-38 16,5 2-24-16,-4-1-17 0,5-1-12 0,-1-1-7 16,0 1-8-16,-3-1-6 0,3 1-8 15,2 1-15-15,-5 0-16 0,1 1-31 0,-3 3-61 16,5-3-122-16,0 2-151 0,-3 0-154 15,3-2-151-15,0-1-58 0,-3 2 19 16,-1-3 102-16,-3 0 146 0</inkml:trace>
  <inkml:trace contextRef="#ctx0" brushRef="#br1" timeOffset="-194339.48">22910 3313 90 0,'8'-7'410'0,"3"-1"115"16,3 5 99-16,-2 2 36 0,-1 1-58 15,1 4-44-15,-2 4-76 0,1 4-85 0,-5 6-84 16,4 4-84-16,-3 7-72 0,1 5-48 16,0 6-36-16,0 3-31 0,3 4-18 15,-3 3-24-15,0 1-26 0,0 0-32 0,1-1-51 16,-3-3-107-16,0-1-166 0,0-4-179 16,-2-5-167-16,3-2-67 0,-1-4-3 0,-2-8 82 15,6-2 155-15</inkml:trace>
  <inkml:trace contextRef="#ctx0" brushRef="#br1" timeOffset="-193956.31">23576 3391 123 0,'-5'5'363'0,"5"-1"70"0,-2 2 71 15,-2 4-36-15,4-1-40 0,-2 4-20 0,-2-1-12 16,0 4-22-16,2 4-36 0,-2-1-46 16,2 4-49-16,2 2-56 0,-5 4-62 0,10 0-47 15,-5 0-34-15,2 1-30 0,2 0-30 16,-2-1-45-16,2-4-78 0,0 0-117 0,2-5-138 16,1-2-133-16,-1-3-141 0,4-4-51 15,5-4 29-15,-3-1 90 0,0-6 123 16</inkml:trace>
  <inkml:trace contextRef="#ctx0" brushRef="#br1" timeOffset="-193781.8">23735 3693 263 0,'0'-5'395'0,"-2"1"76"0,-3 1 51 16,-5-2-62-16,2 4-42 0,-7-1-32 0,-5 2-39 15,-3 2-54-15,-4-1-62 0,-6 4-58 16,0-4-66-16,2 2-99 0,-4 0-162 15,2 0-182-15,2-1-209 0,2 1-113 0,4-3-48 16,6 3 25-16,3-2 111 0,8 0 152 16</inkml:trace>
  <inkml:trace contextRef="#ctx0" brushRef="#br1" timeOffset="-193132.75">24287 3253 291 0,'0'0'504'0,"2"2"115"16,-2-2 102-16,4 1-46 0,-2 0-63 16,2 1-87-16,2 0-102 0,0-1-96 0,5 1-92 15,-5 1-81-15,4-3-52 0,1 1-40 16,-1 1-21-16,2-2-20 0,7-2-10 0,-7 2-8 15,5 0-1-15,-1 0-1 0,1 3-2 16,0 0-1-16,-3 1 1 0,-2 3 1 0,5 1 0 16,-7 2-2-16,3 3 0 0,-3 2 0 15,0 3 0-15,-3 2-1 0,3 2-2 16,-6 3 0-16,-2 2 2 0,-2-1-1 0,0 4 1 16,-6 2-3-16,0 3-2 0,-7-1-1 15,-1 2-6-15,-3 0-3 0,-3-1-1 16,-3 0 2-16,-4 0 1 0,0-2 3 0,0-3 5 15,0-2 5-15,5-1 5 0,-5-4 4 0,8-2 4 16,3-3 5-16,-3-2 4 0,7-2-3 16,1-5 0-16,1 1 4 0,4-2 6 15,4-4 10-15,-7 1 19 0,9-1 9 0,0-4 9 16,5 0-1-16,1 0-6 0,4-4-10 0,7-1-25 16,5 1-4-16,3-4-12 0,4 1-8 15,4-1-3-15,4 1-5 0,-4-2-6 16,7 1-8-16,1 1-8 0,-2 1-15 0,5 1-24 15,-1 2-23-15,-4-1-28 0,5 1-42 16,-7 0-76-16,0 1-144 0,-4-1-169 0,0 1-179 16,0-3-78-16,-6 2-11 0,-6-2 58 15,-2 1 142-15,-1-2 183 0</inkml:trace>
  <inkml:trace contextRef="#ctx0" brushRef="#br1" timeOffset="-192403.35">25076 3516 146 0,'2'-6'380'16,"-2"0"57"-16,0 1 40 0,4 1-72 16,-4 1-92-16,0 0-73 0,0 0-60 0,-4-1-37 15,2 3-14-15,-2-2-3 0,-2 3 6 16,-4 0 10-16,-1 2 3 0,-1 2-5 0,-3 2-14 16,-3 3-20-16,-3 3-17 0,5 5-15 15,-5 1-11-15,4 5-5 0,1 3 7 16,3 0 5-16,-1 2 4 0,4 1 8 0,3 2-3 15,5-2-5-15,-6-1-9 0,8-1-14 16,0-2-12-16,8-2-15 0,-8-3-11 0,7-2-10 16,-1-5-11-16,0-5-9 0,4-2-12 15,1-6-10-15,1-6-17 0,-2-3-9 0,5-7-2 16,-3-3 2-16,1-3 9 0,-3-4 12 16,0-2 15-16,-4 1 13 0,3 3 8 15,-3 2 9-15,0 3 6 0,-2 6 8 0,-2 1 16 16,2 3 31-16,1 1 20 0,-3 4 12 15,2 2 9-15,-2 4 4 0,6 4-7 0,-2 3-16 16,1 4-8-16,3 5-2 0,-4 1 2 16,9 3 3-16,-7 5 1 0,6-1 0 0,-1 5-2 15,-3 0-17-15,0 2-15 0,3 1-10 16,-3 0-16-16,-4-1-8 0,-2-2-14 0,1 1-2 16,-5-2-5-16,-5-2-3 0,-5-2-5 15,0-5-13-15,-7 1-16 0,-1-4-18 0,-3-4-16 16,-6-3-30-16,4-6-38 0,1-2-78 15,-5-4-112-15,2-3-120 0,2-3-114 0,7-4-136 16,-1-1-39-16,3-4 42 0,5 0 107 16,1-1 129-16</inkml:trace>
  <inkml:trace contextRef="#ctx0" brushRef="#br1" timeOffset="-192053.08">25436 3143 143 0,'10'-4'337'0,"1"4"49"0,-3 0 44 0,0 4-72 16,-2-1-63-16,-4 4-27 0,3 3-20 15,-5 2-15-15,-5 8-8 0,-3 4-8 0,0 3-3 16,-5 7-4-16,-3 5-6 0,-1 3-9 15,1 3-16-15,1 0-18 0,-1 2-25 0,6-1-22 16,-3-1-23-16,9 0-11 0,2-3-11 16,2 0-11-16,2-3-9 0,8-1-8 15,1-5-12-15,5-2-12 0,7-1-10 0,-2-5-3 16,5 0-8-16,3-6-2 0,2-2-8 16,-2-5-2-16,6-3-12 0,1-2-17 0,-5-1-37 15,-2-3-75-15,-3-1-129 0,1-2-150 16,-4-2-168-16,-4 1-113 0,-7-3-32 0,0 2 44 15,-1-1 114-15,-5 0 144 0</inkml:trace>
  <inkml:trace contextRef="#ctx0" brushRef="#br1" timeOffset="-189380.17">25763 3481 185 0,'-5'-3'263'0,"-1"0"21"16,6 2-51-16,-4-2-37 0,2 1-21 15,-2 1 10-15,-2-3 34 0,2 3 36 0,-3 0 40 16,5 0 39-16,-2-1 21 0,0 0 5 16,4 1-20-16,-2-1-27 0,2 1-39 15,-4 1-40-15,4-2-39 0,0 1-38 0,0 1-29 16,4-2-29-16,-2 0-20 0,2 1-20 0,2-1-21 15,5-2-17-15,-1 3-10 0,2-1-6 16,-1 1-5-16,3 0-2 0,-1 2-5 0,-3 0-5 16,0 1-9-16,1 3-10 0,-5-2-11 15,0 7-5-15,0-2-7 0,-2 3 3 16,-2 3 4-16,-2-1 5 0,0 2 6 16,0-1 3-16,-6 1 4 0,4 1 2 0,-2-1 0 15,-6 0 4-15,8 0 1 0,-9-1 9 0,7-3 2 16,-2 0 4-16,2-2 6 0,-2 0 2 15,6-3 3-15,0 2 1 0,0-2 1 16,0 1-3-16,6-1 0 0,0 1-2 0,2 1-2 16,3 0-1-16,1-1 2 0,0 1-2 15,-1-1 1-15,5 0-2 0,-5 3 1 0,3-4-1 16,-2 0 3-16,-5 0-2 0,3-1 2 16,-4-2-1-16,-2 1 0 0,3 0-1 15,-3 1-3-15,-2-1 0 0,-2 1 0 0,0 2-2 16,-2 2-3-16,-2 2-6 0,-3-1-10 15,3 2-16-15,-4-1-28 0,0 0-59 0,-3 0-80 16,3-2-82-16,-2 0-82 0,-5-2-70 16,5-5-46-16,2-1-24 0,-1-2-16 0,1-3 36 15,0-2 65-15,2-2 71 0</inkml:trace>
  <inkml:trace contextRef="#ctx0" brushRef="#br1" timeOffset="-189012.12">25860 3144 90 0,'8'-6'286'0,"2"3"35"0,5 0 33 16,-3 3-64-16,3 0-27 0,-3 0-1 15,5 1 13-15,-3 2 12 0,3 0 8 0,-1 2-10 16,1 1-15-16,3 1-21 0,-3 4-19 16,1 1-14-16,-1 4-23 0,4 4-26 15,-1 1-31-15,-1 3-31 0,-3 4-26 0,5 2-29 16,-4 3-19-16,3 3-12 0,-7 1-10 16,3 2-6-16,-5 4-4 0,-1 0-1 0,-4 3-2 15,-2 0-3-15,-2 0-5 0,-4 1 0 16,-2-2-5-16,-6 0-9 0,-3 1-9 0,-1-3-14 15,-9 0-33-15,-4-1-56 0,-6-2-81 16,0-2-99-16,-10-2-101 0,-3-3-106 0,-12-4-102 16,3-1-10-16,-9-6 51 0,-1-2 81 15,-3-5 103-15</inkml:trace>
  <inkml:trace contextRef="#ctx0" brushRef="#br1" timeOffset="-188341.05">21120 4713 239 0,'2'4'601'16,"2"-1"134"-16,2 2 88 0,5 1 5 0,-1-1-145 15,2 0-172-15,5 0-163 0,3-1-128 16,1-1-82-16,2-3-55 0,0 0-39 0,-1-3-26 16,3-1-18-16,-2-1-15 0,0-2-18 15,-7-1-24-15,5 0-38 0,-5 1-76 16,-5 0-135-16,1 0-164 0,3-1-171 0,-9 3-109 16,0 0-34-16,-2-2 44 0,0 3 120 15,-8 0 158-15</inkml:trace>
  <inkml:trace contextRef="#ctx0" brushRef="#br1" timeOffset="-188112.12">21153 4548 459 0,'2'-3'660'0,"2"3"116"0,2-3 77 15,0 3-79-15,5-2-141 0,-1 2-172 16,7-1-153-16,-1-1-108 0,1 1-74 0,3-3-51 15,7 2-36-15,-4-3-23 0,4 1-23 16,0-1-23-16,0 0-19 0,0 0-39 0,1-3-60 16,-1-1-125-16,0 0-160 0,-4-2-168 15,4-1-140-15,-7 1-52 0,3-3 16 16,-2 2 107-16,0-1 155 0</inkml:trace>
  <inkml:trace contextRef="#ctx0" brushRef="#br1" timeOffset="-186946.78">22292 4459 202 0,'14'-10'468'0,"-1"2"101"16,-3 2 89-16,2 2-15 0,-1 1-73 0,-5 3-75 16,4 1-93-16,-6 4-81 0,1 2-77 0,-3 5-74 15,-2 3-55-15,0 4-40 0,0 4-27 16,-7 1-18-16,3 3-10 0,2 2-3 16,-2 0 6-16,0 0 10 0,2 0 17 0,-2-2 16 15,4 0 19-15,0-2 9 0,4-2 0 16,-2-2-5-16,6 0-10 0,-2-3-19 0,7-3-13 15,-3-3-16-15,7-3-9 0,3-3-11 16,1-5-6-16,-2-1-6 0,8-4-7 0,-5-4-8 16,5-4-5-16,4-3-9 0,-2-3-14 15,2-1-9-15,-2-2-15 0,2 0-14 0,-2 0-17 16,-2 0-23-16,-2 1-34 0,-3 2-87 16,-1 0-146-16,-2 2-140 0,-3 1-145 15,-1-1-90-15,-5 3-15 0,-4 1 69 0,-4 0 143 16,-2 2 151-16</inkml:trace>
  <inkml:trace contextRef="#ctx0" brushRef="#br1" timeOffset="-186779.22">22639 4446 84 0,'-21'7'367'16,"5"7"107"-16,-1 4 103 0,1 3 21 16,5 4-15-16,-1 5-23 0,2 2-49 0,-1 4-80 15,5 1-90-15,2 2-97 0,-2 0-91 16,6-1-66-16,0 2-60 0,6-2-76 0,0-5-133 15,3-1-185-15,1-4-218 0,2-2-155 16,5-7-69-16,-1-3 6 0,11-4 92 16,6-4 166-16</inkml:trace>
  <inkml:trace contextRef="#ctx0" brushRef="#br1" timeOffset="-186373.17">23733 4396 389 0,'0'4'527'0,"0"3"100"0,0 0 75 0,2 5-76 15,-2 3-75-15,0 1-101 0,4 4-94 16,-4 3-87-16,0 1-84 0,6 2-62 0,-6 3-46 15,4 1-30-15,2 0-26 0,-2 2-18 0,3-3-20 16,-3 2-40-16,2-4-79 0,0-3-138 16,0 0-161-16,1-5-189 0,3-2-115 0,0-4-29 15,7-5 40-15,-7-4 117 0,5-4 152 16</inkml:trace>
  <inkml:trace contextRef="#ctx0" brushRef="#br1" timeOffset="-186201.03">23879 4561 398 0,'-4'-3'532'0,"4"3"88"16,-6 3 76-16,0 3-100 0,-4 2-89 0,-7 1-108 15,-4 3-98-15,1 1-82 0,-3 2-71 16,-4 2-61-16,4-1-48 0,-4 1-63 0,5-2-111 16,-5 0-160-16,6-3-178 0,-2 0-169 15,7 0-86-15,-1-2-14 0,3-1 75 0,6-1 137 16</inkml:trace>
  <inkml:trace contextRef="#ctx0" brushRef="#br1" timeOffset="-185486.64">24609 4440 57 0,'-6'1'391'16,"2"-1"110"-16,2 0 106 0,2-1 45 0,0-1-43 15,-4 0-46-15,-1 1-60 0,5 0-78 16,0-1-80-16,0-1-78 0,0 0-71 15,5 0-48-15,-1-3-29 0,2 0-23 0,0-1-15 16,4-1-16-16,3 1-10 0,3-3-13 16,5 0-10-16,0 1-12 0,-3 2-5 0,7-1-10 15,2 2-5-15,-8 4-4 0,3 1-8 16,-1 2-6-16,-4 5-6 0,-1 4-7 16,1 1-4-16,-1 6-3 0,-1 1 4 0,-5 3 3 15,0 2 4-15,-8 3 7 0,2 3 2 16,-1 0 1-16,-6 1 0 0,-3 3 0 0,-2-2 1 15,-2 2 0-15,-7-1 0 0,1-1 3 16,-1-1 3-16,-2 0 2 0,-1-3 2 0,-1 0 3 16,-2-4 3-16,11-1 3 0,-9-4 3 15,7-1 3-15,1-1 3 0,-1-4 6 16,8-3 10-16,0-2 12 0,-1 1 11 0,3-5 14 16,2 2 10-16,-2-2 3 0,8-2-6 15,-2-1-10-15,4 0-10 0,5-1-16 0,5-2-18 16,1-2-7-16,8 2-4 0,-3-3-7 15,7 2-6-15,2-2-2 0,2 1-9 0,0 0-7 16,1 3-17-16,-1-1-22 0,-2 3-32 16,2 0-41-16,0 0-47 0,-6 0-83 0,0 0-160 15,4 3-183-15,-7-3-156 0,3 1-55 16,-6 0-1-16,2-1 65 0,-3 0 160 16</inkml:trace>
  <inkml:trace contextRef="#ctx0" brushRef="#br1" timeOffset="-184934.27">25202 4549 148 0,'0'-2'465'0,"0"0"120"0,0-1 103 16,0 1-2-16,4 1-69 0,-1 1-87 0,3 1-115 16,-2 4-110-16,6-2-92 0,1 3-76 15,-5 1-51-15,6 2-37 0,3 0-18 0,-3 0-14 16,2 3-14-16,-1-1-11 0,3-1-17 16,1 1-18-16,0 0-36 0,-1-1-61 15,3 0-104-15,-3-2-127 0,3-2-128 0,-3-2-146 16,1-1-69-16,-1-3 8 0,3 0 79 15,-11-3 119-15</inkml:trace>
  <inkml:trace contextRef="#ctx0" brushRef="#br1" timeOffset="-184742.78">25448 4497 208 0,'-6'1'357'0,"0"4"54"0,0 2 40 0,-3 7-59 16,-3 1-34-16,2 3-17 0,-7 3-19 15,5 1-25-15,-3 2-41 0,-1 2-47 16,-1-1-54-16,1 0-62 0,3 3-78 0,-1-4-93 16,1-1-123-16,-1 2-120 0,4-5-144 15,-1-1-118-15,5-4-35 0,0-3 30 0,0-3 86 16,2-3 98-16</inkml:trace>
  <inkml:trace contextRef="#ctx0" brushRef="#br1" timeOffset="-177059.68">25839 4263 16 0,'0'-2'166'15,"4"2"0"-15,-2-1-4 0,2 1-8 16,-2 0-7-16,3 1-9 0,-5-1-9 0,4 2-10 16,-2-2-11-16,-2 1-7 0,0 1-11 15,0-2-8-15,4 1-8 0,-4-1-5 0,2 0-10 16,-2 1-10-16,0 1-4 0,0-2-13 15,0 0-6-15,0 2-6 0,4-1-6 0,-4 1-4 16,0-1-6-16,0 1 3 0,0-2 1 16,4 1 7-16,-4 1 15 0,0-2 11 15,0 1 17-15,2-1 13 0,-2 0 10 0,0 0 9 16,0 0 9-16,0 0 1 0,0 0 0 16,4 0-5-16,-4 2-2 0,0-1-9 15,0-1-14-15,0 1-10 0,0-1-8 0,0 0-8 16,0 0-10-16,0 0-1 0,0 0 1 0,0 0 0 15,0 0 4-15,0 0 7 0,0-1 9 16,0 1 7-16,5 0 11 0,-5-1 6 0,2 1 9 16,-2-2 6-16,0 2 1 0,0 0 0 15,0 0-4-15,0 0-12 0,0 0-15 16,0 0-16-16,0 0-11 0,0 0-14 0,0 0-7 16,0 0-7-16,0 0-4 0,0 0-1 15,0 0-3-15,0 0 0 0,0 0 0 16,0 0-1-16,0 0-1 0,0 0 0 0,0 0 2 15,0 0-1-15,0 0 0 0,0 0 1 16,0 0-1-16,0 0-1 0,0 0 0 0,0 0-2 16,-2 0-1-16,-3-1 1 0,1-2 0 15,-6 1 2-15,4-1 2 0,-5 0 2 0,-1 0 1 16,-5 0-1-16,1 0 0 0,-5 0 1 16,5 3-2-16,-5 0 2 0,5 2-3 15,-1-1 2-15,0 2-2 0,1 1 1 0,4 1 1 16,-3 0 0-16,5-1 1 0,1 2 4 15,1 0 6-15,2 0 6 0,0 1 4 0,2 0 2 16,2-2 2-16,-3 1 1 0,1 1-6 16,4-2-2-16,0 0-4 0,0-2 0 0,-2 2-3 15,2-2 0-15,-4-2-3 0,4 2-1 16,0-1 1-16,0-1-4 0,0 0 3 16,0 4 1-16,4 3-1 0,-4 2-2 0,2 5-3 15,-2 8 0-15,0 4-4 0,0 9-2 16,0 6 1-16,4 6 2 0,-4 4 1 0,5 5 0 15,-3 0 2-15,-2 2 4 0,4 1 3 16,-4-3 2-16,6-3 3 0,-6-2 2 0,4-4 1 16,-2-5 0-16,-2-3 0 0,4-6-3 15,-4-4-1-15,4-5-1 0,-4-3-4 16,2-6-4-16,-2-4-1 0,0-1-4 0,0-4-2 16,0-1 0-16,0-1 0 0,0-2 1 0,0 1 0 15,0-2 1-15,0-1 1 0,0 1 0 16,0-1 5-16,0-1 1 0,0 1 8 15,0-1 15-15,5 0 19 0,-5 0 17 0,2 0 13 16,2 0 3-16,2 0-5 0,4 0-13 16,7 0-15-16,-1 0-21 0,5 0-14 15,2 0-10-15,2 2 0 0,-3-2-3 0,1 2-2 16,0-1-5-16,-2-1-6 0,-5 2-11 16,5-2-22-16,-3 1-33 0,1-1-49 0,-7-1-103 15,1-1-197-15,1-1-248 0,-3-3-117 16,1-1-40-16,-2-1 6 0,1 1 88 15,-1 1 191-15</inkml:trace>
  <inkml:trace contextRef="#ctx0" brushRef="#br1" timeOffset="-176220.92">25899 4584 196 0,'0'-3'297'0,"0"1"35"16,0 1-24-16,0-1-22 0,-4 1 0 0,4-1 17 16,0 1 32-16,0-1 37 0,0 0 33 15,0 1 0-15,0 0-27 0,0-1-29 16,0 2-41-16,0-1-48 0,0 1-40 0,0-2-34 16,4 2-28-16,-4-1-25 0,6-2-29 15,0-2-23-15,5 0-25 0,3-2-24 0,-1 1-14 16,7 1-10-16,-3-3-3 0,3 1-5 0,-1 2-3 15,2 2-4-15,-5 0 9 0,1 2 1 16,-1 1-3-16,-1 1-2 0,-3 3-8 16,1 2-7-16,-3 0-19 0,0 4-11 0,-4 1-12 15,-1 1-3-15,1 3-1 0,-6 2 0 16,0-1 5-16,0 3 2 0,-6 3 3 16,1-3-2-16,-1 1 9 0,0-1 1 0,-4-2 11 15,4-1 3-15,-1 1 13 0,-1-4 8 0,2-1 6 16,4-1 4-16,-2-3 3 0,0-1 6 15,4 0 3-15,0-3 5 0,0 3 1 0,4-1 4 16,2-1 6-16,0 0 1 0,4 0 3 16,5-1 3-16,-3 1 0 0,5-1-1 0,3 1-9 15,1-1-2-15,2 2-8 0,0-1-1 16,-1 1-8-16,3 0 4 0,-2 1-1 16,0 1 1-16,-3-1 1 0,-3 1-2 0,-1-1 1 15,1-1-3-15,-7 2-6 0,1-4-9 16,-5 2-9-16,0-1-6 0,-6 0-10 15,0 3-3-15,-6 0-4 0,0 0 2 0,-5 0 5 16,-1 2 0-16,-3-3 1 0,-5 2-2 16,3-2-11-16,-6-1-17 0,7-1-25 0,-5-1-47 15,5 1-88-15,-1-2-100 0,1 0-96 16,5-3-70-16,1 0-59 0,2-3-37 0,4-2-2 16,4-1 52-16,0-1 82 0,4-1 74 15</inkml:trace>
  <inkml:trace contextRef="#ctx0" brushRef="#br1" timeOffset="-175964.04">26531 4728 185 0,'0'-2'457'15,"5"-1"116"-15,1 3 107 0,-2-3-28 16,2 3-56-16,0-3-80 0,3 2-109 15,-1-1-100-15,2 1-100 0,1-1-76 0,1-1-50 16,2 0-33-16,-1 0-21 0,3-2-19 16,3 0-12-16,-2 0-10 0,-1-1-10 0,3 0-17 15,-3 0-36-15,1 0-64 0,-1 0-98 16,3 2-109-16,-3-1-107 0,3 0-111 0,-2 1-97 16,-1 1 0-16,1-1 59 0,1 1 99 15,-5 1 103-15</inkml:trace>
  <inkml:trace contextRef="#ctx0" brushRef="#br1" timeOffset="-175749.53">27119 4522 163 0,'4'-6'389'0,"-2"3"88"0,2-1 72 16,0 1-51-16,-2 1-50 0,-2 1-43 0,0 2-33 15,0 4-43-15,0 4-43 0,0 4-41 16,-2 5-36-16,-2 5-34 0,4 4-47 0,-4 1-43 15,4 5-30-15,4 2-23 0,-4 1-23 16,6 3-28-16,-2-2-41 0,2 4-65 0,1-4-121 16,1-1-151-16,-6-2-184 0,8-3-122 15,-3-3-41-15,-1-2 22 0,-2-4 99 0,6-2 143 16</inkml:trace>
  <inkml:trace contextRef="#ctx0" brushRef="#br1" timeOffset="-173355.43">27656 4714 179 0,'2'-4'303'0,"-2"-1"43"0,0 2-7 15,4 1-21-15,-4 1-25 0,0-1-13 16,0 2-1-16,4-2-7 0,-4 2-14 0,2-2-17 16,-2 2-10-16,0 2 3 0,0 0-6 15,0 0-12-15,-2 3-18 0,2 4-18 0,0 0-32 16,0 1-41-16,0 4-30 0,0 2-21 15,2 2-20-15,-2 4-12 0,5 0-12 0,-3 3-12 16,6 4-15-16,-2-1-18 0,0 3-19 16,0 0-32-16,5-1-58 0,-5 0-77 15,2 0-104-15,-2-3-109 0,1-2-114 0,-3-6-105 16,-2 0-15-16,2-6 48 0,0-2 93 16,-2-4 111-16</inkml:trace>
  <inkml:trace contextRef="#ctx0" brushRef="#br1" timeOffset="-173156.73">27830 5007 48 0,'2'-7'297'0,"-2"2"25"16,0 0 22-16,0 2-77 0,0 0-73 16,-6 0-50-16,-1 1-33 0,-7-3-12 0,1 2-13 15,-7-2-7-15,-3 0-15 0,-8-1-15 16,2 1-26-16,-8-3-41 0,0-2-52 0,2-1-75 15,-7-1-120-15,7-1-85 0,-6 1-35 16,8 1 8-16,-5 1 32 0</inkml:trace>
  <inkml:trace contextRef="#ctx0" brushRef="#br1" timeOffset="-172426.43">27962 4669 97 0,'-10'-1'282'16,"1"-3"57"-16,1 3 34 0,2-1 26 0,2 1 42 15,4 0 48-15,-2-1 29 0,2 1-5 16,0-1-43-16,2 1-74 0,2-2-90 0,2 1-95 16,2-4-72-16,1 1-49 0,7 0-31 15,-1-3-19-15,1 1-8 0,1-2-5 16,5 1-2-16,-1 1-3 0,0-1 0 0,-3 2-3 15,3 2-5-15,2 1 1 0,-3 1-6 16,-3 4-4-16,6 2-3 0,-7 4-2 16,1 1 0-16,-1 4-7 0,3 0 0 0,-7 4-4 15,1 3-1-15,-5-2-2 0,0 3-4 16,-8 1-3-16,4 4-5 0,-8-1-3 0,2 2-6 16,-8 2-3-16,0-3-2 0,-1 2 3 15,-1-3 5-15,1-1 8 0,-1 1 5 0,-2-3 5 16,3-3 7-16,3-1 4 0,0-3 5 15,2 0 4-15,-1-4 14 0,3-1 12 0,2-1 12 16,-2-1 10-16,4-1 5 0,0-1 4 16,4 0-5-16,-2 0-9 0,9-1-12 0,-5-1-6 15,4-1-10-15,7-1-7 0,-3 0-6 16,5-2-7-16,1-2-7 0,3 2-10 0,4-4-10 16,0 3-15-16,4-2-20 0,-2 2-29 15,4-1-44-15,0 2-93 0,0 3-151 16,2-2-161-16,-2 4-171 0,-4 0-69 0,-2 1-8 15,0 1 74-15,-4 2 147 0</inkml:trace>
  <inkml:trace contextRef="#ctx0" brushRef="#br1" timeOffset="-167096">28915 4750 48 0,'4'2'264'0,"-4"-1"24"15,4-1-7-15,-2 0-64 0,-2 0-56 16,0 0-30-16,0 0-11 0,0 0 16 0,0 0 37 15,-2-1 53-15,-2 1 51 0,4-2 49 16,0 2 39-16,-4-1 10 0,2 1-20 16,-2-2-34-16,2 2-50 0,-3-1-61 0,1 1-55 15,-2 0-45-15,2 0-32 0,-2 0-24 16,4 0-18-16,-7 1-11 0,3-1-9 0,0 2-5 16,-4 1-4-16,4 0 0 0,-5 1 0 15,1 1-1-15,0 2-2 0,1 2-1 16,-5 2 0-16,3 2-2 0,1 3-1 0,2 0 0 15,0 3 2-15,1 1-1 0,5 1 2 16,-6 0 1-16,8 1 0 0,0-2-1 0,0 0 0 16,4 0-1-16,0-2 0 0,-2-3 1 15,3-1-2-15,1-6-5 0,-2 0-3 16,2-3-7-16,0-4-6 0,5-5-6 0,-1-4-5 16,0-5 1-16,-1-7 1 0,1-4 2 15,0-4 3-15,-4-4 2 0,3-1-3 0,-9 0-9 16,2 2-4-16,-2 2-3 0,0 5 1 15,0 5 6-15,4 2 14 0,-2 5 14 0,-2 2 14 16,4 2 6-16,0 2 4 0,-2 3 0 16,4 3-1-16,-1 3 5 0,1 3 5 0,4 3 12 15,5 3 12-15,-7 3 9 0,6 5 10 16,-1 1 8-16,3 3 6 0,1 0-3 0,-1 4-2 16,3-1-5-16,-2 2-5 0,-1 2-11 15,-4 1-9-15,5-4-8 0,-7 2-11 16,-3-1-9-16,-1-4-10 0,-2 2-9 0,-4-4-7 15,-4-1-10-15,-2-1-11 0,-5-1-9 16,3-3-10-16,-11-1-12 0,3-4-12 0,-3-3-10 16,-2-2-15-16,-1-2-16 0,1-5-36 15,0-2-71-15,3-4-109 0,1-1-118 16,3-3-100-16,3-1-106 0,3-4-60 0,0 0 29 16,6-2 96-16,-2 0 121 0</inkml:trace>
  <inkml:trace contextRef="#ctx0" brushRef="#br1" timeOffset="-166750.31">29266 4268 69 0,'13'-4'290'0,"-3"1"33"0,-4 3 29 16,5 0-81-16,-5 2-55 0,-2 2-32 0,-4 2-7 15,0 3 1-15,-4 5 8 0,-2 4 6 16,-1 2 11-16,-3 2 3 0,0 4-5 0,-3 5-2 16,-1 2-2-16,3 1 4 0,3 2 0 15,-6 2-5-15,8 1-12 0,-1 0-15 16,3 0-19-16,4 1-25 0,4-1-25 0,-2 0-21 16,5-3-16-16,3 0-15 0,0-3-14 15,1-3-9-15,1-2-11 0,-2-5-9 0,7-3-8 16,-3-4-8-16,3-4-9 0,-1-4-8 15,1-5-10-15,4-3-18 0,-3-5-31 0,7-2-51 16,-6-5-74-16,5-1-84 0,-5-3-90 16,6-1-85-16,-9 1-60 0,1-2-47 15,-5 2-9-15,-1 1 45 0,1 0 78 0,-4 1 89 16</inkml:trace>
  <inkml:trace contextRef="#ctx0" brushRef="#br1" timeOffset="-166553.33">29589 4702 208 0,'0'-7'310'0,"0"1"53"16,0 1-4-16,0 2-1 0,0 1 5 0,0 0 19 16,0 0 32-16,0 4 12 0,0 2-25 15,-4 4-38-15,4 3-58 0,0 5-67 16,4 3-71-16,-4 1-63 0,6 2-40 0,2 1-34 16,-6 1-32-16,5-1-36 0,1-2-61 15,0 1-97-15,-4-3-131 0,7-1-133 0,-5-6-132 16,0 1-104-16,2-8-18 0,-2-5 59 15,-4-2 112-15,3-6 128 0</inkml:trace>
  <inkml:trace contextRef="#ctx0" brushRef="#br1" timeOffset="-166280.47">29715 4487 109 0,'4'-2'362'0,"0"-3"81"0,-2 4 88 0,4-1-11 16,-6 0-18-16,5 1-6 0,1 0-27 16,-2 2-49-16,0 2-58 0,4 0-69 15,1 4-73-15,-1 3-67 0,2 2-47 0,5 4-34 16,-3 4-27-16,5 1-16 0,-3 4-17 16,-2 3-6-16,3 3-6 0,-3 1-6 0,1 2-7 15,-3 2-10-15,-2-1-12 0,-6 2-22 16,3-1-22-16,-5-2-28 0,-5 1-62 0,-5-1-108 15,0-2-120-15,-3-1-117 0,1-3-144 16,-13 0-61-16,2-5 19 0,1 3 92 0,-3-3 121 16</inkml:trace>
  <inkml:trace contextRef="#ctx0" brushRef="#br1" timeOffset="-165444.46">29913 4046 198 0,'-8'-1'376'0,"2"1"92"0,0 0 72 0,1 0 3 16,5 0 2-16,-2 0-8 0,2 0-35 0,0 0-54 16,0 0-76-16,2 0-88 0,-2 1-82 15,7-1-59-15,-3 2-45 0,2-2-29 0,4 0-22 16,5 0-16-16,-3-2-11 0,5 1 1 15,3-1 1-15,-1 0 1 0,2-1-3 16,1 0 1-16,5 0 0 0,-2 0-8 0,0 1-3 16,0 2 0-16,-3 0 2 0,5 2 3 0,-4 4-1 15,-2 0 1-15,2 5 0 0,-3 1-4 16,1 6-7-16,-5 7 1 0,3 3-4 0,-2 6-4 16,-3 4-2-16,-2 5 0 0,3 3-1 15,-5 6-1-15,-2 0-3 0,1 3 0 0,-1 0 0 16,-4 1-1-16,2-3 2 0,3-1 2 0,-9-1-1 15,2-3 3-15,2-2-1 0,-2-2-2 16,-2-5 1-16,4-3-1 0,-4-1 2 0,6-6 1 16,-6-2 3-16,4-3-1 0,-2-3-2 15,3-1 1-15,-1-6-1 0,-2 2 1 0,-2-6-2 16,4 1 0-16,-4-4 4 0,2 1 0 16,-2-4-1-16,4 1 3 0,-4-1 1 0,0-1 0 15,0-1 2-15,4-1-1 0,-4 1 3 16,0-2-2-16,2 0 0 0,-2 0 1 0,0 0-4 15,0 0 0-15,0 0 1 0,0 0-2 0,0 0-2 16,0 0-3-16,0 1-2 0,-2 1 0 16,-2-1 0-16,0 2 0 0,-8 2 2 0,-5 2 3 15,0 4 3-15,-5 1-2 0,-9 0-4 0,2 4-6 16,-6-1-18-16,0 0-22 0,-7 2-36 16,3-2-66-16,-5-2-173 0,5-2-206 0,-2-4-193 15,2 1-85-15,1-4-24 0,3-1 36 16,-2 0 160-16,6-1 206 0</inkml:trace>
  <inkml:trace contextRef="#ctx0" brushRef="#br1" timeOffset="-164498.68">25155 6078 8 0,'0'0'262'16,"0"0"37"-16,0 0 26 0,0-2-22 15,0 2 9-15,0 0 35 0,0-1 57 0,0 1 59 16,4 0 26-16,-4-2-10 0,6 2-46 0,-2 0-67 16,2 0-86-16,5 2-85 0,1-2-57 15,-1 3-38-15,5-3-28 0,1 1-22 0,-1 1-19 16,5-2-15-16,-1-2-14 0,-1 1-12 15,2-1-14-15,-5-1-21 0,5 2-23 16,-4-3-36-16,-1 2-49 0,-4-3-94 0,5 2-128 16,-7 0-122-16,1 0-119 0,-1 0-99 15,-4 1-18-15,0 1 61 0,-1 1 120 0,-5 0 130 16</inkml:trace>
  <inkml:trace contextRef="#ctx0" brushRef="#br1" timeOffset="-164292.52">25206 5992 375 0,'-8'-1'585'0,"6"-2"126"0,2 1 91 0,0 1-74 15,2-1-104-15,2 1-135 0,7 1-127 16,1 0-119-16,-2 1-83 0,7 1-59 0,6-2-44 16,-3-2-30-16,7 1-35 0,-4-1-29 15,8-1-38-15,-4-3-58 0,0 2-111 0,0-2-168 16,-3-1-169-16,3 2-149 0,-6-1-52 15,-5-2 7-15,1 2 91 0,-7 0 157 16</inkml:trace>
  <inkml:trace contextRef="#ctx0" brushRef="#br1" timeOffset="-163128.92">26161 5826 71 0,'5'-6'443'0,"-5"1"107"15,4 1 84-15,-2-1 26 0,2 2-85 16,-2 2-90-16,-2-2-111 0,4 3-92 0,-4 0-76 16,0 4-61-16,-4 2-53 0,4 5-33 15,-6 1-21-15,0 4-14 0,1 2-4 0,-3 4-6 16,0-3-2-16,-2 3-1 0,3 1-3 15,1-1 3-15,0 2-4 0,0-1 6 16,2-2 5-16,0 2 5 0,4-3 14 0,0 1 8 16,0-1 6-16,4-2 7 0,0-2 1 15,-2 1-3-15,4-5-7 0,2-1-15 0,1-1-10 16,-1-2-10-16,4-1-8 0,-1-3-8 16,5-2-5-16,1-2 0 0,-1-2-2 0,7-4-6 15,-2-1-4-15,6-4-6 0,-1-1-5 16,1-3-11-16,0-2-13 0,-4 0-13 0,4-1-20 15,-5-2-33-15,3 4-64 0,-6-2-105 16,-3 1-115-16,-1 0-105 0,-3 0-103 16,-1 0-69-16,-5 1 20 0,-2-1 86 0,-4 4 111 15,-4-2 119-15</inkml:trace>
  <inkml:trace contextRef="#ctx0" brushRef="#br1" timeOffset="-162978.28">26436 5857 70 0,'-8'4'273'0,"0"6"36"16,0 5-1-16,1 1-18 0,1 7-14 15,0 1-2-15,2 3 7 0,0 2 7 16,2 0 1-16,2 3-25 0,0 1-43 0,2-2-58 16,2 2-71-16,2-3-88 0,2-1-107 15,1-2-111-15,1-5-104 0,0-1-117 0,7-6-89 16,-3-4-14-16,-1-6 42 0,3-3 72 16,1-6 86-16</inkml:trace>
  <inkml:trace contextRef="#ctx0" brushRef="#br1" timeOffset="-162738.92">26808 5949 156 0,'5'0'289'0,"-3"3"28"0,2-1-18 16,0 5-48-16,-2-1-33 0,-2 4-12 15,0 1 4-15,0 1 4 0,4 4-7 0,0 1-18 16,-4 0-29-16,2 3-38 0,-2 0-49 16,7 1-59-16,-7 0-66 0,4 0-82 0,0-1-84 15,-2-1-97-15,4-3-116 0,2-4-39 16,-1-1 7-16,-1-7 50 0,-2-1 65 0</inkml:trace>
  <inkml:trace contextRef="#ctx0" brushRef="#br1" timeOffset="-162567.37">26912 6083 144 0,'4'-5'286'0,"-4"-1"21"16,0 1-24-16,0 3-64 0,-4 0-51 15,2 0-21-15,-6 4 0 0,-5 1 12 0,-3 3 5 16,-5 1-8-16,-6 4-14 0,-6-1-29 16,4 4-43-16,-8-2-63 0,0 0-87 0,-1 0-88 15,3-1-136-15,2 0-100 0,2-2-45 16,4 0 8-16,7 0 48 0</inkml:trace>
  <inkml:trace contextRef="#ctx0" brushRef="#br1" timeOffset="-162030.81">27075 5688 319 0,'4'-6'436'0,"2"0"92"0,1-2 60 15,1 1-16-15,0-1-30 0,7 2-42 16,-3 0-58-16,5 0-67 0,3 2-77 0,1 1-84 16,-2 0-60-16,5 3-40 0,-1 3-33 15,0 1-23-15,2 4-15 0,-7-1-15 0,3 5-8 16,0 0-3-16,-5 2-3 0,1 4-3 16,-5 0-4-16,3 4-1 0,-7 2-3 0,0 3-3 15,-2 1 0-15,-6 4-1 0,0 2 1 16,-6 0 0-16,-2 2-2 0,0-2 1 15,-3 1-4-15,-3-1 1 0,1-1 1 0,-1 0-2 16,-3-3 2-16,5-1 0 0,-3-2 5 16,3-4-1-16,2 0 2 0,-1-5 0 0,5-3 2 15,0 0 1-15,2-4 2 0,-2-2 7 0,6-3 3 16,0 0 4-16,0-2-4 0,6-1-1 16,4-2-7-16,5-1-10 0,-3-1-10 15,11-3-12-15,2-4-10 0,-3-1-18 0,5-1-24 16,0-5-27-16,2 1-46 0,4-2-103 15,0-1-147-15,2 2-154 0,0 0-156 16,7 2-66-16,3 2 0 0,-1 4 82 0,5 1 144 16</inkml:trace>
  <inkml:trace contextRef="#ctx0" brushRef="#br1" timeOffset="-161634.74">27873 5848 372 0,'2'5'558'0,"4"-1"111"16,-2 4 87-16,7 0-73 0,-5 3-102 15,4 0-120-15,3 2-119 0,-3 2-100 16,5 0-86-16,-3 1-56 0,4 0-42 0,-1 0-32 15,-3 1-33-15,5-2-28 0,-1 1-37 0,1-1-62 16,-1-3-106-16,1 0-141 0,2-2-138 16,-1-5-153-16,-1-2-65 0,-3-3 10 15,-1-3 79-15,-3-2 133 0</inkml:trace>
  <inkml:trace contextRef="#ctx0" brushRef="#br1" timeOffset="-161485.25">28103 5961 175 0,'-5'10'289'16,"-1"5"29"-16,0 2-29 0,0 2-74 16,-3 2-62-16,1 2-44 0,-6 1-31 0,3 0-40 15,-1 0-39-15,-2-2-60 0,1-1-103 16,-1-3-99-16,1-2-47 0,3-2-18 0,0-3 6 16</inkml:trace>
  <inkml:trace contextRef="#ctx0" brushRef="#br1" timeOffset="-160642.77">28537 5579 278 0,'2'-2'343'0,"-2"-1"42"0,0 0-30 16,0 0-67-16,0 1-62 0,0-1-39 16,0 0-25-16,0-2-11 0,-2 0-8 0,-3 2-2 15,1-5-1-15,-2 1-6 0,0 1-9 16,-4 0-20-16,-1-2-9 0,1 2-12 0,2 2-1 15,-3 1 5-15,1 1 17 0,-4 2 15 16,1 5 12-16,-1 1 6 0,-3 6-1 16,1 3-10-16,-1 5-20 0,0 6-19 0,1 3-18 15,6 4-13-15,-3 3-3 0,3 1-6 16,0 4-2-16,3 1-2 0,3 1-1 0,2 3-8 16,-2-3-7-16,4 0-6 0,-2-4-8 15,2 0-4-15,0-5-1 0,0 0-1 0,-4-4 0 16,0-5-1-16,4-3 2 0,0-2 0 0,-2-2-2 15,-3-4 1-15,5-2-1 0,0-3 4 16,0-2 1-16,0-1 5 0,0-1 5 16,0-1 8-16,0-1 11 0,0-1 7 0,0 1 8 15,0-3 8-15,0 3 6 0,0-2 1 16,0 1-3-16,5-1-8 0,-3 2-7 0,6 3-10 16,0-1-14-16,9 1-9 0,-1 1-10 15,5 2-6-15,6 0-10 0,0 2-12 16,6-2-13-16,0 2-25 0,4-1-26 0,0-1-31 15,-2-2-34-15,3-1-49 0,-5-1-132 16,-6-5-186-16,4 0-191 0,-9-6-84 0,-1-2-22 16,-9-2 27-16,-1-3 129 0,-5-3 198 15</inkml:trace>
  <inkml:trace contextRef="#ctx0" brushRef="#br1" timeOffset="-158788.78">28665 5929 102 0,'-6'0'320'16,"-1"0"69"-16,3 0 64 0,2 0-9 16,2 0-4-16,-4-1 7 0,4-1 6 0,0 1-16 15,0-1-41-15,4 1-57 0,-2-1-64 16,2-1-65-16,3-1-56 0,-1-2-35 15,10-2-21-15,-1-1-15 0,1 0-11 0,7-1-4 16,-2 0-10-16,1 2-8 0,5-2-10 16,-4 3-6-16,-2 1-6 0,1 3-3 0,-1 2-4 15,0 1-7-15,-5 1-3 0,1 4-10 16,-5 5-5-16,3 1-9 0,-3 6-4 16,-6 2-6-16,5 5-6 0,-7 1-2 0,0 4-3 15,-4 1-1-15,-8 2-6 0,1 4 1 16,-3-2 2-16,0 2 0 0,-3-3 3 15,-1 1 6-15,2-3 9 0,1-3 5 0,-1-3 6 16,6-2 5-16,-9-4 4 0,11-2 4 0,-2-4 4 16,0-3 8-16,6 0 5 0,-5-4 3 15,5 0-4-15,5-3-4 0,1 0-7 0,4-3-6 16,5 0-10-16,3-3-6 0,-1-2-5 16,8 1 5-16,-1-5-3 0,3 0-13 0,4-1-19 15,2-4-22-15,0 0-33 0,0-1-68 16,1 0-95-16,-1 0-104 0,-7 0-97 15,10 0-98-15,-12 0-106 0,3 2-10 0,-2-4 57 16,-6 2 101-16,-3 0 104 0</inkml:trace>
  <inkml:trace contextRef="#ctx0" brushRef="#br1" timeOffset="-158591.31">29425 5941 122 0,'0'-1'349'0,"0"2"59"0,5 2 55 15,-3 2-50-15,-2 0-49 0,8 3-30 16,-8 2-28-16,2 3-33 0,2 0-35 0,-2 2-41 16,2 1-47-16,0 2-43 0,-1 2-50 15,1 1-59-15,-2 2-78 0,2-1-94 16,-4 2-97-16,6-3-94 0,0-2-122 0,-2-1-70 16,7-5 0-16,-7-5 49 0,-2-1 74 15,4-4 89-15</inkml:trace>
  <inkml:trace contextRef="#ctx0" brushRef="#br1" timeOffset="-158405.41">29549 6093 239 0,'0'-7'403'0,"0"4"61"0,3-2 20 16,-3 2-90-16,0 0-84 0,-3-1-64 16,-1 3-42-16,-2 1-25 0,-4 0-5 0,-7 0-2 15,1 3-4-15,-7 0-17 0,-2 3-32 16,-4 0-37-16,-2 2-52 0,-2 1-81 15,0 0-108-15,0 1-119 0,0-1-137 0,6-1-146 16,0-1-57-16,7 1 18 0,3-4 71 16,0 0 99-16</inkml:trace>
  <inkml:trace contextRef="#ctx0" brushRef="#br1" timeOffset="-157334.02">29578 6005 55 0,'-10'-7'299'0,"-2"1"37"16,8-1 43-16,4 1-38 0,4-3-24 0,2 1-13 16,0 0 7-16,11 1 20 0,1 0 8 15,1-2-12-15,8 1-31 0,0 0-34 0,-1 1-37 16,3 1-40-16,-2 0-36 0,0 2-31 15,-2 1-23-15,0 2-17 0,-5 2-15 16,3 0-14-16,-6 4-12 0,1 2-12 0,-1 2-10 16,-5 3-7-16,1 3-4 0,-5 5-4 15,-2 1-5-15,-6 0 0 0,0 7-2 0,-6 1-4 16,-2 2-2-16,-5 1 0 0,-3 1 1 16,3 0-1-16,-5-2 2 0,-1 1 2 0,-2-4 5 15,5-1 2-15,-1-2 2 0,7-2 3 16,-2 0 5-16,3-4 0 0,3-1 5 0,0-1 2 15,6-2 0-15,0-3-1 0,0 0-1 16,6-3-2-16,0-2-4 0,5-2-4 0,-1-3-5 16,7-2-6-16,3-2-5 0,1-4-9 15,2 0-15-15,-1-3-28 0,5-3-46 16,4 1-77-16,-8-2-112 0,0 1-112 0,4 0-124 16,-1 1-128-16,1 2-32 0,0 0 37 15,0 3 94-15,0 3 105 0</inkml:trace>
  <inkml:trace contextRef="#ctx0" brushRef="#br1" timeOffset="-156970.98">30232 6000 15 0,'0'-2'305'15,"4"1"58"-15,0 1 57 0,-2 1-7 16,4 1-30-16,2 3-17 0,1 0-6 15,1 1-12-15,0 1-23 0,5 3-46 0,-7 0-49 16,9 2-57-16,1 1-51 0,-5 2-44 0,3-2-35 16,1 0-26-16,-1 0-28 0,1 0-47 15,-1-3-64-15,-1-2-86 0,-3-2-93 0,-1-2-95 16,1-4-94-16,-2-2-85 0,1-2-10 0,-5-3 45 16,-2-2 76-16,-4-3 93 0</inkml:trace>
  <inkml:trace contextRef="#ctx0" brushRef="#br1" timeOffset="-156835.2">30447 6013 233 0,'-9'5'287'0,"-1"4"18"0,2 6-30 16,-7 1-20-16,5 7-12 0,-7-1-6 0,5 5-5 15,-2 2-16-15,-3 1-23 0,0-2-38 16,1-1-49-16,-1-1-86 0,1-4-98 0,3-3-110 16,-1-2-134-16,-3-6-114 0,7-5-51 0,-6-5 12 15,-1-5 52-15,7-5 79 0</inkml:trace>
  <inkml:trace contextRef="#ctx0" brushRef="#br1" timeOffset="-154086.87">30682 5698 108 0,'4'-7'288'16,"-2"1"34"-16,3 1-9 0,-3 1-48 0,-2 1-51 16,0 1-31-16,0 1-21 0,4-1-7 15,-4 2-5-15,0-1-5 0,0 1-6 0,-4 0-6 16,4 1 0-16,-2 1 5 0,-3 1-5 16,-1 1 7-16,0 1 14 0,0 5 16 0,-4 1 9 15,3 2-4-15,-7 2-3 0,4 3-17 16,3 3-26-16,-3 2-29 0,0 2-33 0,3 4-22 15,1-1-17-15,2 4-9 0,-2-1-7 0,6 1-6 16,-4-2-3-16,4-1-1 0,4 2-4 16,-4-1-4-16,6-3 2 0,-2 0-4 0,2-3-1 15,1 1 1-15,3-3-2 0,0-2 1 16,3-2-3-16,-3-3 1 0,7-1 1 0,-1-2-2 16,1-3 1-16,1-2 4 0,1-1 1 15,-3-4 0-15,-1 1 1 0,1-3 0 0,-3-3 1 16,1 1-3-16,-1-3 2 0,-3 1-1 0,-4 0-3 15,0-2 1-15,3-2 1 0,-7 1 0 16,2 1-5-16,-4-2-4 0,0 2-5 0,-4 0-5 16,2 3-6-16,-7 0-4 0,3 2-5 15,-4 1 1-15,-7 4-7 0,1-1-16 0,-1 2-37 16,-3 2-47-16,1-1-74 0,-4 0-83 16,3-1-98-16,-1-2-110 0,2-3-51 0,1-3 7 15,1-2 52-15,1-5 76 0</inkml:trace>
  <inkml:trace contextRef="#ctx0" brushRef="#br1" timeOffset="-153332.77">30835 5572 49 0,'-2'-1'310'0,"2"-2"46"0,0 1 60 16,-4 2-23-16,4-1-7 0,-4 1 20 0,4-2 29 15,4 2 21-15,-4-2-3 0,0 1-29 0,4 1-48 16,-4 0-66-16,2-1-74 0,-2-1-65 16,6 0-46-16,5 1-41 0,-1-3-28 0,7 2-23 15,-1-4-21-15,9 0-13 0,-6-1-10 16,3-2 0-16,5 0-3 0,0 0 0 0,0 0 8 15,0-2 6-15,-4 2 6 0,3 1 2 16,-5 1 4-16,0 1 3 0,-5 2 3 0,-3 1 0 16,1 0 2-16,-6 3 0 0,3 0-4 15,-5 5-7-15,4 2-4 0,-1 6-4 0,-7 8-7 16,4 6-2-16,-6 8-1 0,4 4 1 0,0 6-1 16,-2 3 3-16,-2 4 0 0,0 2 1 15,4 1 2-15,-2 4-2 0,-2-2-4 0,5 0 3 16,-1 0-2-16,-2-1-4 0,2-1-1 0,-2-3-1 15,6 0 0-15,-6-6-1 0,7-2-3 16,-7-4 2-16,4-5 1 0,-2-5-1 16,-4-5 1-16,4-4 1 0,-2-4-2 0,-2-4 0 15,4-1 0-15,-4-4 4 0,2-2 0 0,-2-2 4 16,0 1 3-16,0-2 4 0,0 0 2 16,0-3 3-16,0 3 2 0,0-3 3 0,4 1 0 15,-4 1 3-15,0-2 0 0,0 1 2 16,0-1-1-16,0 2-3 0,0-2-2 0,0 1 1 15,0 0-4-15,0 1-3 0,0 0-4 0,0-1-1 16,0 1-5-16,-4 1 0 0,2 1-1 16,-4 2 0-16,-2-1-1 0,-5 2-2 15,-1 0-3-15,-5 1-12 0,-3-2-16 0,-3 0-27 16,-2 0-41-16,-2-1-85 0,-2-2-181 0,2-2-191 16,-4-1-154-16,2-1-65 0,-2 0-6 0,4-1 64 15,2 0 174-15</inkml:trace>
  <inkml:trace contextRef="#ctx0" brushRef="#br1" timeOffset="-152477.65">25008 6672 129 0,'0'3'382'0,"4"1"98"16,-4 0 97-16,4-2-6 0,-2 1-19 16,2 0-31-16,1 0-47 0,-3 0-67 0,4 2-75 15,2-3-76-15,-2 3-64 0,5 0-46 16,-3-2-32-16,2 1-23 0,7-1-23 0,-7 0-11 15,7 0-16-15,-1 0-14 0,1-1-11 16,-1-2-12-16,3 0-13 0,-3 0-21 16,3-2-23-16,-2 1-29 0,-1-2-37 0,-1-2-57 15,-3 1-113-15,-2-1-148 0,1-2-144 16,-5-2-136-16,0 1-49 0,-2 0 15 0,-4-2 99 16,0 2 148-16</inkml:trace>
  <inkml:trace contextRef="#ctx0" brushRef="#br1" timeOffset="-152290.05">25122 6499 230 0,'0'-4'505'15,"0"0"119"-15,8 2 100 0,-2 2-33 16,5 2-81-16,1 2-108 0,4 0-115 0,1 3-114 16,0 2-92-16,-1-1-70 0,5 3-49 15,1 1-35-15,-1-2-31 0,0 2-34 0,2-1-53 16,-1-2-94-16,1-2-145 0,-2-2-163 15,1-2-177-15,3-6-77 0,-2-2-6 0,-2-4 65 16,1-1 132-16</inkml:trace>
  <inkml:trace contextRef="#ctx0" brushRef="#br1" timeOffset="-151776.49">26360 6445 221 0,'2'-6'421'0,"2"2"61"16,-2 1 45-16,-2-2-82 0,4 4-74 16,-4-1-67-16,4-1-53 0,-4 3-24 15,0 3-7-15,-4 2 0 0,0 4-17 0,4 3-21 16,-6 4-21-16,4 4-32 0,-6 2-35 0,1 3-30 15,1 1-18-15,0 1-8 0,2 2-1 16,0 1 1-16,2-2 4 0,-2 1 7 16,4-1 11-16,4-2 8 0,-2-1 6 0,2 0 7 15,2-5-2-15,0 0-7 0,5-4-12 16,-1-1-12-16,0-4-13 0,7-2-16 0,-1-5-14 16,1-1-11-16,-1-4-14 0,5-2-15 15,2-5-18-15,0-4-19 0,-3-3-23 16,7-3-19-16,-4-1-26 0,4-2-43 0,-2 0-73 15,-7 1-101-15,3 1-97 0,-5-1-92 0,1 4-94 16,-1-2-26-16,-1 0 48 0,-13 3 100 16,4 1 111-16</inkml:trace>
  <inkml:trace contextRef="#ctx0" brushRef="#br1" timeOffset="-151622.47">26608 6592 29 0,'-8'11'290'0,"-1"1"44"0,3 2 45 16,0 4-41-16,6 2-34 0,-4-1-28 0,2 3-9 15,2 0-21-15,0-1-28 0,0 1-42 16,2 0-57-16,-2-2-77 0,4 0-102 0,-4-2-112 16,6-3-117-16,0-3-153 0,3-2-65 15,-1-3-5-15,0-4 41 0,3-5 75 0</inkml:trace>
  <inkml:trace contextRef="#ctx0" brushRef="#br1" timeOffset="-150777.7">26279 6643 280 0,'7'3'325'0,"-1"3"37"0,2 2-39 16,-6 2-59-16,4-1-34 0,3 3-12 0,-3 0-2 16,0 3-1-16,0 2 0 0,0-2-10 15,3 1-19-15,1-1-32 0,-8-1-33 0,4-2-33 16,-2-2-30-16,0-1-33 0,-1-1-30 16,-3-4-25-16,4-1-22 0,-4 2-17 15,0-5-6-15,0 0 0 0,-4-2 15 0,4-1 12 16,-3-4 6-16,-1-1-8 0,0 0-20 15,4 0-29-15,-2-3-30 0,-2 2-21 0,4 0-12 16,-2 0 7-16,2 2 20 0,0-1 28 16,-4 2 29-16,4 2 19 0,0-3 15 0,4 3 2 15,-4 0 0-15,0-1 0 0,0 2-1 16,0-1 1-16,0 1 6 0,0-2 6 0,0 2 7 16,0-3 6-16,-4 2 0 0,4-1-1 15,0 2 2-15,-4-2-5 0,4 3-3 0,0-1-10 16,0 0-8-16,0 0-14 0,-2 1-8 15,2-1-13-15,0 1-19 0,0 1-14 16,0-1-16-16,0 2-23 0,0 0-35 0,0 0-8 16,0 0 9-16</inkml:trace>
  <inkml:trace contextRef="#ctx0" brushRef="#br1" timeOffset="-150250.43">26916 6574 278 0,'2'-3'347'0,"-2"3"50"0,4 0-15 16,-4 0-37-16,0 3-32 0,0 0-16 15,0 3-3-15,0 5-7 0,0 1-8 0,0 3-13 16,-4 3-18-16,4 3-34 0,0 2-43 15,0-2-44-15,-2 4-40 0,2-1-39 0,0 0-36 16,2 0-41-16,-2-2-68 0,4-1-90 16,-4-1-118-16,6-2-127 0,3-3-153 15,-7-2-72-15,8-5 4 0,-4-1 58 0,5-4 102 16</inkml:trace>
  <inkml:trace contextRef="#ctx0" brushRef="#br1" timeOffset="-150072.74">27052 6726 182 0,'5'-6'303'0,"-3"3"28"0,-2 0-10 16,-7 0-32-16,3 4-19 0,-6 2-6 15,-2 0-2-15,-5 3 2 0,-4 0-21 0,-6 2-38 16,3-2-50-16,-7 0-49 0,0 0-42 16,-5-2-61-16,-1-1-92 0,0 0-109 0,4-3-125 15,4 0-148-15,2 0-72 0,2 0-9 16,9-1 52-16,-1-1 87 0</inkml:trace>
  <inkml:trace contextRef="#ctx0" brushRef="#br1" timeOffset="-149539.15">27499 6525 224 0,'6'-2'340'0,"-2"2"34"16,-2-5 22-16,2 2-65 0,3-5-32 15,1 0 8-15,-6-2 38 0,4-1 41 0,5-1 14 16,-5 2-9-16,4-1-36 0,0 1-45 16,5-1-57-16,-3 2-59 0,1 2-38 0,-3 1-27 15,0 0-20-15,1 4-20 0,-1 1-17 16,-4 4-18-16,7 1-18 0,-5 5-14 0,-2 6-14 16,0 3-10-16,0 5-10 0,-6 3-4 15,5 5-7-15,-10 0-3 0,5 4-2 0,-6-1-1 16,0 1 6-16,-4-2 2 0,-3-1 3 15,-1 0 3-15,4-2 4 0,-3-4 4 0,3-1 1 16,-1-4 3-16,1-3 5 0,4-2 4 16,0-3 0-16,2-3 8 0,2-2 2 15,-3-2 4-15,5-2 3 0,5-1-3 0,1-1-4 16,0-4-6-16,8 1-10 0,5-4-10 16,-2-1-9-16,7-3-10 0,-1 2-11 0,6-5-19 15,-2 0-23-15,4 0-29 0,-2 0-34 16,2 0-70-16,-2 1-123 0,-2 2-130 0,0 0-139 15,-1 2-107-15,-3 1-31 0,-2-1 41 16,-1 3 117-16,-7 0 138 0</inkml:trace>
  <inkml:trace contextRef="#ctx0" brushRef="#br1" timeOffset="-149333.7">28016 6597 311 0,'0'-7'520'16,"0"3"119"-16,4 0 95 0,-2 2-66 0,8 2-91 15,-4 2-108-15,5 2-115 0,3 0-108 16,-6 4-88-16,7 1-64 0,-3 0-36 0,5 2-25 16,-3 1-18-16,3 1-12 0,-1 2-12 15,1-3-12-15,0 2-8 0,-1-4-18 0,-1 1-34 16,1-3-68-16,-4 0-112 0,5-3-135 16,-3-5-138-16,-1 0-135 0,-1-5-49 0,3-3 28 15,-9 1 94-15,0-2 132 0</inkml:trace>
  <inkml:trace contextRef="#ctx0" brushRef="#br1" timeOffset="-149188.09">28266 6639 12 0,'-11'10'249'15,"5"2"36"-15,-8 5-2 0,1 1-34 16,3 4-33-16,-6 0-32 0,-1 4-32 0,0-1-27 16,1 1-29-16,1-2-22 0,-1-1-51 15,-1-2-59-15,7-5-76 0,-2-1-127 0,1-3-78 16,1-4-52-16,0 1 4 0,3-7 27 15</inkml:trace>
  <inkml:trace contextRef="#ctx0" brushRef="#br1" timeOffset="-147822.72">28692 6571 135 0,'0'6'493'15,"4"-1"119"-15,0 1 98 0,-4 1 15 16,2 5-99-16,-2-1-116 0,4 5-129 0,-2 0-111 16,-2 4-88-16,0 0-70 0,0 1-41 15,0 0-31-15,4 1-20 0,-4 1-22 16,0-3-25-16,0 1-37 0,0-4-64 0,0 0-102 16,0-2-126-16,4-3-129 0,-1-3-145 15,3-2-76-15,-2-1 3 0,2-3 69 0,2-3 117 16,-1-4 130-16</inkml:trace>
  <inkml:trace contextRef="#ctx0" brushRef="#br1" timeOffset="-147568.33">28876 6571 109 0,'6'-9'366'0,"0"1"77"16,-2 6 81-16,2 2-28 0,3 4-31 16,-7 4-17-16,2 0-26 0,-2 6-39 15,2 0-54-15,-4 4-51 0,0 3-54 0,0 3-56 16,0-2-43-16,0 4-35 0,0-2-18 15,0 1-15-15,4 1-11 0,-4-2-9 0,2 0-9 16,-2-4-4-16,4 0-7 0,-2-2-6 16,3 0-6-16,5-5-9 0,-4 0-8 0,9-3-11 15,-3-2-14-15,4-5-3 0,5-3-17 16,-2-5-19-16,6-4-35 0,1-6-52 16,3-3-85-16,-2-6-110 0,4-3-96 0,-6-3-84 15,2 0-66-15,-2-1-38 0,-7 1 44 16,-1 3 90-16,-7 0 96 0</inkml:trace>
  <inkml:trace contextRef="#ctx0" brushRef="#br1" timeOffset="-147414.56">29241 6589 239 0,'-6'14'388'0,"-4"5"87"0,4 2 53 0,0 3-14 16,1 0-10-16,-1 2-18 0,6-1-47 16,-4 1-69-16,4 1-80 0,0-2-84 0,0 1-76 15,4-4-69-15,0-2-60 0,-2-2-70 16,5-6-103-16,3-1-129 0,0-4-132 0,5-2-134 15,3-7-107-15,3-4-24 0,2-4 55 16,2-3 106-16,-3 0 125 0</inkml:trace>
  <inkml:trace contextRef="#ctx0" brushRef="#br1" timeOffset="-147204.47">29552 6789 311 0,'4'0'464'15,"0"0"87"-15,2 0 67 0,0-1-48 0,0-1-55 16,5 0-73-16,3 1-81 0,-5-1-77 16,1-1-80-16,4 0-76 0,-1 0-60 15,1-1-38-15,-1-3-22 0,3 2-14 0,-1-1-13 16,-3-2-47-16,0 1-96 0,3 2-135 16,-3-3-146-16,-1 3-159 0,-5 0-97 0,2 1-13 15,-6 0 70-15,-2 4 122 0,0 0 137 16</inkml:trace>
  <inkml:trace contextRef="#ctx0" brushRef="#br1" timeOffset="-147007.43">29442 6613 163 0,'-2'-4'542'0,"4"-2"133"15,4 3 86-15,5 1 13 0,3-1-134 0,3 2-153 16,1-1-154-16,3 0-130 0,2 0-86 15,1-1-54-15,-1 0-37 0,-2-2-28 0,-3-1-36 16,3-1-87-16,-4-1-155 0,-1-2-179 16,1-1-192-16,-7-1-93 0,2 0-32 15,-3 3 56-15,1 3 136 0</inkml:trace>
  <inkml:trace contextRef="#ctx0" brushRef="#br1" timeOffset="-144772.68">30225 6567 55 0,'-4'-5'311'15,"4"2"69"-15,-2 0 67 0,-2 1-18 0,4 1-23 16,0-2-13-16,0 2 9 0,0-1-4 16,4 1-34-16,-2-1-40 0,2-1-53 0,1 0-55 15,5-1-61-15,-2-2-59 0,3 1-41 0,5-3-26 16,-1 1-10-16,-3-1-9 0,2 3-5 15,-1-1-2-15,1 1 1 0,-1 2-1 16,-3 0-1-16,0 3 0 0,-1 0-1 0,-1 3-2 16,-2 2-4-16,0 0-1 0,-6 4-1 0,4 2-3 15,-4 3-4-15,-4-1 1 0,4 2 0 16,-6 2-1-16,0-1-3 0,-2 1-1 0,1-2 1 16,-3-2-1-16,2 2-2 0,0-3 3 15,1-2 7-15,-3 1 3 0,8-4 2 0,-2 1 3 16,0 0 5-16,-3-4 2 0,7 2-1 0,0 0 4 15,0-2-1-15,5 3 3 0,-3-1-2 16,2-1 3-16,6 3 2 0,-4-2-2 0,5 1 3 16,1 0 0-16,3 0 0 0,-3 1 1 15,-2-1 3-15,5 0-3 0,-7 2-1 0,2-4 0 16,1 1 0-16,-5 0-6 0,2 0-1 0,-2-1-2 16,-4-1-3-16,3 1-6 0,-5-1-3 15,0 1-3-15,0 1-5 0,-5 0-6 0,-1 0-6 16,0 0-5-16,0 0-16 0,0 0-29 0,-9-2-63 15,9 1-85-15,-4-2-108 0,-1 0-100 16,1-2-100-16,4-1-103 0,-5-1-5 16,9-1 50-16,-6-1 95 0,6-1 100 0</inkml:trace>
  <inkml:trace contextRef="#ctx0" brushRef="#br1" timeOffset="-144294.56">30569 6564 221 0,'-2'-6'314'0,"2"1"45"0,0 1-14 0,0 1-23 16,0 0-25-16,2-2-11 0,-2 2-5 15,6-1-6-15,2 1-15 0,0-2-5 0,3 0-7 16,-3 2-13-16,4 3-24 0,-1-2-26 16,-1 0-30-16,0 4-43 0,-1 0-40 0,-1 5-25 15,0 0-20-15,0 4-14 0,1 2-9 0,-5 4-3 16,2-1-4-16,2 4-5 0,-8-1 1 0,0 2 0 16,0 1 2-16,-4 3-3 0,0-1 0 15,-6-2 0-15,1 2-1 0,1 1 1 16,-4-3-4-16,-1-1 1 0,-1-1-1 0,4-1 3 15,-3-3 0-15,3-2 2 0,-1-1 5 0,5-3 2 16,0 0 3-16,2-3 6 0,0-1 7 16,-2-1 5-16,6 0 4 0,0-3 2 0,6 1 0 15,-2-1-2-15,6 0-5 0,3 0-6 16,3-2-3-16,5 1-3 0,0-1-4 0,5-1-1 16,1 1-6-16,2-2-6 0,4 0-3 0,-2-1-4 15,-2 0-7-15,2 0-35 0,-2-2-83 16,-2 2-122-16,-4-2-141 0,-3 0-153 0,-3-3-120 15,0 1-34-15,-1-2 50 0,-6 0 107 16,1 1 135-16</inkml:trace>
  <inkml:trace contextRef="#ctx0" brushRef="#br1" timeOffset="-143904.61">31302 7014 169 0,'-4'-2'394'0,"-2"1"65"0,2-1 58 0,4 1-70 16,0-1-43-16,-2 0-39 0,2 1-33 16,0 1-23-16,-4-1-27 0,4 1-33 15,0 0-44-15,0 0-50 0,0 0-57 0,0 0-56 16,0 0-67-16,0 1-106 0,-2-1-143 0,2 0-145 15,0 0-189-15,0 0-91 0,0 0-12 0,0 0 60 16,0 0 118-16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E2C6-21E8-4430-8F91-BCBBE3309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93BF0-0A63-4217-B62E-05B22B15E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7E5A-CE99-4D7E-8DB3-8F8B1D49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97EB-52F5-40ED-947C-4F0A2914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3D37-3860-4162-A7A6-7309091C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77E9-5B0E-4688-B476-BF9E4C15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5140C-2648-4FE0-9EC4-BD5142A79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C4B0-91BB-41C9-B52B-48B3CA0F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248AB-9069-4819-8F30-1FA79CF2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A7AD-6C24-4BB5-825D-18C69603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96D5B-286E-4AB7-B879-4D657BBD6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39B6D-E07D-4954-9613-5E84D5205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FA1F-C806-43DB-B057-6E617890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DFFE-251F-4C67-8914-40B9AB5F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9554-AC35-4E0A-B2F0-7350B8F3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00ED-91A0-4217-8FAA-2D9E2651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63C-2EA2-4D7C-8E33-E7A11B6D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D407-2B8F-4EE2-837F-D404ADE5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FBB2-60B4-4B1B-9ADD-9605CC08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2250-81BA-4505-AD47-4BEC2D73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3BCE-658B-44A0-A7CE-AE1E3F54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D1B5-AADA-4055-80E7-13ECC0807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697E-BAAF-448A-B91B-EF535768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D006-1007-4A0D-9F39-50C44F83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DD2D-9520-455C-8B6D-5E6FDC89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6ED6-8D85-4E14-8206-7157340A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D487-BA88-48FA-ADDA-6FAD61AF6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78420-FB58-4A67-B937-67568B15D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E1B4-54DB-4760-A3CB-04050D52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CACC4-D82E-455D-933C-65B72011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B7C37-B7C5-4A51-8187-4E694CCA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9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B659-FB24-47F0-A18B-8D59D46E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E889-4CCD-486F-919C-A65E7F898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607C9-5F39-4935-ABDC-29E2ACAEE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1BD49-B597-41DA-946C-CAF973147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7B464-7C1E-4D88-B266-DAEC0248F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1102C-678F-49E9-A9F4-826F4C5D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F02E6-65E1-4E83-AB8D-D9E6AB17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91501-DEE6-4776-A78C-3B5617D8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EC6F-783F-4A13-BF34-750685A4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B134A-8A1A-440D-8A8F-497F9638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67384-9DE6-41C9-8424-45D974BC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C71E2-0DA1-4C45-B60D-F2C2BCE1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8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4C008-F608-42D3-B180-84176F05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B6789-11B7-42C1-8B6D-8E0D1092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156F5-147C-458C-ABEE-E565B8CC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0BD-66C9-46F8-9D3B-2890FB99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EE69-4F22-4F4B-A7FE-35E8FD66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157E8-3FF8-4A3C-BEAC-70A6DB7C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33B1-3325-4D6C-8A58-44C97D88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CA0B0-E8D7-4C3E-9FAD-B461503C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9C386-D23F-4D8B-AD53-5785E322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C8A6-E40A-4347-B68A-1DC5DCA3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ECB1F-D055-490B-B1A0-83C1AAE8E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21CF7-CF5C-4FBE-AD0A-DB7FAC87A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22BCB-5A9E-4FBD-BE21-82CDC9E3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AD6D-BBD3-4760-BE48-3F0C564EE0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91F83-D45F-4B3B-81CE-B707010E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05CDE-A9F3-449B-9457-A41FE94C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8A911-670D-4FC4-9B41-3D772966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259E-C297-4517-9B00-5D73B1CF6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5BF8-3024-425E-90B6-E73C816AF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AD6D-BBD3-4760-BE48-3F0C564EE0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FCD0-8072-4ECD-9348-D6867685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0102-B948-4C02-A9F8-5F36920F0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D0E9B-AD73-48FB-9522-DE573D9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2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FB908-A27B-414A-88AE-1615AF57D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0214"/>
                <a:ext cx="10515600" cy="546674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dirty="0"/>
                  <a:t> given the following definition: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=6,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=3,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m:rPr>
                        <m:nor/>
                      </m:rPr>
                      <a:rPr lang="en-US"/>
                      <m:t>,          </m:t>
                    </m:r>
                    <m:r>
                      <m:rPr>
                        <m:nor/>
                      </m:rPr>
                      <a:rPr lang="en-US"/>
                      <m:t>if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Implement the following recursive function in Java by adding a new static method to </a:t>
                </a:r>
                <a:r>
                  <a:rPr lang="en-US" dirty="0">
                    <a:latin typeface="Consolas" panose="020B0609020204030204" pitchFamily="49" charset="0"/>
                  </a:rPr>
                  <a:t>Recurse.java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=3,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,          </m:t>
                    </m:r>
                    <m:r>
                      <m:rPr>
                        <m:nor/>
                      </m:rPr>
                      <a:rPr lang="en-US"/>
                      <m:t>if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Implement the Fibonacci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1, 2, 3, 5, 8, 13,…</m:t>
                    </m:r>
                  </m:oMath>
                </a14:m>
                <a:r>
                  <a:rPr lang="en-US" dirty="0"/>
                  <a:t> in Java by adding a new static method </a:t>
                </a:r>
                <a:r>
                  <a:rPr lang="en-US" dirty="0">
                    <a:latin typeface="Consolas" panose="020B0609020204030204" pitchFamily="49" charset="0"/>
                  </a:rPr>
                  <a:t>long fib(long n) </a:t>
                </a:r>
                <a:r>
                  <a:rPr lang="en-US" dirty="0"/>
                  <a:t>to </a:t>
                </a:r>
                <a:r>
                  <a:rPr lang="en-US" dirty="0">
                    <a:latin typeface="Consolas" panose="020B0609020204030204" pitchFamily="49" charset="0"/>
                  </a:rPr>
                  <a:t>Recurse.java</a:t>
                </a:r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FB908-A27B-414A-88AE-1615AF57D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0214"/>
                <a:ext cx="10515600" cy="5466749"/>
              </a:xfrm>
              <a:blipFill>
                <a:blip r:embed="rId2"/>
                <a:stretch>
                  <a:fillRect l="-1217" t="-200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F4B61F-E936-414D-9615-83586EDB7B12}"/>
                  </a:ext>
                </a:extLst>
              </p14:cNvPr>
              <p14:cNvContentPartPr/>
              <p14:nvPr/>
            </p14:nvContentPartPr>
            <p14:xfrm>
              <a:off x="680040" y="235800"/>
              <a:ext cx="10600920" cy="228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F4B61F-E936-414D-9615-83586EDB7B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680" y="226440"/>
                <a:ext cx="10619640" cy="23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27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3</cp:revision>
  <dcterms:created xsi:type="dcterms:W3CDTF">2020-10-18T15:27:03Z</dcterms:created>
  <dcterms:modified xsi:type="dcterms:W3CDTF">2020-10-19T15:34:23Z</dcterms:modified>
</cp:coreProperties>
</file>