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CE2C6-21E8-4430-8F91-BCBBE3309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93BF0-0A63-4217-B62E-05B22B15E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F7E5A-CE99-4D7E-8DB3-8F8B1D49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AD6D-BBD3-4760-BE48-3F0C564EE0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097EB-52F5-40ED-947C-4F0A2914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F3D37-3860-4162-A7A6-7309091C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0E9B-AD73-48FB-9522-DE573D9D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1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777E9-5B0E-4688-B476-BF9E4C15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5140C-2648-4FE0-9EC4-BD5142A79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FC4B0-91BB-41C9-B52B-48B3CA0F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AD6D-BBD3-4760-BE48-3F0C564EE0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248AB-9069-4819-8F30-1FA79CF2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0A7AD-6C24-4BB5-825D-18C69603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0E9B-AD73-48FB-9522-DE573D9D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4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396D5B-286E-4AB7-B879-4D657BBD6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39B6D-E07D-4954-9613-5E84D5205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DFA1F-C806-43DB-B057-6E617890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AD6D-BBD3-4760-BE48-3F0C564EE0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6DFFE-251F-4C67-8914-40B9AB5F7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B9554-AC35-4E0A-B2F0-7350B8F3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0E9B-AD73-48FB-9522-DE573D9D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0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00ED-91A0-4217-8FAA-2D9E2651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EF63C-2EA2-4D7C-8E33-E7A11B6DD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BD407-2B8F-4EE2-837F-D404ADE5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AD6D-BBD3-4760-BE48-3F0C564EE0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CFBB2-60B4-4B1B-9ADD-9605CC08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D2250-81BA-4505-AD47-4BEC2D73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0E9B-AD73-48FB-9522-DE573D9D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6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53BCE-658B-44A0-A7CE-AE1E3F54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CD1B5-AADA-4055-80E7-13ECC0807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A697E-BAAF-448A-B91B-EF535768B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AD6D-BBD3-4760-BE48-3F0C564EE0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3D006-1007-4A0D-9F39-50C44F83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2DD2D-9520-455C-8B6D-5E6FDC89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0E9B-AD73-48FB-9522-DE573D9D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2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B6ED6-8D85-4E14-8206-7157340AE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8D487-BA88-48FA-ADDA-6FAD61AF6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78420-FB58-4A67-B937-67568B15D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AE1B4-54DB-4760-A3CB-04050D52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AD6D-BBD3-4760-BE48-3F0C564EE0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CACC4-D82E-455D-933C-65B72011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B7C37-B7C5-4A51-8187-4E694CCA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0E9B-AD73-48FB-9522-DE573D9D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9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7B659-FB24-47F0-A18B-8D59D46EC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EE889-4CCD-486F-919C-A65E7F898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607C9-5F39-4935-ABDC-29E2ACAEE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1BD49-B597-41DA-946C-CAF973147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B7B464-7C1E-4D88-B266-DAEC0248F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D1102C-678F-49E9-A9F4-826F4C5DE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AD6D-BBD3-4760-BE48-3F0C564EE0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2F02E6-65E1-4E83-AB8D-D9E6AB17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91501-DEE6-4776-A78C-3B5617D8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0E9B-AD73-48FB-9522-DE573D9D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9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EC6F-783F-4A13-BF34-750685A44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DB134A-8A1A-440D-8A8F-497F9638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AD6D-BBD3-4760-BE48-3F0C564EE0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67384-9DE6-41C9-8424-45D974BC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C71E2-0DA1-4C45-B60D-F2C2BCE1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0E9B-AD73-48FB-9522-DE573D9D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8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04C008-F608-42D3-B180-84176F05B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AD6D-BBD3-4760-BE48-3F0C564EE0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B6789-11B7-42C1-8B6D-8E0D10928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156F5-147C-458C-ABEE-E565B8CC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0E9B-AD73-48FB-9522-DE573D9D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1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00BD-66C9-46F8-9D3B-2890FB99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EEE69-4F22-4F4B-A7FE-35E8FD666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157E8-3FF8-4A3C-BEAC-70A6DB7C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C33B1-3325-4D6C-8A58-44C97D88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AD6D-BBD3-4760-BE48-3F0C564EE0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CA0B0-E8D7-4C3E-9FAD-B461503C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9C386-D23F-4D8B-AD53-5785E322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0E9B-AD73-48FB-9522-DE573D9D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0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4C8A6-E40A-4347-B68A-1DC5DCA30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ECB1F-D055-490B-B1A0-83C1AAE8E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21CF7-CF5C-4FBE-AD0A-DB7FAC87A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22BCB-5A9E-4FBD-BE21-82CDC9E3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AD6D-BBD3-4760-BE48-3F0C564EE0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91F83-D45F-4B3B-81CE-B707010E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05CDE-A9F3-449B-9457-A41FE94C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0E9B-AD73-48FB-9522-DE573D9D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2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E8A911-670D-4FC4-9B41-3D772966F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0259E-C297-4517-9B00-5D73B1CF6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25BF8-3024-425E-90B6-E73C816AF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1AD6D-BBD3-4760-BE48-3F0C564EE0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FCD0-8072-4ECD-9348-D6867685D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30102-B948-4C02-A9F8-5F36920F0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D0E9B-AD73-48FB-9522-DE573D9D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2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8FB908-A27B-414A-88AE-1615AF57D3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10214"/>
                <a:ext cx="10515600" cy="5466749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(5)</m:t>
                    </m:r>
                  </m:oMath>
                </a14:m>
                <a:r>
                  <a:rPr lang="en-US" dirty="0"/>
                  <a:t> given the following definition: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/>
                      <m:t>𝑔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1</m:t>
                        </m:r>
                      </m:e>
                    </m:d>
                    <m:r>
                      <a:rPr lang="en-US" i="1"/>
                      <m:t>=6,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/>
                      <m:t>𝑔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2</m:t>
                        </m:r>
                      </m:e>
                    </m:d>
                    <m:r>
                      <a:rPr lang="en-US" i="1"/>
                      <m:t>=3,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/>
                      <m:t>𝑔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𝑛</m:t>
                        </m:r>
                      </m:e>
                    </m:d>
                    <m:r>
                      <a:rPr lang="en-US" i="1"/>
                      <m:t>=</m:t>
                    </m:r>
                    <m:r>
                      <a:rPr lang="en-US" i="1"/>
                      <m:t>𝑛</m:t>
                    </m:r>
                    <m:r>
                      <a:rPr lang="en-US" i="1"/>
                      <m:t>−1+2</m:t>
                    </m:r>
                    <m:r>
                      <a:rPr lang="en-US" i="1"/>
                      <m:t>𝑔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𝑛</m:t>
                        </m:r>
                        <m:r>
                          <a:rPr lang="en-US" i="1"/>
                          <m:t>−2</m:t>
                        </m:r>
                      </m:e>
                    </m:d>
                    <m:r>
                      <m:rPr>
                        <m:nor/>
                      </m:rPr>
                      <a:rPr lang="en-US"/>
                      <m:t>,          </m:t>
                    </m:r>
                    <m:r>
                      <m:rPr>
                        <m:nor/>
                      </m:rPr>
                      <a:rPr lang="en-US"/>
                      <m:t>if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a:rPr lang="en-US" i="1"/>
                      <m:t>𝑛</m:t>
                    </m:r>
                    <m:r>
                      <a:rPr lang="en-US" i="1"/>
                      <m:t>&gt;2.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Implement the following recursive function in Java by adding a new static method to </a:t>
                </a:r>
                <a:r>
                  <a:rPr lang="en-US" dirty="0">
                    <a:latin typeface="Consolas" panose="020B0609020204030204" pitchFamily="49" charset="0"/>
                  </a:rPr>
                  <a:t>Recurse.java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/>
                      <m:t>h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1</m:t>
                        </m:r>
                      </m:e>
                    </m:d>
                    <m:r>
                      <a:rPr lang="en-US" i="1"/>
                      <m:t>=3,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/>
                      <m:t>h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𝑛</m:t>
                        </m:r>
                      </m:e>
                    </m:d>
                    <m:r>
                      <a:rPr lang="en-US" i="1"/>
                      <m:t>=4+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h</m:t>
                        </m:r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a:rPr lang="en-US" i="1"/>
                              <m:t>𝑛</m:t>
                            </m:r>
                            <m:r>
                              <a:rPr lang="en-US" i="1"/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i="1"/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/>
                      <m:t>,          </m:t>
                    </m:r>
                    <m:r>
                      <m:rPr>
                        <m:nor/>
                      </m:rPr>
                      <a:rPr lang="en-US"/>
                      <m:t>if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a:rPr lang="en-US" i="1"/>
                      <m:t>𝑛</m:t>
                    </m:r>
                    <m:r>
                      <a:rPr lang="en-US" i="1"/>
                      <m:t>&gt;1.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Implement the Fibonacci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1, 1, 2, 3, 5, 8, 13,…</m:t>
                    </m:r>
                  </m:oMath>
                </a14:m>
                <a:r>
                  <a:rPr lang="en-US" dirty="0"/>
                  <a:t> in Java by adding a new static method </a:t>
                </a:r>
                <a:r>
                  <a:rPr lang="en-US" dirty="0">
                    <a:latin typeface="Consolas" panose="020B0609020204030204" pitchFamily="49" charset="0"/>
                  </a:rPr>
                  <a:t>long fib(long n) </a:t>
                </a:r>
                <a:r>
                  <a:rPr lang="en-US" dirty="0"/>
                  <a:t>to </a:t>
                </a:r>
                <a:r>
                  <a:rPr lang="en-US" dirty="0">
                    <a:latin typeface="Consolas" panose="020B0609020204030204" pitchFamily="49" charset="0"/>
                  </a:rPr>
                  <a:t>Recurse.java</a:t>
                </a:r>
                <a:r>
                  <a:rPr lang="en-US" dirty="0"/>
                  <a:t>.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8FB908-A27B-414A-88AE-1615AF57D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10214"/>
                <a:ext cx="10515600" cy="5466749"/>
              </a:xfrm>
              <a:blipFill>
                <a:blip r:embed="rId2"/>
                <a:stretch>
                  <a:fillRect l="-1217" t="-2009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271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2</cp:revision>
  <dcterms:created xsi:type="dcterms:W3CDTF">2020-10-18T15:27:03Z</dcterms:created>
  <dcterms:modified xsi:type="dcterms:W3CDTF">2020-10-18T15:33:02Z</dcterms:modified>
</cp:coreProperties>
</file>