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9T14:32:44.49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6237 0 209 0,'0'0'380'0,"0"0"70"0</inkml:trace>
  <inkml:trace contextRef="#ctx0" brushRef="#br0" timeOffset="300.83">5945 0 5460 0,'8'0'30'0,"1"0"-4"0,-5 0-6 16,6 0-1-16,-4 0-3 0,5 0-4 16,-1 0-6-16,-4 0-7 0,4 0-9 0,-3 0-9 15,3 0-13-15,-4 0-10 0,0 0-13 0,3 0-14 16,-3 0-12-16,0 0-28 0,0 0-35 0,-2 0-48 15,3 0-59-15,-3 0-76 0,-2 0-79 16,4 0-47-16,-2 0-24 0,2 0-1 0,-2 0 11 16,3 0 24-16,-1 0 19 0,2 0 44 0,-2 0 45 15,-4 0 50-15</inkml:trace>
  <inkml:trace contextRef="#ctx0" brushRef="#br0" timeOffset="1339.6">5695 1185 7 0,'10'0'289'0,"1"-2"39"16,-5 1 25-16,4-1-36 0,-4 0-95 0,-2 2-36 16,1-1-16-16,-3 1-4 0,2-1 6 0,-4 1 9 15,2-2 8-15,2 2-10 0,-4-1-15 16,0 1-18-16,0-2-10 0,-4 1-3 0,2-1 1 15,-9-1 7-15,5-2 5 0,-8 2-3 0,1-2-10 16,-7 0-22-16,-1 0-27 0,-2 3-23 16,1 1-20-16,-5 1-16 0,-4 1-8 15,2 3-6-15,-2 2-1 0,2 3-1 0,2 2 2 16,-2 4 3-16,4 1 9 0,2 4 9 0,3 1 15 16,1 7 15-16,5 1 11 0,-3 2 8 15,7 3 3-15,4 5 1 0,-1 4-7 0,3-1-8 16,2 3-6-16,2 3-10 0,2 1-7 15,2 1-10-15,-2 1-6 0,7 0-9 0,-3 0-13 16,0-1-11-16,4 0-13 0,-3-2-20 16,3 1-17-16,0-6-19 0,1-2-27 0,-3-2-37 15,2-1-50-15,-6-4-75 0,7-3-96 0,-5-3-97 16,0-2-101-16,5-5-103 0,-1-2-17 16,0-2 48-16,3-6 89 0,-3-3 105 0</inkml:trace>
  <inkml:trace contextRef="#ctx0" brushRef="#br0" timeOffset="1542.55">5602 1962 339 0,'-6'-12'427'0,"2"3"51"0,1 1 52 0,-1 3-108 16,-6 3-63-16,-2 1-41 0,-3-1-18 15,-1 4-8-15,-3-1-20 0,-6 0-34 0,2 0-46 16,-3 4-42-16,-3-2-48 0,2 2-69 15,-4-1-76-15,4-3-100 0,-2 3-116 0,2-1-119 16,0 0-119-16,0-3-129 0,5 1-37 0,1-1 35 16,-2 0 83-16,7-1 101 0</inkml:trace>
  <inkml:trace contextRef="#ctx0" brushRef="#br0" timeOffset="2087.98">6009 953 145 0,'-4'-4'292'16,"4"1"35"-16,0-1-10 0,-2 2-62 0,2 1-31 16,-4 1-6-16,0 1 14 0,2 1 15 15,-9 8 14-15,5 2 11 0,-4 6-6 0,-3 7-16 16,-1 6-26-16,1 5-19 0,-1 10-19 16,2 5-18-16,-3 6-17 0,5 7-17 0,4 4-20 15,-5 6-16-15,9 2-17 0,2 3-11 16,0 3-11-16,6 0-8 0,5 1-8 0,-1-2-12 15,2-3-8-15,3-2-11 0,-3-2-9 16,5-5-12-16,-1-6-10 0,1-5-17 0,-3-7-20 16,-1-7-28-16,1-5-43 0,-1-8-56 0,-3-4-69 15,2-4-78-15,-1-5-75 0,3-6-65 16,-1-5-59-16,3-4-53 0,1-4 20 0,-1-2 57 16,-5-5 79-16,1 2 86 0</inkml:trace>
  <inkml:trace contextRef="#ctx0" brushRef="#br0" timeOffset="2509.41">6243 2020 57 0,'0'-17'327'15,"-4"6"67"-15,4 0 54 0,4 2-29 16,-4 1-47-16,0 4-17 0,0 0-9 0,0 1-8 15,2 0-5-15,2 3-24 0,-4 1-34 16,0 4-48-16,0 3-50 0,4 5-48 0,-2 2-41 16,-2 1-29-16,4 4-15 0,-4 1-14 0,2 1-9 15,2 1-8-15,1-1-7 0,-3 2-8 16,-2-4-10-16,4 3-13 0,-4-3-14 0,4-2-20 16,-2-3-19-16,-2-3-20 0,4-3-18 15,-4-3-15-15,0-1-10 0,6-7-1 0,-2-4 11 16,3-6 16-16,-5-4 21 0,8-7 24 0,-6-4 32 15,2-3 22-15,5-4 18 0,-5-1 16 16,-2 1 21-16,6 2 27 0,-3 5 36 0,-1 3 33 16,4 4 25-16,-4 4 9 0,5 4-3 15,-1 3-21-15,2 5-33 0,3 2-42 0,-3 6-35 16,3 6-28-16,-3 1-21 0,5 7-21 16,-1 4-23-16,1 2-32 0,-1 3-39 0,-1 0-52 15,1 0-71-15,-3-2-87 0,1-1-77 0,-1-4-76 16,-3-2-88-16,0-2-13 0,3-5 46 15,-5-5 80-15,-2-5 90 0</inkml:trace>
  <inkml:trace contextRef="#ctx0" brushRef="#br0" timeOffset="2836.22">6607 1158 89 0,'0'-16'330'15,"0"6"62"-15,2 2 72 0,2 5-30 0,2 3-12 16,0 3 4-16,4 5 6 0,1 2-10 16,-1 6-32-16,7 4-50 0,-5 6-56 0,5 5-60 15,3 5-64-15,-3 5-48 0,6 7-32 0,-3 4-26 16,1 4-17-16,2 7-19 0,-3 6-10 15,3 5-10-15,0 5-11 0,2 2-8 0,-3 2-7 16,-1-2-8-16,-4-1-10 0,-5-1-11 16,-6-3-14-16,-2-2-26 0,-4-5-41 0,-4-5-62 15,-8-2-85-15,-3-5-85 0,-7-3-92 16,-1-8-112-16,-4-2-63 0,-4-5 11 0,-4-5 62 16,-2-1 85-16,-1-3 103 0</inkml:trace>
  <inkml:trace contextRef="#ctx0" brushRef="#br0" timeOffset="4600.21">7752 2251 319 0,'-6'-6'492'16,"-1"0"105"-16,3 3 89 0,4-1-65 15,0 0-51-15,-2 3-78 0,2 1-84 0,0 1-85 16,0 3-76-16,2 3-73 0,-2 2-59 0,4 2-33 16,3 4-24-16,-3 3-19 0,-2 4-19 15,2 3-23-15,0 3-26 0,-2 3-39 0,-2 1-56 16,4 1-95-16,-4 0-127 0,-4-1-133 0,4-1-151 16,-2-4-102-16,-2 0-21 0,-2-5 56 15,2 2 114-15,-3-5 134 0</inkml:trace>
  <inkml:trace contextRef="#ctx0" brushRef="#br0" timeOffset="5269.49">8552 1792 402 0,'-2'0'572'0,"2"2"102"0,0 0 78 16,2 3-75-16,-2 1-105 0,4 5-121 16,-4 2-100-16,6 2-81 0,-2 3-61 0,-2 3-53 15,6 3-36-15,-1 0-27 0,-5 3-23 0,6 2-22 16,-2-1-15-16,0 1-13 0,1 0-11 16,-3-4-9-16,0-1-10 0,-2-3-11 0,2-3-7 15,-2-3-8-15,2-4-6 0,-4 0-1 16,4-5 6-16,-2-3 4 0,-2-5 9 0,5-3 8 15,-5-8 2-15,6-5 7 0,-2-7 2 16,2-5 1-16,0-3-2 0,1-4 0 0,-3-2 3 16,2 1-1-16,4 4-3 0,-4 1 7 0,-1 6 11 15,1 3 10-15,4 4 7 0,-4 3 10 0,1 7 2 16,3 2-7-16,0 7-12 0,5 4-21 16,-3 5-16-16,0 7-18 0,3 6-17 0,1 4-14 15,1 7-21-15,0 1-37 0,3 3-66 16,-3 1-103-16,-1-1-121 0,5-1-136 15,-5-2-142-15,3-5-42 0,-2-5 28 0,-1 0 88 16,-1-6 126-16</inkml:trace>
  <inkml:trace contextRef="#ctx0" brushRef="#br0" timeOffset="5649.99">9753 1738 122 0,'-4'0'386'0,"4"1"71"15,0 4 63-15,-3 1-38 0,3 3-61 16,0 3-43-16,0 5-40 0,0 2-29 16,0 4-24-16,3 4-28 0,-3 1-32 0,4 4-40 15,2 1-42-15,0 1-46 0,0-3-52 0,3 0-63 16,-3-2-88-16,0-4-113 0,0-4-144 15,-2-6-159-15,0-5-143 0,-2-7-52 0,-2-7 25 16,-2-5 78-16,-2-8 125 0</inkml:trace>
  <inkml:trace contextRef="#ctx0" brushRef="#br0" timeOffset="5821.37">9558 1413 66 0,'-2'-14'497'0,"-2"5"115"16,8 2 85-16,-2 1 61 0,2 3-141 15,3 0-135-15,-1 3-129 0,-2 0-107 0,6 0-76 16,-3 1-65-16,-1 1-63 0,0 1-73 16,4-2-88-16,-1 2-119 0,-1 1-133 0,2 0-125 15,1-1-149-15,-1 1-51 0,2 3 21 16,3 2 83-16,-3-1 114 0</inkml:trace>
  <inkml:trace contextRef="#ctx0" brushRef="#br0" timeOffset="6183.34">9933 1657 375 0,'6'6'464'0,"0"0"71"0,2-1 41 15,-6-1-109-15,4 2-70 0,-1-1-76 0,-1-2-65 16,-2 4-50-16,-4 1-45 0,-2 2-25 16,-1 1-19-16,3 0-18 0,-4 3-16 0,-2-2-18 15,2 0-17-15,0 0-15 0,-1-1-13 16,-1-1-6-16,2 1-5 0,0-2-6 0,-1 0-8 15,3-2-11-15,-2 0-9 0,2 0-5 0,4-3-1 16,-2 2 2-16,2-1 5 0,2 0 9 16,2-2 17-16,2 2 8 0,1-1 7 0,3 0 8 15,0 0 12-15,1-1 6 0,1 1 5 0,2-2 2 16,-1 1 2-16,1 2-1 0,-1-4-1 16,1 2-3-16,-1 2-3 0,-3-3-3 0,2 5-6 15,-1-3-7-15,-1 2-7 0,-4-1-7 16,0 1-9-16,3 1-13 0,-7 2-16 0,2 0-28 15,-4 2-33-15,-4 4-44 0,-7-2-60 16,5 4-65-16,-6-2-70 0,-3 1-65 0,-1 1-62 16,-1-2-76-16,-1-2-45 0,-3 2 18 15,4-3 56-15,-3 0 69 0,3 0 91 0</inkml:trace>
  <inkml:trace contextRef="#ctx0" brushRef="#br0" timeOffset="7021.67">11142 1778 145 0,'0'-3'330'16,"4"-1"36"-16,-4 1 33 0,0 0-88 0,0 0-49 16,-4 0-29-16,4-1 0 0,-6-1 0 15,-1 1 4-15,-3-1-3 0,0 1-19 16,-3 1-28-16,-1 0-32 0,-3 3-29 0,1 0-31 15,-1 3-28-15,1 2-20 0,-1 4-11 0,-4 1-17 16,5 3-6-16,4 5-7 0,-3 0-3 16,-1 5-1-16,5-1-4 0,3 4 1 0,0-1-1 15,-3 0 0-15,9 3 0 0,-2-2 2 0,2 2 1 16,2-3 2-16,2 0 7 0,-2 0 14 16,4-1 19-16,2-3 25 0,1-2 26 0,-3-3 22 15,6-1 16-15,-4-6-3 0,5-2-14 16,-1-7-24-16,-2-7-26 0,7-6-23 0,-3-11-23 15,-2-6-14-15,5-7-9 0,-5-6-4 0,-1-1-7 16,-5-1-5-16,2 1-3 0,-2 4-2 16,-4 4 3-16,6 6 4 0,-6 4 8 0,4 8 10 15,-2 5 6-15,3 5 4 0,1 8 2 0,0 6-3 16,2 8-4-16,-2 4-4 0,5 4-2 16,-5 5-7-16,4 1-10 0,1 1-16 0,-3 3-24 15,2-2-41-15,1-2-50 0,-1-1-68 16,-4-5-86-16,0-1-80 0,3-3-73 15,-1-5-73-15,-4-6-66 0,6-5 12 0,-3-6 65 0,-1-3 74 16,-2-5 93-16</inkml:trace>
  <inkml:trace contextRef="#ctx0" brushRef="#br0" timeOffset="7336.04">11200 1696 42 0,'2'-10'319'0,"-2"2"56"15,4 5 52-15,0 3-25 0,-2 3-41 16,2 3-18-16,-2 2-6 0,2 2 2 0,1 2 8 15,1 5-1-15,-4 2-22 0,6 2-31 0,-2 3-39 16,5 2-47-16,-5-1-48 0,6 4-49 16,-1-1-33-16,-1 1-24 0,0-1-18 0,3-2-12 15,-3-2-9-15,-4-2-5 0,4-4-6 16,-5-3-9-16,1-4-7 0,0-4-4 0,-6-4-2 16,4-4-3-16,-4-8 0 0,0-7 8 0,-4-7 4 15,4-6 2-15,-2-4 2 0,-2-1 1 16,0 0 3-16,2 2 2 0,2 5 9 0,0 3 12 15,2 4 7-15,6 5 8 0,-2 3 5 16,4 5 0-16,3 5-17 0,3 5-23 0,5 4-27 16,0 9-36-16,6 3-52 0,-3 4-73 0,3 1-90 15,4 5-113-15,2 2-104 0,-4-1-104 16,6-2-94-16,-6-3 0 0,5-3 60 0,-8-5 105 16,1-3 110-16</inkml:trace>
  <inkml:trace contextRef="#ctx0" brushRef="#br0" timeOffset="7726.83">12148 1726 120 0,'-6'-5'405'15,"2"4"81"-15,4 1 63 0,-2 5-34 0,-2 2-81 16,4 5-63-16,0 4-67 0,0 6-48 0,0 2-29 16,0 4-25-16,6 3-22 0,-2 4-30 15,2 1-30-15,-1-1-42 0,1-1-53 0,0-2-70 16,-2-4-81-16,0-5-116 0,-2-4-127 16,-2-5-151-16,4-7-117 0,-4-7-31 0,3-9 23 15,-3-4 87-15,-7-8 111 0</inkml:trace>
  <inkml:trace contextRef="#ctx0" brushRef="#br0" timeOffset="7897.37">11967 1385 51 0,'-5'-17'516'0,"5"2"132"0,0 3 96 16,7 4 60-16,-3 3-134 0,2 4-148 0,0 1-153 16,5 0-124-16,-1 5-93 0,0-2-61 15,1 1-51-15,-5 1-53 0,4-3-71 0,-4 3-95 16,5 1-133-16,-5 0-127 0,4 0-133 0,0 2-117 15,-1-1-24-15,5 1 46 0,-1 2 106 16,-3 2 117-16</inkml:trace>
  <inkml:trace contextRef="#ctx0" brushRef="#br0" timeOffset="8170.57">12196 1725 154 0,'10'33'357'0,"-1"1"76"0,5-1 79 15,-4 2-42-15,3-3-11 0,1-3-2 16,-3-2-7-16,-3-3-30 0,2-4-52 0,1-4-58 15,-5-3-63-15,-2-2-62 0,-2-4-54 0,2-2-39 16,2 0-29-16,-2-6-22 0,1-6-17 16,-3-4-15-16,4-11-8 0,2-2-7 0,-6-7 2 15,2-2 0-15,3-2 2 0,-3 2 1 16,-2 0 1-16,2 5 4 0,0 4 1 0,-2 3 3 16,4 6-1-16,5 4 2 0,-1 4-7 0,0 4-13 15,3 6-11-15,3 5-16 0,-1 6-21 16,1 4-12-16,1 6-17 0,3 2-18 0,-3 2-36 15,2 1-60-15,-5 0-77 0,3-1-87 16,-1-3-75-16,-3-4-75 0,-3-7-97 0,0-5-5 16,-4-8 52-16,-1-7 80 0,1-6 85 15</inkml:trace>
  <inkml:trace contextRef="#ctx0" brushRef="#br0" timeOffset="8364.04">12545 1312 150 0,'0'-12'360'0,"4"8"68"0,-1 4 64 15,5 7-48-15,-2 5-43 0,4 5-24 16,-3 4-16-16,3 6-12 0,0 5-14 0,-1 6-30 16,1 6-39-16,4 4-41 0,-1 4-49 15,1 5-50-15,3 2-49 0,-1 2-42 0,3-1-32 16,-3 0-37-16,5-1-43 0,-4-4-71 0,-3-4-88 16,-2-6-111-16,3-6-100 0,-7-9-118 15,7-7-99-15,-9-9-10 0,4-9 49 16,-4-8 99-16,1-10 100 0</inkml:trace>
  <inkml:trace contextRef="#ctx0" brushRef="#br0" timeOffset="8536.59">12806 1765 129 0,'-4'-8'388'0,"4"1"62"16,0 1 42-16,4 1-52 0,-4 4-116 16,0-3-88-16,0 2-74 0,0 1-54 0,-4 1-34 15,-3 1-23-15,-3 2-6 0,-2 1-9 16,-5 3-1-16,-3 0-10 0,-1 2-33 15,-6 0-56-15,4 2-71 0,-4 1-75 0,5 0-98 16,-1 0-127-16,2 1-46 0,1-2 13 0,3 5 46 16,5-3 63-16</inkml:trace>
  <inkml:trace contextRef="#ctx0" brushRef="#br0" timeOffset="9314.1">12775 1956 74 0,'20'1'430'16,"-3"-2"81"-16,4 1 59 0,1 0 46 16,-1 0-158-16,-4 0-77 0,3-3-58 0,-1 1-51 15,-3-3-40-15,-1 1-34 0,-3-3-44 16,3-3-45-16,-3-5-38 0,-6-1-28 0,5-3-18 16,-5-4-19-16,-2-4-16 0,-4 0-17 0,0-1-27 15,-4-1-26-15,2 2-30 0,-4 3-25 16,-3 2-22-16,3 4-14 0,0 3-6 0,0 5 3 15,-2 3 20-15,1 4 19 0,-3 6 24 0,0 6 25 16,1 6 24-16,-1 5 16 0,-4 5 8 16,1 7 10-16,-1 2 9 0,1 4 6 0,3 1 15 15,0 2 21-15,3 2 23 0,1 0 23 16,6-1 18-16,0 0 14 0,2-3-2 0,9 0-11 16,-3-5-11-16,4 0-13 0,-1-6-15 0,5-4-7 15,1-6-8-15,3-4-4 0,-1-10-11 16,8-4-8-16,-2-6-5 0,4-7-9 15,-3-7-2-15,8-7 0 0,-3-7 9 0,2-5 16 16,2-5 12-16,-4-2 7 0,2-2 6 0,-2 3 1 16,-6 1-1-16,-5 2-13 0,1 6-6 15,-9 3-10-15,-1 6-3 0,-1 5-3 0,-6 1-4 16,2 3-4-16,-4 7-4 0,-2 2-1 16,-6 5 0-16,0 2 1 0,0 4 3 0,-9 4 0 15,-1 7 5-15,-1 5-3 0,-5 5 3 0,1 6-4 16,-2 2-9-16,7 5-15 0,-5 0-17 15,4 3-18-15,1 0-18 0,6 0-14 16,3-2-2-16,3-1 3 0,-2-1 5 0,10-4 10 16,-2-5 13-16,6 2 10 0,1-9-1 0,1-1 6 15,5-7 5-15,-3-8 1 0,9-4 4 16,-5-10 4-16,1-6 6 0,3-5 5 0,-7-9 6 16,3-4 6-16,-5-2 4 0,-5-2 8 15,-2 0 1-15,-2 1 3 0,-2 4 6 0,0 2 1 16,-2 7-1-16,2 2 2 0,-4 5 12 0,2 5 19 15,-2 2 26-15,0 5 34 0,4 5 32 16,-7 4 39-16,5 7 36 0,-2 7 20 0,4 4-3 16,-4 7-11-16,8 5-23 0,2 6-35 15,1 5-47-15,3 4-37 0,0 4-29 0,7 7-17 16,3 2-16-16,-1 5-8 0,2 4-8 16,1 3-13-16,-1-1-6 0,2 0-5 0,-9-3 0 15,3-3 0-15,-5-5-5 0,-8-4 6 16,1-6-4-16,-5-8 1 0,-9-5-8 0,-3-9-12 15,-5-10-13-15,-3-7-19 0,-7-7-21 16,-2-13-48-16,-4-7-64 0,-2-9-89 0,2-5-91 16,-3-9-103-16,3-3-111 0,2-3-31 15,4-3 33-15,7 3 85 0,3-1 98 0</inkml:trace>
  <inkml:trace contextRef="#ctx0" brushRef="#br0" timeOffset="9813.9">13453 2002 111 0,'16'-4'318'16,"1"-2"19"-16,6 6 21 0,-3 0-72 15,1 0-76-15,2 0-21 0,-5 0-3 0,3 0 23 16,0-3 10-16,-1-4-1 0,-1 0-20 0,-3-4-30 16,5-3-34-16,-4-4-36 0,-1-4-28 15,-3-1-21-15,1-4-18 0,-8-2-16 0,5-2-7 16,-7-1-7-16,-4 2-5 0,-4 0-9 15,-1 3-11-15,-3 2-12 0,0 1-13 0,-4 2-12 16,1 3-14-16,-1 3-9 0,-3 4-10 0,-1 4 2 16,3 4 1-16,-7 5 13 0,3 7 14 15,-3 7 19-15,1 4 18 0,-2 7 3 0,5 4 4 16,-1 4-4-16,3 5 4 0,1 2-9 0,9 2 5 16,2 3 3-16,2 0 9 0,6-3 8 15,1-1-3-15,3-1 4 0,2-6 2 0,3 0 7 16,1-3 4-16,5-4 7 0,-2-3 12 15,5-5 11-15,-1-5 5 0,0-3-1 0,4-4 0 16,2-7 1-16,-3-4-3 0,5-4-2 0,-2-5 3 16,-2-2 13-16,-2-3 0 0,-6 1 0 15,1-3-3-15,-7-1-6 0,1 1-10 16,-3-4-15-16,-5 1-14 0,0-3-13 0,-6 0-9 16,0 0-5-16,0-1-8 0,0-1-5 0,0 0-1 15,0-1-5-15,0 0-1 0,0 0-5 16,6 1-2-16,-2-1 1 0,3 0 3 0,7 1 9 15,3 2 5-15,1-1 1 0,7 1-4 0,4 3-16 16,2-3-24-16,2 4-40 0,4 1-44 16,2 0-47-16,1 2-73 0,1 0-84 0,-2 5-29 15,1 2 13-15,1 2 30 0</inkml:trace>
  <inkml:trace contextRef="#ctx0" brushRef="#br0" timeOffset="11752.53">14842 1475 15 0,'-10'1'287'0,"3"0"41"0,-3 0 45 15,4 1-24-15,0 0-39 0,2-1-5 0,-3 1 11 16,3-1 14-16,-2-1 12 0,6 2 14 0,-2-2-4 16,-2 0-15-16,4 0-22 0,0 1-25 15,0-1-31-15,0 0-38 0,0 0-35 0,0 0-31 16,4 2-26-16,-2-2-27 0,8 1-27 0,1 1-24 15,1-1-20-15,5 0-16 0,3 3-13 16,3-1-9-16,2-2-4 0,4 2-11 16,2-1-1-16,-2 1-5 0,4-2 0 0,0 2 1 15,-2-1-2-15,-2 1 3 0,-2-2 3 0,0 2 0 16,-7 0 2-16,3 0 0 0,-2 0 3 16,-5 0 1-16,1 0 5 0,-1-1 3 0,-5 3-2 15,1-1 5-15,-4 0-2 0,0-1 1 16,-3 2-3-16,1-1 2 0,-2 4-1 0,-4-1 1 15,0 2 0-15,-4 3-1 0,-2 2 3 0,-1 1 2 16,-3 3 0-16,-4 0 0 0,1 1 2 16,-7 1 0-16,1-1-3 0,-6 3 0 0,-4-2-1 15,-2 1-2-15,2-1-6 0,-2 1-8 16,-2-2-15-16,0-1-17 0,4-2-24 0,-2 0-33 16,4-1-52-16,5-2-79 0,-1-1-100 15,2-1-101-15,5-1-88 0,1-1-94 0,3-1-49 16,6-1 30-16,-1-1 84 0,-1 0 106 15,8 0 104-15</inkml:trace>
  <inkml:trace contextRef="#ctx0" brushRef="#br0" timeOffset="12048.17">15456 2013 255 0,'0'-3'280'15,"0"1"18"-15,0 1-70 0,-4-1-50 0,4 0-28 16,-6 2-13-16,-1 0 7 0,-3 0 15 0,0 2 18 16,-3 1 13-16,-3 2 12 0,-5-1 7 15,0 4-5-15,-6 0-15 0,1 5-25 0,-3 0-27 16,-2 4-29-16,-2-1-34 0,0 4-33 0,-1 0-50 15,6 0-57-15,-3 3-80 0,4-2-78 16,0 0-80-16,4-2-98 0,6 1-97 16,3-2-16-16,6-3 31 0,-3 1 54 0,7-1 72 15</inkml:trace>
  <inkml:trace contextRef="#ctx0" brushRef="#br0" timeOffset="12540.38">15942 1342 28 0,'-7'-10'280'0,"3"1"37"16,4 1 29-16,0 2-53 0,0 2-51 16,4-1-23-16,-4 4-12 0,0-2 5 0,0 3 11 15,0 3 13-15,-4 3 15 0,4 3 10 0,-2 5 12 16,2 8 4-16,-4 5-12 0,2 6-27 16,-2 6-36-16,0 7-40 0,2 6-41 0,-2 8-37 15,4 4-28-15,0 6-26 0,0 3-23 16,0 2-30-16,4 5-40 0,-2 0-62 15,6-2-81-15,-2 0-95 0,7-2-94 0,-3-4-79 16,0-4-83-16,3-7-66 0,1-5 15 0,-3-8 63 16,-5-6 85-16,4-10 88 0</inkml:trace>
  <inkml:trace contextRef="#ctx0" brushRef="#br0" timeOffset="19939.45">16289 2025 261 0,'6'3'390'0,"0"1"45"16,5 2 30-16,-1 0-116 0,0 0-63 0,1 3-49 15,-1-3-36-15,0 2-30 0,-1-3-19 16,-5 2-30-16,2-1-30 0,0-2-35 0,-6-1-34 16,4 0-25-16,-4 0-20 0,0-1-11 15,-4-2-9-15,2 0 4 0,-2-2 8 0,2 1 6 16,-2-2 12-16,0-2 4 0,-3 2 6 16,5-3-1-16,-2 2 0 0,0 0 6 0,4 2 2 15,0-1 7-15,0 3 2 0,0 2 1 0,4 0 1 16,0 6-4-16,3-1-3 0,-1 4 1 15,-2 0-3-15,2 2-1 0,0-1-3 0,-2 0 6 16,-2-3-17-16,3 1-24 0,-5-2-47 0,2-3-64 16,-2 0-71-16,0-4-104 0,0-1-123 15,0-1-46-15,0-7 7 0,-2-2 43 16,-3-3 62-16</inkml:trace>
  <inkml:trace contextRef="#ctx0" brushRef="#br0" timeOffset="20901.03">18641 1362 438 0,'4'-9'553'15,"1"1"76"-15,-5 1 58 0,0-3-96 0,-5-1-85 16,1-3-98-16,-2-1-77 0,-6-3-56 0,-3-1-47 16,-3-1-55-16,-3-1-57 0,-2 0-42 15,-2 0-23-15,1 2-15 0,-3 2-12 0,0 0-4 16,2 4-4-16,-4 1-1 0,2 5-10 15,4 2-5-15,-1 5 0 0,-1 3-3 0,0 6-2 16,2 4 3-16,7 4 6 0,-5 4 6 16,9 5 10-16,-3 2 6 0,7 5 9 0,0 3 8 15,2 3 5-15,6 6 0 0,0 3 3 0,0 5 0 16,6 1-6-16,-2 3-11 0,6 6-6 16,-4-2-6-16,7 4-10 0,-3-2-15 0,0 0-22 15,1-2-21-15,-5-2-26 0,4-4-40 16,-3-2-45-16,3-7-74 0,-4-4-101 0,-2-5-131 15,2-3-130-15,1-7-130 0,3-6-38 0,0-3 35 16,3-8 93-16,-3-5 138 0</inkml:trace>
  <inkml:trace contextRef="#ctx0" brushRef="#br0" timeOffset="21093.85">18455 1925 417 0,'-2'-11'505'0,"2"2"78"0,-4 2 72 0,0 1-96 15,-2 2-80-15,-5 1-68 0,-5 3-52 16,-3 0-55-16,-6 3-62 0,-1 0-59 0,-1 2-54 16,-6-1-48-16,-3 3-34 0,1-2-33 15,-4 4-43-15,2 0-61 0,4 2-92 0,-2 1-123 16,-1-1-139-16,10 2-149 0,3-1-113 0,6 1-23 16,1-2 45-16,5 1 103 0,5-5 125 15</inkml:trace>
  <inkml:trace contextRef="#ctx0" brushRef="#br0" timeOffset="21545.46">18738 1803 418 0,'0'3'542'0,"0"0"83"0,5 1 71 16,-3 5-82-16,2 0-87 0,2 2-91 16,-2 4-79-16,2 1-60 0,-2 0-55 0,-1 5-58 15,5 1-51-15,-6 0-36 0,4 1-27 0,-2 1-20 16,2 0-17-16,-1-3-16 0,-1 0-18 15,-2-3-17-15,2-2-18 0,-2-4-13 0,-2-3-7 16,0-3-3-16,4-6 6 0,-4-4 11 0,0-6 10 16,0-4 11-16,0-8 8 0,0-3 5 15,4-3 1-15,-2-5 1 0,-2 1 3 0,4 0-2 16,-2 3 5-16,7 1 6 0,-1 6 3 16,0 1 6-16,3 6 4 0,1 2-1 0,0 5-3 15,3 2-7-15,1 6-14 0,1 5-16 0,-1 4-18 16,1 3-22-16,0 4-37 0,3 2-48 15,-3 1-67-15,-1 4-82 0,1-2-99 16,-1-2-88-16,1-2-101 0,-3-5-56 0,-5-5 14 16,1-3 68-16,-2-8 93 0,-6-3 101 0</inkml:trace>
  <inkml:trace contextRef="#ctx0" brushRef="#br0" timeOffset="21739.52">19098 1468 21 0,'10'-8'427'0,"7"5"90"0,4 4 66 15,6 6 44-15,-5 5-135 0,5 6-87 16,0 1-79-16,0 6-55 0,2 3-39 0,-4 4-27 16,-3 5-34-16,1 5-33 0,2 3-37 0,-6 3-32 15,-3 3-29-15,-1 0-28 0,-9 2-33 16,0-5-46-16,-8-2-62 0,-6-2-77 0,-5-5-97 16,-7-6-88-16,-3-5-80 0,-4-4-81 15,-10-7-49-15,2-7 17 0,-7-4 67 0,-1-2 82 16,-7-8 90-16</inkml:trace>
  <inkml:trace contextRef="#ctx0" brushRef="#br0" timeOffset="22063.58">18650 1521 218 0,'-5'-2'391'0,"-1"2"71"0,2 5 65 0,-2 2-82 15,2 4-42-15,-2 4-34 0,-1 4-37 16,3 7-44-16,-2 4-33 0,-4 6-28 0,3 4-22 16,3 5-21-16,-2 3-17 0,6 3-16 15,-2 0-17-15,4 3-18 0,2-1-25 0,2 1-27 16,1-4-17-16,3 0-15 0,4-4-14 0,-1 0-15 15,3-7-17-15,7-2-19 0,-2-4-40 16,0-5-65-16,1-7-89 0,5-1-127 0,0-9-119 16,2-7-145-16,2-7-95 0,2-3-7 15,0-4 56-15,0-2 112 0,0 1 120 0</inkml:trace>
  <inkml:trace contextRef="#ctx0" brushRef="#br0" timeOffset="22904.55">20185 1449 316 0,'0'-5'481'16,"0"0"74"-16,0 1 58 0,0 0-97 15,0 1-66-15,-4-2-66 0,4 1-62 0,-6 0-35 16,-4 1-26-16,1-1-34 0,-5-1-37 0,2 3-39 16,-5-2-40-16,1 2-36 0,-5-1-28 15,4 0-22-15,-3 1-20 0,3 0-35 0,1 1-58 16,-1 0-81-16,1 1-110 0,1 0-122 15,3 0-101-15,1 1-89 0,5 2-82 0,0 0 6 16,2-1 72-16,0 5 103 0,4 1 98 0</inkml:trace>
  <inkml:trace contextRef="#ctx0" brushRef="#br0" timeOffset="23127.78">20208 1615 278 0,'0'8'477'0,"0"-1"69"0,0-1 48 15,0-1-76-15,-6 0-112 0,0 0-97 0,0 0-90 16,-9-2-61-16,5 1-48 0,-7-1-35 0,1-1-30 16,-1 1-32-16,-1-3-55 0,-3-2-80 15,0 1-97-15,3-3-102 0,-1 2-128 0,0-3-111 16,5 1-20-16,-3-3 35 0,7 6 82 15,4-2 85-15</inkml:trace>
  <inkml:trace contextRef="#ctx0" brushRef="#br0" timeOffset="23714.7">20818 1397 93 0,'0'-7'330'0,"4"1"42"0,-4 0 24 16,0 2-58-16,0 2-75 0,-4 2-35 0,-2 2-25 15,0 1-5-15,-5 4 12 0,1 1 2 0,-3 7-2 16,3-1-12-16,-6 4-15 0,-1 5-23 15,3 1-29-15,1 2-31 0,1 1-22 16,1-2-23-16,1 2-14 0,0 0-2 0,6-3 3 16,-3 2 12-16,5-2 14 0,2-2 18 0,-4-1 16 15,8 1 11-15,-2-4 5 0,5-1-3 16,1 0-11-16,2-1-14 0,-1-2-14 0,5-2-15 16,-2-3-13-16,5 1-12 0,4-2-10 15,-5-1-4-15,1-3-10 0,-1 1-4 0,-5-1-3 16,1-2-5-16,-4 0 0 0,-2-1-5 0,1 1 0 15,-7 0-6-15,4 0-2 0,-8 1-1 16,2 2 1-16,-7 1-2 0,-1-1-4 0,2 5-11 16,-7-3-14-16,3 2-31 0,-5 0-52 15,3-1-69-15,-3-1-86 0,1 1-106 0,3-2-90 16,-1-2-86-16,4-1-85 0,3-1-3 16,-3-2 58-16,8-3 94 0,-2-3 96 0</inkml:trace>
  <inkml:trace contextRef="#ctx0" brushRef="#br0" timeOffset="24088.49">20899 1522 234 0,'0'3'384'16,"4"3"56"-16,-4 3 46 0,2 2-95 15,-2 2-52-15,0 3-35 0,0 0-25 0,0 2-8 16,0 0-5-16,0 1-4 0,0 2-9 0,0-1-19 15,4 2-23-15,2 2-36 0,0-3-34 16,-2 2-38-16,7-2-36 0,1 0-24 0,-1-3-18 16,5 0-9-16,-1 0-9 0,1-4-8 15,1-4-5-15,-5-3-3 0,5-7-3 0,-1-2-2 16,-6-7 0-16,5-7 3 0,-9-3 2 0,7-5 3 16,-9-6 3-16,2-4 2 0,-6-3 1 15,4 2-2-15,-4 3-1 0,0 3-1 0,2 4 2 16,-2 5 2-16,0 4 2 0,4 5 2 15,-4 4 1-15,6 4-4 0,-1 7-10 0,1 5-18 16,4 5-22-16,-4 6-28 0,5 0-31 16,-1 4-29-16,0 3-28 0,1 0-35 0,-3 0-33 15,2 0-38-15,-4-1-42 0,5-4-31 0,-7-1-28 16,2-4-30-16,0-4-38 0,-2-4-12 0,3-5 31 16,-3-4 46-16,-2-4 51 0</inkml:trace>
  <inkml:trace contextRef="#ctx0" brushRef="#br0" timeOffset="24578">21246 1578 245 0,'0'-15'302'16,"4"4"30"-16,-2 1-50 0,2 7-32 0,-2-2-18 15,2 4-10-15,3 1 4 0,-3 4 7 16,-2 1 3-16,6 5-19 0,-2 2-13 0,0 4-18 16,1 0-22-16,-3 3-17 0,6 2-25 0,-4 2-16 15,5-1-24-15,-5 0-22 0,0 1-22 16,4-1-15-16,-3-2-9 0,-3-2-10 0,2 0-1 15,0-4-4-15,-2-4-5 0,0-4-1 16,-2-4-6-16,-2-7 3 0,0-4 0 0,0-6 2 16,-2-6 5-16,-2-1 0 0,4-5 6 15,-4-3 0-15,2 1-1 0,-2-3 3 0,4 6-2 16,0-2 0-16,0 6 2 0,0 3 2 16,6 1 4-16,-2 4 2 0,2 4 10 0,5 2 5 15,-5 2 7-15,4 5 4 0,1 1 4 0,-1 2 0 16,2 5-3-16,-1 2-3 0,-1 3-5 15,3 1-3-15,-3 3-10 0,4 4-7 16,-1 1-1-16,-3 2-7 0,2-1-4 0,3 1-1 16,-3 1 0-16,3 0-5 0,-3-2 1 15,-1-1 2-15,9 14 1 0,-14-23-1 0,1-3 1 16,-1-5 0-16,-2-4 1 0,-4-3 3 16,0-6 6-16,0-3 5 0,0-6 6 15,-4-3 5-15,4-1 2 16,-6-28 20-16,4 28-25 0,2 1-1 0,0 4 1 15,2 2-1-15,8-3 19 0,-4 14-23 16,0 5-8-16,5 5-22 0,3 5-30 0,-1 7-50 16,3 3-67-16,5 4-90 0,2 4-92 0,3 4-72 15,5 2-44-15,-2 1-31 0,4 2-30 16,5-1 16-16,1 1 54 0,2-3 66 0,5-2 60 16</inkml:trace>
  <inkml:trace contextRef="#ctx0" brushRef="#br0" timeOffset="25095.54">22616 1818 176 0,'2'-5'295'0,"-2"1"29"16,5 1-10-16,-5 0-52 0,-5 1-20 15,5 2 0-15,-6 2 3 0,0-1 12 0,-4 1-1 16,3 2-18-16,-3 0-20 0,0 4-28 0,-1 0-24 15,1 1-23-15,4 1-19 0,-4 1-13 16,3 4-11-16,3-1-9 0,2 2-12 0,2 2-13 16,2 0-13-16,-2 1-12 0,9 1-14 15,-3-2-19-15,6-2-13 0,-2 0-18 0,5-5-17 16,-3-2-18-16,5-3-18 0,-1-3-16 0,-1-5-10 16,-3-3 0-16,5-6 5 0,-7-2 12 15,5-5 15-15,-9-3 21 0,-4-2 15 0,2-2 17 16,-4-1 7-16,0 0 7 0,-4 1 6 15,2 3 2-15,-2 2 1 0,2 4 6 0,-7 4-1 16,3 1 4-16,0 5 0 0,-4 2-2 0,-1 2 0 16,1 6-10-16,0-2-22 0,1 6-37 15,-5-2-49-15,8 1-66 0,-5 1-66 0,5 0-61 16,2 0-60-16,2-2-88 0,4-1-27 16,-2-2 24-16,4 0 45 0,6-3 55 0</inkml:trace>
  <inkml:trace contextRef="#ctx0" brushRef="#br0" timeOffset="25373.67">22945 1245 278 0,'10'-33'324'16,"-3"3"27"-16,1 5-20 0,-2 3-101 0,-4 1-48 16,2 4-22-16,-4 3-6 0,0 2 4 15,0 1 6-15,-4 4 7 0,2 0 9 0,-4 6 10 16,-2 1 11-16,1 5 0 0,-3 4-1 15,0 4-16-15,-3 5-24 0,3 5-24 0,0 4-26 16,-3 4-22-16,-1 5-18 0,5 4-13 0,1 7-9 16,2 4-13-16,0 3-10 0,2 4-9 15,4 1-7-15,0 3-3 0,4-1-6 0,-4-1-3 16,6-1-17-16,-2-4-28 0,-2-4-43 0,2-5-53 16,3-2-64-16,-1-6-67 0,2-5-66 15,-2-5-44-15,5-6-54 0,-1-8-74 0,2-7-10 16,1-3 32-16,-3-8 58 0,0-4 64 15</inkml:trace>
  <inkml:trace contextRef="#ctx0" brushRef="#br0" timeOffset="25559.31">23022 1660 208 0,'4'-15'388'0,"0"2"66"0,-2 2 45 0,-2 0-98 15,4 4-56-15,-4 3-47 0,-4-3-40 16,2 4-27-16,-6 2-16 0,-5 1-18 15,-3 1-23-15,-5 2-29 0,-6 2-33 0,0-2-33 16,-6 2-44-16,0-2-62 0,-4-1-108 0,4 3-123 16,-2-5-136-16,-1 0-174 0,3-1-79 15,0-3-5-15,4 2 68 0,5 1 104 16</inkml:trace>
  <inkml:trace contextRef="#ctx0" brushRef="#br0" timeOffset="26009.63">24165 1264 302 0,'-2'0'475'0,"-3"0"87"0,3 5 71 16,-6 2-70-16,6 2-56 0,-4 5-51 0,-2 4-61 16,-1 4-59-16,1 5-55 0,-2 6-56 15,1 7-60-15,-1 4-56 0,0 6-40 0,6 5-28 16,-3 2-16-16,3 1-10 0,4 3-15 16,0-1-17-16,0-3-26 0,0-5-40 0,4-4-72 15,1-4-101-15,-3-9-121 0,2-3-120 16,2-8-131-16,0-4-83 0,2-8 1 0,1-8 67 15,9-4 109-15,-5-7 120 0</inkml:trace>
  <inkml:trace contextRef="#ctx0" brushRef="#br0" timeOffset="26365.64">24349 1588 83 0,'0'-6'325'15,"0"4"47"-15,0 3 34 0,-2 5-45 0,-3 3-85 16,-1 3-37-16,-4 3-15 0,0 1-4 0,-3 2 1 15,3 2 7-15,-5-1 5 0,3 2-8 16,-3 0-8-16,7-1-14 0,-2-1-17 0,4 0-25 16,-3-1-24-16,3 1-27 0,2-3-32 0,4 0-22 15,0 0-17-15,0-1-8 0,4-2-7 16,2-1 1-16,5 0 4 0,-1 0 1 0,7-1 1 16,-5-3-7-16,7 0-3 0,-3 0-4 15,3-2-4-15,-3 0-4 0,1-2-4 0,-1-1 0 16,-1 0-3-16,-3 0-2 0,3 0-1 0,-3-1 1 15,-2 1-3-15,-3-1 0 0,1 2-1 16,-6-3-7-16,4 4-5 0,-6-2-8 16,0 0-2-16,0-1-4 0,-2 3-4 0,-4-2 0 15,-2 2-7-15,-3-1-16 0,-1 2-25 0,-1-2-38 16,-1 1-40-16,-3-2-53 0,1 2-59 16,-1-1-58-16,1-1-44 0,1 0-38 0,3-1-38 15,2-4-45-15,3-1 7 0,1 0 47 0,2-3 57 16,0-5 69-16</inkml:trace>
  <inkml:trace contextRef="#ctx0" brushRef="#br0" timeOffset="26600.63">24512 1336 195 0,'6'-28'260'0,"2"7"31"0,-1 4-63 15,-1 5-48-15,-2 6-27 0,-2 3-14 0,2 7-5 16,2 6 6-16,-2 3 8 0,-1 5 15 0,1 3 14 15,0 6 7-15,-2 3 0 0,-2 3-7 16,0 4-14-16,4 4-21 0,-4 3-27 16,2 0-26-16,-2 3-26 0,4 1-33 0,0 1-42 15,-2 0-50-15,7-1-56 0,-7-3-64 0,4-2-57 16,-2-4-52-16,2-3-53 0,5-6-88 16,-1-5-15-16,2-6 25 0,-1-8 38 0,5-3 52 15</inkml:trace>
  <inkml:trace contextRef="#ctx0" brushRef="#br0" timeOffset="26768.63">24762 1749 105 0,'-2'-15'347'15,"-6"2"55"-15,8 5 34 0,-2 0-60 0,-2 2-66 16,-1 3-32-16,3 2-27 0,-8 1-18 0,0 3-3 16,-3 0-13-16,-3 1-27 0,-5 1-40 15,-6 2-37-15,0-1-42 0,0 2-58 0,-6-1-94 16,-4 1-121-16,4-1-143 0,-2 0-172 0,0 1-90 15,10 1-19-15,-6 0 48 0,10 0 97 16</inkml:trace>
  <inkml:trace contextRef="#ctx0" brushRef="#br0" timeOffset="27366.99">25512 1630 10 0,'0'2'458'0,"0"-1"117"0,5 2 85 16,-3 5 73-16,-2 2-96 0,6 2-104 0,-6 5-105 15,0 2-88-15,4 0-62 0,-4 2-55 0,0 4-49 16,4 0-40-16,-2 1-29 0,-2 1-23 16,0-1-19-16,4 2-17 0,-2-2-15 0,-2-5-12 15,4 1-14-15,-4-6-15 0,0-1-16 16,0-4-17-16,0-4-12 0,5-4-5 0,-3-4 0 16,-2-8 6-16,4-6 12 0,0-6 14 0,2-7 11 15,-4-4 8-15,6-4 7 0,-1-5 2 16,-1 0 3-16,4 0 2 0,-4 0 1 15,5 2 0-15,1 6 2 0,-2 5 2 0,1 2 4 16,5 7 5-16,-5 3 1 0,5 5 1 0,1 5-2 16,-1 4-4-16,1 7-7 0,-1 3-7 15,1 8-6-15,-1 3-11 0,1 6-12 0,-3 3-16 16,3 5-23-16,-5 1-40 0,3 2-77 0,-3 1-130 16,-1-3-147-16,-1-1-198 0,2 0-98 15,-1-6-18-15,-3-3 46 0,-2-5 118 16,-4-4 150-16</inkml:trace>
  <inkml:trace contextRef="#ctx0" brushRef="#br0" timeOffset="28399.59">26703 1738 408 0,'2'4'534'0,"2"4"81"15,2-3 67-15,-1 0-103 0,1 0-96 0,0-2-95 16,0 2-83-16,5-3-69 0,-1 0-53 0,2-2-47 15,-1-2-43-15,5-5-32 0,1-1-25 16,1-2-13-16,1-3-15 0,-3-4-6 0,1-4-6 16,0-1-9-16,-1-2-7 0,-6-3-8 15,5 0-3-15,-9 1-6 0,0 2-5 0,0 0-3 16,-6 3 2-16,5 2 2 0,-5 1-3 16,-5 3-6-16,5 2-7 0,-2 2-10 0,-2 3-10 15,-2 3-3-15,-4 4-6 0,-1 4 2 0,1 3-6 16,-6 5-2-16,-1 4-2 0,0 4-1 15,1 4 3-15,-1 4 10 0,1 1 22 0,-1 2 26 16,1 2 31-16,1 2 37 0,3 1 28 16,2-2 40-16,-1 5 34 0,5-4 38 0,6 2 27 15,0-2 9-15,0-1-6 0,6 0-18 0,2-3-30 16,1-1-43-16,1-4-38 0,5-2-33 16,-3-4-22-16,4-4-20 0,1-6-18 15,4-2-28-15,-1-6-39 0,3-4-62 0,0-6-80 16,4-3-105-16,0-5-97 0,-1-4-82 0,-3-1-75 15,0-4-53-15,2-1 27 0,-7 0 76 16,-3 0 92-16,-3 2 98 0</inkml:trace>
  <inkml:trace contextRef="#ctx0" brushRef="#br0" timeOffset="28716.92">27100 1603 174 0,'0'-1'407'16,"0"-1"71"-16,-4 2 56 0,4 2-58 15,0 3-71-15,0-2-52 0,0 7-46 0,0-2-31 16,0 6-20-16,0 0-10 0,0 1-18 16,0 4-27-16,4 1-31 0,-4 2-32 0,2 3-34 15,4 0-34-15,-2 0-21 0,3 2-19 0,3 2-11 16,0 0-8-16,1 2-3 0,1-1-3 16,-2-2-5-16,7-1-4 0,-3-3-2 0,-1-4-2 15,3-2 0-15,-3-5-4 0,1-5 1 0,-1-7 1 16,-3-5-1-16,0-7 0 0,1-7 1 15,-5-9 1-15,-2-3-2 0,-2-8 0 0,-2-1-2 16,0-5-10-16,0-1-17 0,-2 3-26 16,-2 1-35-16,4 5-40 0,-2 5-48 0,4 4-54 15,-2 6-60-15,6 3-51 0,-2 6-30 16,6 3-30-16,-3 6-27 0,5 3-37 0,-2 3 14 16,1 5 40-16,-1 3 51 0,0 1 61 0</inkml:trace>
  <inkml:trace contextRef="#ctx0" brushRef="#br0" timeOffset="29352.91">27435 1852 49 0,'0'6'325'0,"4"0"61"0,-4-1 60 15,6-3-6-15,0 0-48 0,-2-2-30 0,7 0-24 16,-5-3-25-16,4-2-33 0,3-2-44 0,-3-2-38 16,0-3-36-16,5 0-30 0,-3-4-25 15,1-4-28-15,5-1-17 0,-5-5-19 0,-1 1-16 16,-2-2-9-16,1-3-9 0,-5 2-1 15,2-1-4-15,-6 2-2 0,-2 2-2 0,0 1 0 16,-2 3-5-16,-6 1-7 0,2 4-18 0,-5 3-16 16,1 3-19-16,2 4-15 0,-2 4-11 15,-5 2 0-15,-1 8 8 0,-1 3 8 16,0 4 14-16,-3 6 9 0,3 3 12 0,5 5 10 16,-3 5 3-16,7 2 12 0,0 3 8 0,6 1 7 15,2 2 7-15,2 2 8 0,2-2 9 16,6-1 3-16,1 1-2 0,-1-4-3 0,2-1-9 15,1-4-5-15,3 0-8 0,-1-8-6 0,1-3-7 16,1-7-3-16,4-4-9 0,-3-5-8 16,-1-6-11-16,1-6-9 0,-5-5-9 0,3-4-9 15,-3-5 2-15,-3-6 0 0,-2-3 10 16,-2-2 9-16,-4-2 18 0,-2-2 8 0,0 3 11 16,-2 0 6-16,-2 0 3 0,-2 3 2 15,2 3 2-15,-2 2 3 0,2 3 1 0,-3 3 7 16,5 3 17-16,-2 4 28 0,4 1 34 15,0 3 38-15,0 3 25 0,0 1 10 0,4 5-10 16,-2 1-17-16,5 4-34 0,1 4-32 0,-2 1-25 16,4 6-14-16,1 0-10 0,1 3-4 15,3 1-3-15,-3 2-4 0,5 2-3 0,-5-2-3 16,7 1-1-16,-3-1-2 0,-3-3 0 16,1-1 2-16,-2-4 0 0,-5-4 3 0,3-3-1 15,-4-6 0-15,0-4-4 0,-2-9 1 0,-4-4-1 16,5-8 0-16,-10-6 1 0,5-5 8 15,-4-4 4-15,2-2 3 0,-2-2 4 0,-2 1 2 16,2 4 5-16,4 4 9 0,-2 5 12 16,2 6 8-16,2 7 2 0,6 1-3 0,0 9-8 15,3 6-28-15,5 8-33 0,5 6-46 0,2 8-71 16,3 5-72-16,1 4-104 0,6 4-108 16,0 2-120-16,5 2-118 0,1-1-13 0,2-1 24 15,-1-2 88-15,-3-5 106 0</inkml:trace>
  <inkml:trace contextRef="#ctx0" brushRef="#br0" timeOffset="29892.03">28692 1536 359 0,'0'6'491'0,"4"5"70"0,-4 3 58 15,4 4-101-15,-4 4-79 0,2-1-71 0,2 7-55 16,-2 2-36-16,2 3-37 0,0 0-35 16,3 1-46-16,-1 2-41 0,0-3-43 0,2-1-49 15,-6-4-57-15,5-4-71 0,-3-3-106 16,-4-6-126-16,4-4-138 0,-2-8-141 0,-2-8-82 15,0-5-5-15,4-11 66 0,-4-4 106 0,-4-5 128 16</inkml:trace>
  <inkml:trace contextRef="#ctx0" brushRef="#br0" timeOffset="30057.93">28605 1312 32 0,'-2'-12'432'0,"-2"0"88"15,4 5 69-15,4-1 41 0,-2 4-127 0,2-1-99 16,0 3-96-16,-2 0-77 0,4-1-59 0,-2 1-50 15,3 0-46-15,-3 1-50 0,0 1-56 16,2-3-72-16,0 1-90 0,-2 1-90 0,3 0-78 16,-1-2-65-16,0 3-75 0,4-3-41 15,-3 3 33-15,3 0 60 0,-4 1 63 0</inkml:trace>
  <inkml:trace contextRef="#ctx0" brushRef="#br0" timeOffset="30352.14">28756 1441 60 0,'6'30'280'15,"0"2"40"-15,2 2 28 0,1 2-58 16,1 1-23-16,0-1 11 0,1 2 20 0,-1-3 26 16,0-1 30-16,1-2 8 0,-3-4-9 0,0-2-25 15,-2-5-35-15,1-3-47 0,-1-5-52 16,-2-2-50-16,-2-4-45 0,2-4-40 0,-4-5-26 16,4-6-16-16,-2-6-8 0,-2-9 1 0,4-3 0 15,-4-7 2-15,5-5 0 0,-5 0 2 16,0-2-1-16,0 3-4 0,0 2-1 0,0 4 3 15,2 4 3-15,2 6 2 0,2 4 2 16,4 5 3-16,3 5-3 0,1 7-16 0,3 6-24 16,1 7-29-16,3 7-24 0,2 3-36 0,2 6-40 15,1 4-52-15,1 0-56 0,-8-1-80 16,4-1-75-16,-3-4-64 0,1-4-73 16,-2-5-51-16,-5-8 19 0,-2-5 71 0,-3-5 82 15,-3-8 90-15</inkml:trace>
  <inkml:trace contextRef="#ctx0" brushRef="#br0" timeOffset="30557.16">29215 1210 90 0,'4'-1'331'0,"2"2"48"0,4 7 38 0,1 5-42 16,1 3-59-16,-2 6-20 0,1 1-7 0,-1 6 0 15,2 4 0-15,-1 2-15 0,-5 4-30 16,2 0-42-16,-2 4-46 0,1-1-44 0,-3 2-37 15,-2 1-37-15,2-2-43 0,2-1-54 16,-6-1-66-16,4-4-80 0,-2-4-84 0,-2-1-69 16,5-7-63-16,1-5-88 0,2-7-35 0,-2-5 25 15,5-7 56-15,-3-5 64 0</inkml:trace>
  <inkml:trace contextRef="#ctx0" brushRef="#br0" timeOffset="30758.8">29475 1531 156 0,'0'-10'360'16,"4"2"47"-16,-4 1 34 0,2 1-100 16,-2 1-85-16,-2 2-54 0,-2 2-38 0,-2-1-11 15,-4 2 3-15,-1 0 15 0,-7 2 9 0,-7-1-6 16,0 2-21-16,-6-2-29 0,0 3-32 16,-4 0-30-16,-2 1-25 0,4-1-32 0,-5 2-49 15,5 0-79-15,6 0-87 0,1 2-79 0,-1-1-83 16,10 2-108-16,1-1-50 0,-1 0 23 15,7 3 58-15,8 1 64 0</inkml:trace>
  <inkml:trace contextRef="#ctx0" brushRef="#br0" timeOffset="31518.13">29388 1684 154 0,'21'-3'330'16,"2"0"33"-16,-3 0 21 0,1 0-95 15,-2-3-97-15,1 0-40 0,3-1-25 0,-2-4-21 16,-1-3-12-16,-1 0-8 0,2-4-15 0,-5-2-17 16,1-3-18-16,-1 1-13 0,-5-3-8 15,1-3-9-15,-8 3-7 0,2 0-4 0,-2 0 0 16,-4 3-1-16,-4 1 0 0,2 3-1 0,-2 3-2 16,-2 2-5-16,-4 4 1 0,-1 0-3 15,1 5-1-15,-2 4 2 0,-5 7 1 0,-4 3 9 16,1 7-1-16,-3 5 5 0,4 4 3 15,-6 7 0-15,7 2 5 0,-3 5-5 0,5 2 6 16,1 1-5-16,9 2 2 0,0 0-2 16,2-1 1-16,8-3-1 0,0-1 3 0,4-3 2 15,0-4-3-15,5-4 1 0,3-3-2 0,7-6-5 16,-2-5-5-16,6-4-2 0,2-8-2 16,-2-6-1-16,8-8 0 0,-6-3-2 0,2-5 4 15,-2-7 0-15,2-4 0 0,-3-1 4 16,-1-5 10-16,0-1 10 0,-4-2 1 0,0 0 4 15,-5 1 4-15,-5 2-5 0,-1 3-7 0,-2 3-4 16,-3 3-1-16,-3 3-3 0,0 5 1 16,-2 2 3-16,-2 2 2 0,0 4 2 15,0 3 5-15,0 2 4 0,-6 1 9 0,2 4 8 0,-5 2 6 16,-5 4 9-16,2 2 2 0,-5 4-5 16,-4 3-5-16,9 6-5 0,-7 3-14 15,3 2-8-15,-1 1-8 0,9 1-6 0,-2 4-7 16,1 1-9-16,7-2-10 0,2 1-8 15,0-1-9-15,2-3-8 0,2-3-3 0,3-3 4 16,3-4 5-16,-4-6 4 0,5-3 2 0,-1-6 10 16,0-5 0-16,3-8 6 0,-3-4 5 15,0-5 0-15,1-6 6 0,-5-3 2 0,4-2 4 16,-6-1 2-16,-2 1 6 0,-2 1 4 0,5 3 5 16,-5 4 3-16,0 4 19 0,0 4 27 15,0 1 30-15,0 5 33 0,2 5 21 16,-2 2 14-16,4 7 7 0,0 3-2 0,-2 8-6 15,4 3 1-15,2 5 2 0,-1 3-3 16,-1 5-8-16,4 2-20 0,0 4-25 0,-3 2-26 0,3 4-25 16,0 0-16-16,1 2-12 0,-5 6-8 15,4-2-5-15,-4-2-7 0,-4 1-3 0,3-5 0 16,-5-2-6-16,0-5-10 0,-5-2-10 0,-1-4-16 16,-4-5-14-16,2-7-22 0,-7-2-25 15,-1-8-23-15,-5-7-30 0,4-4-51 0,-1-7-65 16,-3-6-74-16,0-5-61 0,5-4-61 15,-1-4-64-15,5-2-23 0,2-3 41 0,-1 1 71 16,7 0 73-16</inkml:trace>
  <inkml:trace contextRef="#ctx0" brushRef="#br0" timeOffset="32262.42">30058 1734 38 0,'19'-9'263'0,"-1"1"27"0,3 1 17 16,0 0-81-16,-5 0-58 0,3 1-17 0,-3-1-4 15,1-1 3-15,-1-1 11 0,3 0 6 0,-7-2-5 16,5 0-9-16,-1-3-16 0,1 0-17 16,-1-4-16-16,-1 0-17 0,-3-1-11 0,-1 0-22 15,-1-2-14-15,0 0-13 0,-3 1-12 0,-5-1-5 16,2 2-7-16,-4 1 0 0,0 1-2 16,0 4 1-16,-4-1 1 0,-3 4 1 0,5 1 1 15,-6 1-1-15,2 4 3 0,-4 2 0 0,-3 4 1 16,-1 2-1-16,-3 5-2 0,1 3-9 0,-1 5-5 15,1 2-15-15,-1 3-16 0,0 6-10 0,5 0-11 16,-2 2 5-16,3 3 2 0,5-2 11 16,4 5 13-16,2-5 8 0,0 2 7 0,2-2 3 15,2-2 2-15,2 0-2 0,1-3 2 0,7 1 1 16,-2-4 1-16,3-2 1 0,-3-5 0 16,5-1 0-16,-1-4 6 0,1-5 1 0,4-2 4 15,-1-6 2-15,-1-2 3 0,4-5 6 0,-3-4-2 16,1-4-1-16,0-5-6 0,-3-1 5 15,3-4 1-15,-5-1-5 0,-3-4 4 0,3 1 0 16,-5-2-2-16,3 1-1 0,-3 3-2 0,1-3 16 16,0 4 0-16,3 2 6 0,1 1 0 15,1 5 3-15,-1 1 0 0,5 1-13 0,-2 4-3 0,1 2-1 16,1 2 3-16,2 2-2 0,-3 3-3 16,3 0 5-16,-2 4-2 0,-3 2 1 0,3 1 1 15,-4 3 3-15,-1-2 2 0,-1 3 8 0,-3 0 4 16,-2 1 2-16,-3 2-7 0,-1 3-13 15,-2-1-7-15,0 2-15 0,-8 3-9 0,0-2 1 16,-2 3-7-16,-5-1 7 0,3 1-2 0,-6-3-2 16,-3 3-2-16,5-2-8 0,-7 0-3 15,2-1-5-15,5-1 1 0,0-1 0 0,-3 2 1 16,5-3 4-16,-1 0 3 0,5 1 5 0,0-1 8 16,2-2 3-16,-2 1 5 0,6-2 6 0,0 1 3 15,6-2 6-15,-2 1 2 0,2 0 4 16,5-1 2-16,-1 0 3 0,2-1 1 0,3 2-1 15,-3-2 3-15,5-1 0 0,-3 2 5 16,-1-3 4-16,3 2-2 0,-5-1 7 0,3-1 4 0,-6-1 8 16,3 2-1-16,-1-2-2 0,-4 0 0 15,0-2-5-15,-2 2-14 0,3-1-22 0,-7-2-11 16,0 3-20-16,0 1-12 0,-7 0-7 0,-3 1-13 16,0 1-8-16,2 0-21 0,-9 4-20 0,-2-2-35 15,3 3-44-15,-1 0-36 0,-1 4-37 16,1-4-41-16,1-1-54 0,1 1-34 0,3 0 8 15,-3-2 30-15,5-2 43 0</inkml:trace>
  <inkml:trace contextRef="#ctx0" brushRef="#br0" timeOffset="32550.22">31162 1757 146 0,'-2'1'330'0,"2"0"35"16,0 0 24-16,0 1-105 0,0-2-73 0,0 2-58 15,0-2-32-15,0 1-20 0,0-1-2 16,-4 2 7-16,4-2 9 0,0 0 2 0,-4 0 1 15,4 1-10-15,0-1-20 0,-3 2-22 0,3-2-41 16,-4 1-51-16,4-1-67 0,0 2-70 0,-2-2-79 16,2 0-142-16,0 0-76 0,0 0-12 0,2-3 27 15,2 1 49-15</inkml:trace>
  <inkml:trace contextRef="#ctx0" brushRef="#br0" timeOffset="33799.17">17972 3705 215 0,'10'16'495'16,"0"-1"85"-16,11-1 55 0,-3-1-25 0,3-1-118 16,6-3-101-16,-4-1-84 0,4-4-58 15,-5-4-38-15,5 0-34 0,0-6-40 0,0-3-38 16,-4-4-31-16,-3-2-22 0,3-4-19 16,-6-4-7-16,-7 0-9 0,0-1-4 15,-3 0-4-15,-7 2-3 0,0-1-6 0,-3 2-1 16,-3 0-6-16,-4 2-6 0,2 2-8 15,-5 2-12-15,1 5-9 0,-3 0-7 0,-1 6 2 16,-5 6 2-16,5 4 7 0,-3 7 9 16,-2 5 13-16,1 3 13 0,3 7 17 0,1 2 22 15,3 4 19-15,3 0 22 0,6 3 21 16,4 3 16-16,0-2 8 0,6 0 0 0,4 1-3 16,1-3-9-16,5 1-15 0,1-6-16 15,-1 0-22-15,5-5-24 0,2-2-28 0,-3-4-28 16,3-4-31-16,4-4-25 0,0-6-20 15,-4-3-38-15,3-6-56 0,5-5-80 0,-4-2-92 16,0-4-81-16,-2-3-82 0,2-2-82 16,-6-1-34-16,1 0 47 0,-1 0 82 15,-5 2 92-15</inkml:trace>
  <inkml:trace contextRef="#ctx0" brushRef="#br0" timeOffset="33963.83">18608 3859 221 0,'-2'0'435'16,"2"0"84"-16,-4 2 80 0,4-2-56 15,0 3-41-15,0-3-48 0,0 3-55 0,0-1-56 16,0 0-58-16,4 1-59 0,-4-2-55 16,0 1-57-16,0-2-58 0,0 0-64 0,2 0-86 15,-2-3-129-15,4-2-149 0,3 0-138 16,3-6-163-16,0 1-70 0,3-2 13 16,-3-2 91-16,7 2 125 0</inkml:trace>
  <inkml:trace contextRef="#ctx0" brushRef="#br0" timeOffset="34447.65">18896 3685 127 0,'10'-9'329'0,"-4"3"53"15,0-1 43-15,-2 1-75 0,-4-2-37 0,5 2-21 16,-5-1-23-16,-5-2-19 16,5 0-17-16,-6 2-20 0,-2-1-29 0,2 0-30 15,-7 2-28-15,-1 2-24 0,1-1-24 16,-1 3-20-16,-3 2-19 0,5 4-9 0,-4 2-13 15,1 1-5-15,3 4-8 0,5 2-3 0,1 2-9 16,2 1-15-16,4 2-13 0,0 2-16 0,6 1-10 16,1-1-13-16,-3-1-6 0,6-1 0 15,0-2-6-15,1-2-5 0,-3-5-3 16,2-3-10-16,1-3-9 0,-1-6-5 0,-4-3 0 16,4-3 11-16,1-6 13 0,-9-2 15 15,2-2 20-15,0-1 17 0,-4 1 13 0,0 0 9 16,-4 2 11-16,4 2 6 0,0 5 9 15,0 1 11-15,4 5 10 0,2 4 14 0,1 7 18 16,-1 3 18-16,8 4 22 0,-1 4 18 16,1 2 16-16,-2 6 10 0,9 3-2 15,-2 4-5-15,1 3-9 0,3 3-7 0,4 3-5 16,0 1-1-16,-4 4 9 0,4 0 5 16,-1 0-2-16,1 1-4 0,-6-2-8 15,0-3-20-15,-9-3-22 0,0-2-21 0,-7-6-18 16,-5-3-14-16,-5-5-9 0,-7-4-8 15,-9-4-2-15,-1-7-7 0,-9-3-7 0,-2-6-16 16,-3-3-28-16,-1-4-44 0,0-4-64 16,0-2-86-16,4-2-96 0,4-3-85 15,2 1-88-15,6-3-88 0,9 2-7 0,1-1 54 16,7 1 83-16,4-1 92 0</inkml:trace>
  <inkml:trace contextRef="#ctx0" brushRef="#br0" timeOffset="34678.19">19408 3834 323 0,'0'1'464'0,"0"2"68"16,0-1 64-16,0 1-109 0,4 0-53 15,-4 0-63-15,0-1-48 0,0 3-37 0,4-4-37 16,-4 1-34-16,3 1-41 0,-3-1-41 15,4 2-42-15,2-1-45 0,-2 0-47 0,2 0-71 16,0 0-106-16,5-1-146 0,-5-2-162 16,8-2-173-16,-5-1-71 0,1-1-1 15,4-5 69-15,-1 1 127 0</inkml:trace>
  <inkml:trace contextRef="#ctx0" brushRef="#br0" timeOffset="35454.78">21149 3300 175 0,'10'-6'352'0,"2"0"66"15,-1 2 61-15,-5-3-77 0,4 1-51 0,-6 2-26 16,3-4-32-16,-7 0-32 0,-2 0-35 15,-3-4-25-15,-5 0-24 0,-2-3-25 16,-5 0-23-16,-3-2-28 0,-3 1-24 0,-2 1-26 16,-2 1-18-16,-2 3-13 0,2 1-9 15,-4 3-3-15,6 4 0 0,-6 3 2 16,5 4 2-16,3 5 1 0,0 5 5 0,2 2 11 16,7 8 13-16,-3 2 22 0,5 5 15 0,2 4 11 15,3 4 6-15,3 3-3 0,-2 3-9 16,6 4-19-16,6 2-16 0,-2 2-8 0,3 1-10 15,-1 0-9-15,2 0-8 0,0-2-11 16,1 0-18-16,-1-2-21 0,0-5-30 0,-2-1-46 16,-1-7-67-16,-3-2-89 0,4-7-97 15,-6-4-95-15,0-6-94 0,4-4-100 16,-4-5-9-16,6-5 54 0,-2-4 89 0,-2-3 98 16</inkml:trace>
  <inkml:trace contextRef="#ctx0" brushRef="#br0" timeOffset="35695.83">21039 3735 374 0,'0'-11'496'0,"0"4"65"16,0-1 48-16,-4 0-105 0,-2 3-75 15,2-3-68-15,-9 1-46 0,-3-1-24 16,-5 2-21-16,-2 0-36 0,-4 2-41 0,-1 2-43 15,-3 1-47-15,-3 2-40 0,1 1-30 16,0 2-29-16,0-1-40 0,2 1-60 0,-2 3-95 16,2-1-126-16,2-2-133 0,2 0-145 15,0 0-114-15,5-1-22 0,-1 0 52 16,2-1 108-16,1 0 121 0</inkml:trace>
  <inkml:trace contextRef="#ctx0" brushRef="#br0" timeOffset="37660.36">21577 3363 81 0,'2'-6'482'0,"8"-2"106"16,2 2 78-16,-1 2 61 0,-1-1-147 15,0 2-104-15,1 0-105 0,-5 0-84 0,0 2-66 16,0 1-50-16,-2-2-46 0,1 2-38 16,-3 0-27-16,-2 2-20 0,0 1-12 0,-7 4-10 15,3 2-7-15,-4 6-5 0,-6 5-3 16,1 2-1-16,-3 8-3 0,-1 4-2 16,-4 6-2-16,5 2-2 0,-1 4 3 0,1 1 1 15,1 1 3-15,-1 0 3 0,6-2 5 16,1 1 6-16,1-4 5 0,2-1 8 15,2-1 10-15,4-4 10 0,0-4 8 0,4-1 4 16,2-6 0-16,2-3-4 0,1-3-7 16,5-7-8-16,3-2-11 0,-1-7-6 0,7-4-10 15,4-7-7-15,0-4-6 0,4-6-7 16,2-2-5-16,2-5-4 0,2-5-8 0,0-3-6 16,2 0-11-16,-1-1-8 0,-5 0-12 15,4 2-5-15,-8 2-10 0,2 1-10 0,-4 5-14 16,-4 2-30-16,-3 3-55 0,-1 2-82 15,-5 1-99-15,-1 3-97 0,-3 0-98 0,0 2-98 16,-3 2-6-16,-1-1 58 0,-2 1 93 16,0 2 104-16</inkml:trace>
  <inkml:trace contextRef="#ctx0" brushRef="#br0" timeOffset="37896.25">21829 3600 245 0,'-13'14'476'0,"-1"6"93"0,8 3 72 15,-5 5-35-15,5 4-85 0,2 1-74 16,2 6-80-16,-2 0-73 0,0 2-64 0,4 3-58 16,0 0-58-16,4-2-44 0,0 0-37 15,-2-2-37-15,6-4-49 0,1-1-68 0,-1-5-91 16,0-6-126-16,2-3-125 0,1-6-135 15,5-8-84-15,1-4-4 0,-1-6 56 0,1-6 108 16,4-4 120-16</inkml:trace>
  <inkml:trace contextRef="#ctx0" brushRef="#br0" timeOffset="38175.94">21971 3168 448 0,'11'-5'606'0,"9"5"103"15,7 6 71-15,2 5-76 0,2 4-169 16,2 6-118-16,7 2-116 0,-3 6-84 0,0 4-57 16,2 5-35-16,-2 4-28 0,3 4-21 15,-3 5-20-15,-4 6-13 0,-6 3-10 0,0 2-12 16,-11 2-7-16,-3 2-10 0,-5-2-19 15,-12 1-28-15,-6-2-34 0,-9-3-58 0,-8-4-105 16,-6-5-148-16,-8-6-162 0,-9-6-165 16,-4-5-66-16,-2-5 3 0,-8-5 79 0,0-5 135 15</inkml:trace>
  <inkml:trace contextRef="#ctx0" brushRef="#br0" timeOffset="38818.68">21432 3175 105 0,'6'-3'315'0,"-2"2"41"15,0-2 37-15,-2 3-66 0,-2 1-36 16,0 2-9-16,-6 3-2 0,2 2 4 0,-2 1 7 16,-4 4-6-16,-7 4-22 0,5 2-26 0,-9 5-19 15,0 4-22-15,-1 6-26 0,-1 3-22 16,2 7-24-16,-2 4-23 0,1 3-26 16,1 5-18-16,0 2-15 0,5 0-7 0,5 2-5 15,-1 3-3-15,6-1-1 0,2 0-6 16,4 0-4-16,0-1-6 0,6-2-4 0,2-3-6 15,0-4-12-15,3-4-18 0,5-4-30 16,1-5-55-16,-1-3-78 0,5-8-103 0,2-4-113 16,-3-6-106-16,3-6-112 0,4-6-50 15,0-3 20-15,-6-3 77 0,-1-4 107 0,-1-1 108 16</inkml:trace>
  <inkml:trace contextRef="#ctx0" brushRef="#br0" timeOffset="39437.37">22749 3746 237 0,'-11'2'402'0,"1"0"78"15,8 1 80-15,-2-3-59 0,4 3-26 0,0-3-10 16,6 3-39-16,-2-1-45 0,6-1-63 16,3 0-59-16,8-1-61 0,-5-1-55 15,11 0-40-15,0-4-29 0,2-1-25 0,2-2-13 16,2 1-15-16,-2-4-13 0,-2 3-9 15,2-3-11-15,-4-1-12 0,-9 1-22 0,5 2-29 16,-4-1-56-16,-7 1-88 0,0 0-113 16,-1 1-95-16,-1 2-99 0,0 2-142 0,-3 1-32 15,3 3 44-15,-4 1 94 0,0 2 93 16</inkml:trace>
  <inkml:trace contextRef="#ctx0" brushRef="#br0" timeOffset="39827.97">22672 3425 80 0,'-6'7'485'0,"6"-4"112"0,2 1 86 15,2 3 75-15,7 1-139 0,-1 1-118 16,2-1-107-16,5 1-91 0,-1-2-73 15,5 1-64-15,2-1-52 0,4-2-36 0,-1 1-27 16,5-5-22-16,-2-1-20 0,2-1-21 16,-2-5-27-16,4-2-39 0,-6-1-75 0,0-3-119 15,-4 2-143-15,-2-2-147 0,-5-1-142 16,1 0-50-16,-1 1 28 0,1 0 95 0,-3 5 136 16</inkml:trace>
  <inkml:trace contextRef="#ctx0" brushRef="#br0" timeOffset="77865.08">23656 3286 173 0,'-4'2'345'15,"4"-1"56"-15,-2 1 67 0,-2 0-71 0,0-1-32 16,4-1-7-16,-2 1 7 0,-3-1-2 0,5 0-15 15,-4 0-19-15,4 0-32 0,-2-1-37 16,2 1-34-16,-4-1-34 0,4 1-32 16,0-2-21-16,0 2-17 0,0-2-13 0,0-1-12 15,4 1-13-15,-2-4-14 0,7 2-15 16,-3-3-14-16,6-1-11 0,3-1-13 0,1 0-4 16,1 0-6-16,3 0-2 0,-1 2-2 15,2 1 0-15,-5 0 1 0,1 4-4 0,-1 2-7 16,1 2-5-16,-7 4-12 0,7 0-11 15,-7 3-13-15,-4 4-5 0,5 0-6 0,-5 6 1 16,-2 0-2-16,-2 4 4 0,-4 2 5 16,-2 2 2-16,-2 3 2 0,-1 1 6 15,-3 3 5-15,0 0 3 0,-7 1 8 0,5 1 4 16,-3-2 6-16,-1 2 7 0,-1-2 5 16,5-1 3-16,1 0 7 0,-3-4 4 0,8-2 5 15,0-1 3-15,-1-2 3 0,3-2 4 16,4-2 2-16,0-2-3 0,4-2 1 0,3-2-4 15,-1-2-6-15,4-4-7 0,3 0-3 16,3-3-8-16,1-5-8 0,3-5-12 16,3-3-14-16,4-3-13 0,0-4-14 0,4-3-17 15,-2-3-20-15,-2-2-29 0,-1 1-53 16,5 0-84-16,-6 2-94 0,2 2-90 0,0 1-66 16,0 0-72-16,-4 5-42 0,4-1 40 15,-3 3 85-15,-1 0 90 0,0 3 82 16</inkml:trace>
  <inkml:trace contextRef="#ctx0" brushRef="#br0" timeOffset="78098.02">24398 3418 97 0,'0'-6'348'0,"4"3"67"0,0 0 57 16,3 2-38-16,-5 2-64 0,6-1-41 0,-2 5-40 15,0 1-44-15,1 0-42 0,1 3-40 16,0 2-37-16,0 0-35 0,1 4-27 16,-5 2-21-16,6-1-20 0,-4 4-23 0,1-1-40 15,1 2-59-15,-2-1-66 0,0-1-73 16,-2-1-66-16,3-1-59 0,-1-3-69 0,0-1-50 16,2-4 8-16,-2-3 44 0,1 0 51 15</inkml:trace>
  <inkml:trace contextRef="#ctx0" brushRef="#br0" timeOffset="78280.66">24588 3526 302 0,'0'-9'457'0,"5"5"67"16,-5-2 46-16,4 1-120 0,-4 2-94 0,0 0-92 16,-4 0-74-16,-1 2-53 0,-1 1-35 15,-4 0-20-15,0 1-14 0,-7-1-11 0,-2 2-34 16,-1-2-60-16,-1-2-73 0,-2 1-94 15,1-2-92-15,1-2-107 0,0-1-115 16,3 0-29-16,1-3 28 0,3 2 65 0,7-3 79 16</inkml:trace>
  <inkml:trace contextRef="#ctx0" brushRef="#br0" timeOffset="78744.91">25072 3288 169 0,'0'0'328'0,"4"0"29"16,-2 1 17-16,-2 3-117 0,4-1-76 15,-8 5-48-15,4 1-26 0,-2 3-7 0,-2 2 5 16,-2 2 11-16,0 2 11 0,-3 2 8 16,3 3 5-16,-4 0 6 0,4 1 2 0,-1 2 1 15,1-2 1-15,2 0 4 0,0 0 10 16,2-1 11-16,2-3 16 0,2 0 5 0,-2-4 3 15,4 1-12-15,6-2-22 0,1-2-29 16,1-2-39-16,5-2-33 0,-1-3-30 0,5-3-31 16,2-1-24-16,-3-6-17 0,9-3-15 15,-2-4-17-15,0-2-19 0,6-5-23 0,-6-3-36 16,4-2-42-16,-4-1-51 0,0-2-57 16,-4 1-54-16,-3-1-38 0,-1 1-23 15,-3 0-23-15,-1 0-10 0,-5 0-8 0,-2 0 34 16,-3 2 51-16,-1-1 57 0</inkml:trace>
  <inkml:trace contextRef="#ctx0" brushRef="#br0" timeOffset="78909.46">25353 3207 42 0,'-14'6'284'0,"3"3"38"16,1 4 33-16,2 9-68 0,-3 6-36 16,5 5-20-16,-4 4-8 0,2 4 4 15,6 2 0-15,-3 4-10 0,5-1-30 0,0 2-36 16,0-1-47-16,7-2-75 0,-3-5-93 15,2-2-98-15,-2-4-86 0,2-5-106 0,1-7-116 16,3-6-31-16,0-3 22 0,1-9 57 16,1-5 69-16</inkml:trace>
  <inkml:trace contextRef="#ctx0" brushRef="#br0" timeOffset="79110.96">25525 3264 114 0,'4'4'323'0,"6"5"35"16,-4 2 25-16,5 2-81 0,-5 4-73 16,0 1-42-16,2 3-28 0,-5 3-15 15,3 1-14-15,-2 1-15 0,2 3-25 0,-6-1-41 16,6 0-49-16,-2 1-61 0,1-4-59 16,-3 0-58-16,2-2-67 0,0-3-93 0,-2-5-52 15,4-2-2-15,-2-5 25 0,0-5 40 16</inkml:trace>
  <inkml:trace contextRef="#ctx0" brushRef="#br0" timeOffset="79275.92">25638 3526 84 0,'-2'-4'299'16,"2"2"20"-16,0-1 12 0,-4 2-97 16,4-1-84-16,-4 2-62 0,-2 2-37 0,-4-1-17 15,-3 2-10-15,-3 2-8 0,-5-2-5 16,0 4-17-16,-1 1-24 0,-5 0-38 0,4 2-59 15,-4-2-105-15,6 3-55 0,3-2-21 16,3 3 4-16,9-1 30 0</inkml:trace>
  <inkml:trace contextRef="#ctx0" brushRef="#br0" timeOffset="79732.85">25942 3045 133 0,'0'-8'377'0,"0"3"65"0,4 1 46 16,-1 3-53-16,-3 1-83 0,4 3-58 15,-2 3-48-15,-2 3-35 0,0 6-15 0,-2 3-6 16,-2 4-3-16,-3 5-3 0,1 3 2 15,0 5-9-15,-4 1-15 0,1 3-22 0,3 0-22 16,-4 1-24-16,4 1-27 0,4-1-22 16,-3 1-17-16,5-1-10 0,0-2-8 0,0 0-6 15,5-4-7-15,1-3-8 0,0 1-11 16,6-7-9-16,-1-1-6 0,3-4-5 0,-1-4-6 16,3-3 1-16,-1-3-1 0,-3-6-2 15,2-2 0-15,-1-5-4 0,1-2 3 16,-7-3 4-16,-1-5 4 0,0-3 7 0,-6 0 11 15,4-4 8-15,-8 0 5 0,4 1 4 16,-6-1 0-16,0 2-2 0,-1 2-15 0,-3 4-22 16,0 1-24-16,-1 2-30 0,-1 5-33 15,-3 3-33-15,5 1-34 0,-2 1-30 16,-3 2-26-16,7 1-20 0,0 0-1 0,1 1 0 16,3-2-13-16,2 0-40 0,4 1-18 15,2-4 8-15,11 0 16 0,-7-2 34 0</inkml:trace>
  <inkml:trace contextRef="#ctx0" brushRef="#br0" timeOffset="79937.3">26292 3280 239 0,'0'4'365'0,"0"1"31"15,8 4 33-15,-6 6-114 0,4 3-51 16,-2 5-31-16,3 1-9 0,-1-1-6 0,-2 4-16 15,2 2-27-15,0 0-40 0,3-1-61 16,-3 1-77-16,0-1-87 0,0 1-85 0,-2-4-75 16,3-2-69-16,-1-3-96 0,-2-1-58 0,6-5 9 15,-4-1 40-15,1-3 50 0</inkml:trace>
  <inkml:trace contextRef="#ctx0" brushRef="#br0" timeOffset="80129.86">26472 3492 45 0,'0'-6'330'0,"0"1"37"0,0 2 28 16,0 2-49-16,0-2-110 0,-3 3-80 15,3-3-51-15,-4 1-30 0,2 2-11 16,-6 0-8-16,-2 0-1 0,-7 2-5 16,5-1-3-16,-9 1-13 0,5 1-28 0,-7 0-44 15,0-1-45-15,-2 2-52 0,-2 0-57 16,5 1-75-16,5-2-81 0,1-1-22 0,3 2 13 15,3-1 32-15</inkml:trace>
  <inkml:trace contextRef="#ctx0" brushRef="#br0" timeOffset="80704.48">26842 3205 35 0,'8'-13'245'0,"-2"-1"22"0,-4 0 19 16,6 3-97-16,-6-1-42 0,-2 3-23 0,5-2-18 16,-10 4-2-16,5-1-2 0,-2 1-4 15,-6 1-5-15,6 1-11 0,-8 0-5 16,3 4-9-16,-7 1-15 0,4 3-12 0,-3 3-9 15,-3 3-6-15,1 5-11 0,-1-1-10 16,3 5-5-16,1 0-4 0,-3 0-4 0,5 0-2 16,0 2-2-16,4-1 2 0,-1 0 0 15,1-1-2-15,2 1 0 0,2-2 5 16,2-3 0-16,2 3 4 0,4-4 0 0,-2 2 6 16,9-1 3-16,3-2 3 0,3 3 5 15,-3-2 1-15,3 1 4 0,2-2-1 0,1 1 0 16,3-2-4-16,-2 1 0 0,-4-2-2 15,1 1-5-15,3-1-1 0,-4-1-2 0,-7 0 0 16,5 2-5-16,-5 0-1 0,2 0 2 16,-3 1 0-16,-5 0 0 0,0 0-3 15,0 2-1-15,-6-2 0 0,-2 3 2 0,-2-2-2 16,-2 2 2-16,0 1 2 0,-5 1 0 16,-3-2 0-16,2-1-1 0,-1-3 1 15,-1 0-2-15,-3-2 1 0,7-3 1 0,-7-4 1 16,7-4 8-16,0-4 2 0,1-4 8 15,1-5 2-15,2-5 4 0,0-2-2 0,6-7-2 16,0-4-4-16,4-4-5 0,-2-6-10 16,4-3-19-16,4-3-24 0,-3-4-32 0,3-1-33 15,0 2-38-15,5-1-44 0,-3 3-58 16,3 4-77-16,-7 4-24 0,6 5 7 0,-1 4 21 16</inkml:trace>
  <inkml:trace contextRef="#ctx0" brushRef="#br0" timeOffset="84165.63">27340 3675 90 0,'-9'0'441'0,"3"0"79"16,12 1 58-16,-1 1 27 0,7 2-118 15,2 1-74-15,3-1-65 0,4-1-48 16,-3-1-34-16,7 1-44 0,2-3-48 0,-2 0-48 16,2-3-43-16,0 0-28 0,-1-2-21 15,1 1-13-15,-4-2-13 0,-2 1-12 0,-1-1-17 16,-3 0-20-16,-5 2-34 0,3-3-60 15,-3 3-81-15,-6 0-93 0,5 1-102 0,-5 1-110 16,2-1-115-16,-6 0-16 0,4 2 42 16,-6-2 80-16,0 3 101 0</inkml:trace>
  <inkml:trace contextRef="#ctx0" brushRef="#br0" timeOffset="84422.08">27307 3428 258 0,'-15'-9'417'0,"9"2"77"16,2 1 70-16,4-1-82 0,4 1-36 0,2 0-31 16,9 1-46-16,-3 1-49 0,11 1-56 15,2 0-60-15,-1 1-57 0,7 1-51 16,7-1-54-16,-3 1-48 0,6-2-59 0,-2 0-72 15,1-2-91-15,-5 0-94 0,0-2-80 0,-4 0-63 16,-2-1-70-16,-4-1-43 0,-3 2 29 16,-5 1 66-16,0 1 74 0,3 0 78 15</inkml:trace>
  <inkml:trace contextRef="#ctx0" brushRef="#br0" timeOffset="85464.84">28115 3135 154 0,'-6'-8'457'0,"4"1"110"0,2 1 94 15,0 1-3-15,2-1-58 0,8 2-71 16,2 1-98-16,3-2-82 0,1 1-66 0,5 0-64 16,-2 3-45-16,8-3-29 0,-5 4-25 15,5 0-23-15,-2-2-19 0,-2 2-16 0,-1 2-12 16,-5-2-12-16,4 3-8 0,-9-1-5 16,5 3-9-16,-7 0-8 0,0 1-8 15,-3 2-6-15,-3 3-9 0,2 3-10 0,-6 4-7 16,0 3-10-16,-6 1-6 0,2 4-5 15,-5 1-2-15,-1 5-3 0,-5 1 5 0,-1 2 3 16,3 0 7-16,-1 1 8 0,-3-2 10 16,1 1 4-16,4 1 8 0,-3-3 5 15,5 0 2-15,-3-3 2 0,7-3 1 0,0 0 3 16,-2-5 2-16,6 0 3 0,-3-4 6 0,5-2 7 16,0-3 6-16,5-2 3 0,-3-4-1 15,8 1 0-15,0-5-7 0,7-2-7 0,-1-2-8 16,7-4-8-16,4-2-3 0,0-2-13 15,0-6-8-15,6 0-16 0,0-5-17 16,4-2-20-16,0-4-29 0,1-1-30 0,-3-1-51 16,-2-1-73-16,2-1-74 0,-6-1-74 15,-2 2-51-15,0-1-34 0,-5 2-4 0,-1-2 33 16,0 1 68-16,-5 2 60 0,-8 0 45 16,7 2 46-16,-5 0 53 0,1 4 65 15,-9 3 59-15,4 1 69 0,-2 2 75 0,0 3 66 16,-2 3 45-16,2 1 24 0,-2 1-2 15,3 2-10-15,-5 1-10 0,0 1-14 0,4 1-16 16,-4 2-16-16,0 0-17 0,0 2-4 16,-4 2-3-16,-1 4 4 0,3 2 12 0,-2 1 10 15,-2 4 6-15,0 0 3 0,0 2-4 16,-3 3-7-16,-1-1-11 0,4 6-12 0,0-3-10 16,1 2-15-16,-1 2-18 0,6-2-17 15,-2 0-17-15,2-1-11 0,0 0-7 16,2 1-9-16,2-3-2 0,3 2-4 0,3-3-2 15,2 0-3-15,3 1-4 0,3-1-3 16,3-1 2-16,2-2-7 0,-3-3-3 16,7-1 1-16,-4-6-1 0,4-2 4 0,-4-5 1 15,2-5 3-15,-3-2 2 0,1-8 3 16,-6-3 2-16,3-5 1 0,-7-1 0 16,-3-3-1-16,0-1 7 0,-4-2 0 0,-1 0 0 15,-5-2 3-15,0 2 4 0,-5 0-3 16,-1 2-4-16,4 1 2 0,-6 2-4 0,-2 4 0 15,3-1-3-15,-5 4 1 0,-2 3-6 0,-3 2-12 16,0 4-12-16,-1 4-14 0,-7 5-32 16,-2 6-43-16,0 8-51 0,3 4-53 15,-1 4-48-15,-2 5-58 0,4 3-77 0,2 0-58 16,5 1-2-16,-3-2 33 0,3-1 46 16</inkml:trace>
  <inkml:trace contextRef="#ctx0" brushRef="#br0" timeOffset="96065.11">26383 4605 156 0,'2'0'334'0,"2"0"48"0,2 0 48 15,-6 1-83-15,8-1-37 0,-8 0-30 0,2 0-16 16,3-1-19-16,-3 1-23 0,-2-2-26 16,4 2-29-16,-4-1-27 0,0-1-28 15,0 2-19-15,0 0-22 0,0-1-17 0,0 1-13 16,0-2-2-16,0 1-4 0,-4-2 1 16,4 0 1-16,-2-1 4 0,-3 2-1 15,-1-1-2-15,0 0-5 0,-2 0-8 0,2 0-3 16,-5-1-5-16,5 3-4 0,-4 0-3 15,-3 1 0-15,-1 1-1 0,1 2-2 0,1 2 0 16,-2 1 2-16,-3 1 1 0,7 2 4 16,-7 0 1-16,7 3 9 0,-3 2 5 0,-1-1 11 15,6 5 4-15,-3 0 8 0,3 5 1 16,0-1-7-16,-1 4-9 0,7 2-7 0,-2 3-1 16,4 5-8-16,0 2-7 0,0 2 1 15,6 3-2-15,-1 3-1 0,1-1-11 16,0 1-8-16,2 3-9 15,-2-3-11-15,17 122-385 0,-19-132 179 16,-2-1-76-16,3-6-67 0,-5 0-46 16,4-5-46-16,-4-2-53 0,0-4-11 0,2-2 45 15,-2-5 61-15,0-2 66 0</inkml:trace>
  <inkml:trace contextRef="#ctx0" brushRef="#br0" timeOffset="96390.84">26385 5221 200 0,'-2'-1'410'0,"2"-1"73"16,0-1 59-16,2 2-72 0,-2-1-72 0,0 1-65 16,0 1-67-16,0-2-51 0,-2 2-23 15,-2 0-10-15,-7 0-1 0,5 0-5 0,-11 0-5 16,1 0-15-16,-5 0-31 0,-1 2-35 16,-5 1-33-16,0-2-34 0,-6 4-35 0,4-1-41 15,-6 2-60-15,6 1-83 0,-2 1-106 16,-2 2-103-16,6 1-107 0,2 0-116 0,0-2-28 15,2-2 36-15,3 0 87 0,1 0 98 16</inkml:trace>
  <inkml:trace contextRef="#ctx0" brushRef="#br0" timeOffset="97212.35">26720 5086 220 0,'-5'1'398'0,"5"1"65"16,0 0 52-16,0 2-87 0,7 3-59 15,-7 1-51-15,4 3-41 0,0 2-28 0,-2 2-17 16,4 2-17-16,-2-1-14 0,3 4-18 15,-1-1-21-15,-2 1-31 0,2-2-30 0,0 0-27 16,-2-2-28-16,1-2-23 0,-3-1-21 16,2-2-12-16,-4-2-13 0,0-3-6 0,4 0-8 15,-2-5 0-15,-2 2 4 0,0-5 5 16,0 0 7-16,6-7 7 0,-6-3 3 0,4-4 8 16,0-4-1-16,-2-1 3 0,5 0 1 15,-3-3 1-15,2 1 3 0,-2 1-2 16,2 1 5-16,1 3 6 0,-3 0 5 0,6 4 5 15,-4 3 4-15,5 1 1 0,-5 3-3 16,8 4-11-16,-5 0-15 0,1 6-27 0,6 2-36 16,-1 5-41-16,-3 3-49 0,5 2-57 15,-3 2-67-15,-1 1-60 0,1 0-49 16,-6-2-55-16,3-2-77 0,-5-4-16 0,-2-1 39 16,2-4 58-16,-6-5 67 0</inkml:trace>
  <inkml:trace contextRef="#ctx0" brushRef="#br0" timeOffset="97427.81">27009 4897 326 0,'12'-12'481'0,"3"5"90"0,1 1 61 0,1 2-80 16,6 4-64-16,-3 4-66 0,3 0-72 16,4 2-70-16,-4 5-47 0,2 1-55 0,-3 3-53 15,-1 4-40-15,-2 2-31 0,1 3-25 16,-3 3-24-16,-1 3-24 0,-5 0-27 0,-5 3-33 15,-2 0-48-15,-2 2-70 0,-8-3-85 16,0 1-82-16,-11 1-72 0,1-5-71 16,-7-1-90-16,-2-3-3 0,-4-2 54 0,-2-2 77 15,-2-2 80-15</inkml:trace>
  <inkml:trace contextRef="#ctx0" brushRef="#br0" timeOffset="97718.78">26635 4845 226 0,'-6'-6'307'0,"-5"3"35"0,5 6-32 0,0 5-41 15,-4 2-27-15,3 8-19 0,-3 4-11 16,4 8-8-16,0 4-14 0,-3 7-15 15,3 6-16-15,2 2-4 0,4 5 0 0,0 0-2 16,0 1 1-16,4 1-4 0,2-3-5 16,3-2-22-16,-1-5-27 0,2-2-37 0,7-5-47 15,-1-1-66-15,5-8-84 0,2-2-102 16,4-7-105-16,10-6-103 0,0-9-118 0,6-6-37 16,3-6 31-16,4-9 73 0,1-6 89 15</inkml:trace>
  <inkml:trace contextRef="#ctx0" brushRef="#br0" timeOffset="98019.35">27685 5154 279 0,'4'0'350'0,"2"-2"52"0,0 2 4 16,5-2-59-16,5 1-24 0,-1 0-22 0,1 0-23 15,3-1-31-15,2-1-43 0,-1 0-38 16,3 0-40-16,0 1-35 0,-3-1-28 0,3 1-23 16,-2 0-23-16,-5 0-23 0,1 1-31 15,-1-1-49-15,1 1-64 0,0 0-71 0,-3 1-55 16,-2 1-51-16,-1-1-47 0,3 1-61 15,-8 1-12-15,1-1 27 0,-1 2 40 0,0 1 49 16</inkml:trace>
  <inkml:trace contextRef="#ctx0" brushRef="#br0" timeOffset="98337.25">27679 4989 94 0,'-11'-8'410'15,"5"2"91"-15,2 1 76 0,8-2 1 16,2 3-56-16,1 0-61 0,7-1-79 0,3 0-64 15,3 1-63-15,3 0-62 0,0-1-57 16,4 2-43-16,6-1-32 0,-6 0-28 0,6 0-21 16,-2-2-24-16,-2 1-28 0,-3-2-50 15,1 1-96-15,-4 1-135 0,-2-1-131 0,1-1-148 16,-1 0-85-16,2 0-11 0,-7 0 64 16,5 0 118-16,-4-3 134 0</inkml:trace>
  <inkml:trace contextRef="#ctx0" brushRef="#br0" timeOffset="99302.14">29419 4456 90 0,'2'-3'407'0,"9"3"87"0,-3-3 75 16,-2 2 17-16,0 1-92 0,1-3-58 16,-1 3-68-16,-2 0-64 0,0-2-62 15,-2 1-61-15,-2 1-50 0,0 0-38 16,-2 3-21-16,-6 0-17 0,-5 1-7 0,1 2-3 15,-9 3-5-15,-1 3-8 0,-9 5-9 0,2 0-7 16,-9 5-6-16,1 2-10 0,0 1-10 16,-2 2-6-16,6 0-7 0,0 0-6 0,2-1 0 15,2-2 3-15,4 0 5 0,2-2 8 16,6-2 5-16,1 2 8 0,6-4 8 0,-1-1 5 16,5-2 10-16,2-2 6 0,4 1 7 15,0-2 4-15,8-3-4 0,3-2-3 0,1-2-7 16,4-5-8-16,7 0-8 0,4-5-5 15,0-1-4-15,4-4-2 0,-2-1-2 16,4-3 1-16,0 0 0 0,-2 0 1 0,-2-1-1 16,-4 1 7-16,-2 5 2 0,-7-1 4 15,1 3 2-15,-3 1 0 0,-1 1 0 0,-7 2-9 16,2 2-7-16,-6 2-5 0,2 3-3 16,-8 6-2-16,2 5 0 0,-6 3 2 0,-3 4 4 15,-5 2-1-15,-1 3 0 0,-1 2-3 16,-3 1-1-16,-6 1 0 0,0 1-1 15,0 1 3-15,1 0-1 0,3 1 4 0,-4 0 1 16,4 0 2-16,0-3 3 0,3-1 2 0,3-1 5 16,3-2 6-16,-3-3 7 0,9-3 11 15,0 0 14-15,1-5 12 0,3 1 13 16,4-4 10-16,4-2 6 0,3-1-5 0,3-2-6 16,5-2-12-16,3-4-14 0,7-2-15 15,4-4-12-15,8-2-11 0,2-3-10 0,5-3-17 16,5-1-16-16,1-3-19 0,-2-1-22 15,5 0-29-15,-3-1-36 0,-3 0-69 0,-1 3-125 16,-5 3-139-16,-6 0-191 0,3 4-88 16,-7-1-21-16,-2 3 46 0,-7 3 125 15,3 1 147-15</inkml:trace>
  <inkml:trace contextRef="#ctx0" brushRef="#br0" timeOffset="100168.71">28892 5788 406 0,'0'0'504'0,"0"0"68"0,4 2 30 0,-2 1-106 16,-2 1-93-16,4 2-88 0,1 2-63 16,-5 2-39-16,2 1-24 0,2 4-22 15,-2-1-22-15,2 4-25 0,0 0-32 0,-2 3-31 16,2-1-32-16,-2 0-30 0,3 1-44 15,-5-3-64-15,6 0-90 0,-6-2-110 0,4-1-107 16,-2-3-120-16,-2-3-99 0,4-1-11 16,0-4 51-16,-2-2 94 0,-2-5 100 0</inkml:trace>
  <inkml:trace contextRef="#ctx0" brushRef="#br0" timeOffset="100375.18">28898 5588 411 0,'0'-10'609'0,"0"2"101"16,0 1 63-16,0-1-81 0,4 3-149 15,1 2-163-15,-5-2-135 0,0 2-97 0,0 0-64 16,0 2-39-16,0-2-30 0,2 0-31 16,-2 1-47-16,0-1-79 0,4 0-113 15,-2-1-123-15,2-1-115 0,2 2-134 0,-2-2-57 16,3 4 27-16,-1 0 86 0,0 2 108 15</inkml:trace>
  <inkml:trace contextRef="#ctx0" brushRef="#br0" timeOffset="100636.61">29076 5772 90 0,'0'4'403'0,"0"1"94"0,2-2 72 0,2-2-11 16,0 0-74-16,3 1-66 0,-1-2-72 15,0 0-66-15,4 0-56 0,-3-3-48 0,3 0-48 16,0 0-38-16,3-1-33 0,-3-3-25 16,4 2-29-16,-3-1-35 0,-3-2-52 15,2 2-68-15,1-1-81 0,-5 2-99 0,2 1-69 16,-6-1-61-16,4 3-64 0,-1-2-25 15,-5 3 33-15,0 1 70 0,4 5 68 0</inkml:trace>
  <inkml:trace contextRef="#ctx0" brushRef="#br0" timeOffset="100820.3">29165 5832 312 0,'0'7'396'16,"0"-4"65"-16,4 2 15 0,0-2-68 15,-2 0-50-15,5-2-49 0,1-1-54 0,0 0-58 16,2 0-51-16,1-1-47 0,-1-2-41 15,2-2-33-15,3-1-32 0,-3-1-37 16,3-3-43-16,1 2-44 0,-3-3-53 0,3 2-50 16,1-1-38-16,-3-1-22 0,-1 1-21 15,3-3-31-15,1 2-36 0,-3-1 10 0,-1 0 27 16,-3 1 39-16</inkml:trace>
  <inkml:trace contextRef="#ctx0" brushRef="#br0" timeOffset="101016.01">29485 5588 21 0,'0'2'307'0,"7"3"44"15,-3 0 45-15,0 5-40 0,-2 0-66 16,2 5-42-16,-2 2-30 0,2 2-20 16,0 5-26-16,-2 3-23 0,5 1-28 0,1 4-35 15,2 1-58-15,-4 2-83 0,5 1-85 16,1-2-96-16,5-2-139 0,-1-2-95 0,1-7-26 15,-1 0 33-15,-1-6 53 0</inkml:trace>
  <inkml:trace contextRef="#ctx0" brushRef="#br0" timeOffset="102044.15">29029 4198 178 0,'0'-2'430'0,"0"2"71"0,0 2 64 0,0 0-47 15,6 1-88-15,-6 0-75 0,4 2-75 16,0 2-46-16,-2 0-38 0,4 2-26 16,-6 2-28-16,4-1-17 0,1 1-19 0,-3 1-19 15,2 0-24-15,0 0-18 0,-4-2-17 16,2 1-19-16,-2-2-17 0,0-2-10 0,0-1-12 15,0-1-6-15,0-1-6 0,0-2 1 16,0-1 11-16,4-2 7 0,-4-5 9 0,2-2 10 16,-2-4 13-16,4-4 6 0,3-4 2 15,-3-1 4-15,2 0 1 0,0-2-2 16,2 0 1-16,-6 3 1 0,5 1 7 0,1 2 6 16,-2 2 7-16,0 5 6 0,0 1 1 15,1 4-3-15,3 1-9 0,-2 5-16 0,5 5-18 16,-3 3-21-16,2 5-25 0,-1 2-37 15,3 5-46-15,-1 0-72 0,-1 2-94 0,2-1-99 16,-1-1-116-16,-3-1-113 0,5-5-27 16,-3 0 34-16,-6-3 80 0,5-5 101 0</inkml:trace>
  <inkml:trace contextRef="#ctx0" brushRef="#br0" timeOffset="103244.73">30052 4792 75 0,'-2'3'316'0,"-2"-1"47"0,4-1 46 0,0 1-46 16,-5-2-36-16,5 2-14 0,0-2 3 16,0-2 10-16,0 2 13 0,0-2 5 0,0 1-13 15,0-1-29-15,5 0-42 0,-1 0-44 16,-2-2-48-16,4-1-45 0,4-2-38 0,1 0-24 16,-1-2-14-16,7 0-11 0,-5 2-7 0,2-1-7 15,-1 1-4-15,1 1-4 0,-1 1-1 0,-3 1-5 16,0 2 2-16,3 1-4 0,-3 1-3 15,0 1-9-15,1 2-3 0,-5 3-8 0,4 2-4 16,-3 2-1-16,-1 2 0 0,-2 2 2 16,2 2 0-16,-2 4 0 0,0 0-2 0,-4 3-2 15,-4 1-5-15,0 5-2 0,-2-1-3 0,0 3 3 16,-5-2 3-16,7 1 5 0,-4-1 4 16,0-2 6-16,1 0 6 0,1-2 2 15,0-2 5-15,2-1 2 0,0-3 4 0,4-1 5 16,-2-2 4-16,2-4 6 0,2 1 4 0,-2-3 1 15,4-2-1-15,2-1-3 0,0-3-8 16,3-3-5-16,3-2-6 0,2-2-5 0,-1-2-2 16,3-1-4-16,5-2-3 0,-2-3-5 0,1 0-8 15,1-2-11-15,2-1-15 0,-3 1-21 16,3-2-36-16,-2 3-52 0,-3-1-67 0,3 3-73 16,-4 1-72-16,-1 0-50 0,1 1-39 15,-1 1-30-15,-5 2-31 0,-1-2 18 0,2 1 52 16,-8 2 60-16,7-1 68 0</inkml:trace>
  <inkml:trace contextRef="#ctx0" brushRef="#br0" timeOffset="103589.81">30542 4935 63 0,'-6'-6'311'0,"6"1"51"16,0 1 47-16,-5 2-56 0,5-2-38 15,-2 4-28-15,2 0-28 0,0 0-19 0,-4 3-13 16,4 1-14-16,0 2-12 0,0 4-9 0,0 1-13 15,0 0-16-15,0 1-19 0,4 1-23 16,-2 1-21-16,-2 1-25 0,5 0-19 0,-1 0-16 16,-2 0-12-16,6-2-9 0,-8 2-8 0,2-3-6 15,4-1-2-15,-2-2-3 0,1-2 4 16,-3-1 3-16,-2-1 0 0,4-4 0 16,-2-2-2-16,2-6-1 0,2-1-4 0,0-6-4 15,-2-1 2-15,3-2 4 0,1 0 2 0,-2-1 7 16,0 0 7-16,1 3 11 0,-1 0 10 15,2 2 7-15,2 2 5 0,-1 2 0 0,1 2-6 16,0 2-10-16,3 3-22 0,1 2-22 16,3 5-31-16,-1 2-44 0,1 6-62 0,-1 1-71 15,5 4-86-15,0 5-73 0,-5 1-65 0,1 0-66 16,-5 0-76-16,5-3 7 0,-7 0 54 16,0-5 68-16,-3-3 78 0</inkml:trace>
  <inkml:trace contextRef="#ctx0" brushRef="#br0" timeOffset="113362.52">26300 4542 129 0,'-8'1'308'0,"2"-2"20"0,6-1 14 15,0 1-97-15,6-2-63 0,2-1-31 0,-6 2 6 16,8-3 21-16,3 2 17 0,-3 0 10 16,7 0-4-16,3 0-11 0,3 3-25 0,4 1-29 15,4 3-29-15,4 2-25 0,8 2-31 16,11 7-36-16,6 2-43 0,17 7-26 0,3 2-16 16,13 8-11-16,11 4-3 0,9 5 15 15,18 7 19-15,5 3 17 0,17 8 16 0,0 1 16 16,4 5 15-16,0 0 15 0,2 2 14 15,3 2 13-15,-3 2 10 0,2-4 4 0,-16-1-2 16,-5-4-3-16,-5-2 2 0,-9-2-7 16,0-3-11-16,-13-3-11 0,1-2-5 0,-15-5-17 15,-6-4-19-15,-6-6-18 0,-12-3-24 0,-9-6-36 16,-6-5-48-16,-7-1-50 0,-7-5-57 16,-5-2-44-16,-8-4-34 0,0-4-34 0,-10-4-40 15,-2-3-18-15,-5-3 27 0,-5-6 32 16,-7-4 46-16</inkml:trace>
  <inkml:trace contextRef="#ctx0" brushRef="#br0" timeOffset="113950.61">30732 3642 117 0,'0'-10'223'0,"0"2"1"0,-2 2-59 16,-2 0-71-16,0 1-48 0,-5 2-26 0,-1 2-10 16,-5 1 1-16,-1 3 5 0,-3 3 0 15,-5 3 0-15,1 1-3 0,-8 5-2 0,6 2-3 16,-10 2-4-16,0 2-1 0,-7 3 0 0,3 2 0 15,-4 2-1-15,-1 2-4 0,-3 3-8 16,-3 2-6-16,-4 0-1 0,-1 6-7 16,-10 3 2-16,-1 5 7 0,-6 5 7 0,-13 6 10 15,-2 3-1-15,-6 3 4 0,-2 3-5 16,-6 0-10-16,-2 2 4 0,-7 1 4 0,-4-1 7 16,1 2 7-16,-9 2 4 0,-2 1 15 15,0 4-9-15,2-2-6 0,4-3 1 0,2-2-1 16,2-1 3-16,1 0-3 0,-1 0 8 15,11-4 3-15,8-1-4 0,4-3-2 0,10-5-5 16,-2 1 0-16,9-4-9 0,6-5-12 16,0-4-6-16,1-1-7 0,7-3-18 0,0-2-20 15,5-4-21-15,-3 0-38 0,8-3-68 16,1-3-30-16,5-2-5 0,5-2 7 0</inkml:trace>
  <inkml:trace contextRef="#ctx0" brushRef="#br0" timeOffset="133929.26">5856 6094 165 0,'6'-16'351'0,"5"-2"69"0,1-2 87 16,-6 1-42-16,3-2-5 0,-3 3 11 16,-2-2 3-16,-2 4-24 0,-2-2-47 0,-2 3-55 15,-2-2-50-15,-2 2-55 0,-5 0-43 16,1 2-34-16,0-1-38 0,-7 5-33 15,0-1-26-15,1 4-27 0,-1 1-19 0,-3 2-11 16,1 5-1-16,-2 4-2 0,1 4-5 16,1 7-7-16,-1 7-6 0,-1 4-4 0,4 7-6 15,7 5-1-15,0 3 2 0,3 6 2 16,7 0 3-16,0 2-1 0,7 2-1 16,3-2-7-16,4-2-7 0,-1-1-11 0,8-3-13 15,-5-3-18-15,7-4-21 0,2-6-9 0,-3-3-16 16,7-5-31-16,4-6-53 0,5-7-58 15,-1-4-75-15,2-7-86 0,4-7-67 16,1-5-43-16,3-9-10 0,-3-8 19 0,1-5 64 16,-1-4 77-16,-7-1 78 0,-4 2 77 15,-10-1 79-15,4 2 67 0,-11 0 61 0,1 2 51 16,-3 1 41-16,-4 3 39 16,1 0 27-16,-5 4 16 0,-4 2 12 0,2 2 2 15,-8 1-1-15,2 3-1 0,2-1 2 0,-6 5 7 16,2 0 6-16,-3 1 18 0,-3 2 21 15,4 4 21-15,-9 1 14 0,3 1 13 0,-2 5 12 16,-3 3-7-16,1 3-8 0,-7 6-24 16,2 2-24-16,3 3-31 0,-3 5-34 0,0 1-36 15,5 5-25-15,-1-2-20 0,1 6-13 16,5 0-12-16,5 4-8 0,2-2-6 0,2 4-12 16,8-3-6-16,0 3-6 0,0-2-6 15,9-1-7-15,-3-5-3 0,3-1-8 0,1-6-5 16,1-7-5-16,4-6-2 0,-3-9-4 15,3-8 1-15,-5-9 7 0,-3-12 1 16,1-6 4-16,-1-10 5 0,-9-4 3 0,0-4-1 16,-8 2-5-16,0 2-2 0,2 6-5 15,-3 6 1-15,-1 6 2 0,6 6 5 0,0 6 5 16,0 8 6-16,6 6 5 0,1 6-1 16,3 8-5-16,0 8-10 0,3 7-15 0,1 3-17 15,3 4-25-15,3 4-39 0,-1 1-53 16,-3 1-67-16,1-2-66 0,4 2-59 15,-7-8-41-15,-1-2-16 0,-3-7 10 0,2-5 30 16,-1-7 49-16,-1-7 58 0,-4-7 59 16,-2-7 66-16,3-7 57 0,-7-5 60 0,0-4 51 15,-5-7 35-15,3 0 27 0,-4 1 20 16,2-3 9-16,-2 3 12 0,2 1 10 16,4 3 26-16,-2 3 36 0,-3 4 42 0,5 4 47 15,5 1 42-15,-5 5 38 0,2 0 8 16,-2 5-21-16,4 2-42 0,-2 1-54 0,6 4-58 15,-2 1-60-15,1 4-48 0,3 4-28 16,0 2-22-16,3 5-17 0,1 2-9 16,3 2-6-16,-1 1-6 0,1 4-4 0,5 0-12 15,-1 3-7-15,2-2-6 0,-3 1-1 16,-3-5 0-16,2-3 2 0,-5-5 8 0,-4-2 5 16,3-8 5-16,-9-6 1 0,2-8 0 15,-2-5-2-15,-2-6 1 0,-2-3-2 16,-2-2 0-16,2 2-4 0,0 4-4 0,2 1-11 15,7 6-21-15,-1 9-19 0,6 5-45 0,5 7-83 16,6 11-119-16,4 9-119 0,4 8-112 16,8 7-119-16,5 4-41 0,1 4 40 0,3 0 97 15,4-2 118-15</inkml:trace>
  <inkml:trace contextRef="#ctx0" brushRef="#br0" timeOffset="135343.25">8089 5911 193 0,'0'2'453'15,"-2"0"86"-15,2-2 53 0,0 0-50 0,-5-2-96 16,5-1-67-16,-4 0-64 0,-2-2-46 16,-4-2-29-16,-1 0-22 0,-1-3-28 0,-5 0-42 15,1 1-43-15,-5-2-35 0,-1 2-25 16,1 5-21-16,-2 1-17 0,-4 6-14 16,7 3-11-16,-3 6-11 0,2 5-6 0,5 3-1 15,-1 6 4-15,5 1 4 0,1 4 6 16,1 0 5-16,8 3 4 0,-2 0 4 0,4 2 2 15,0-3 3-15,6 0 2 0,0-1 3 16,5-3 2-16,5-1 2 0,-1-6-1 0,3-5 2 16,3-7-3-16,2-8-3 0,1-11-2 15,-1-12-2-15,0-12-2 0,4-15-2 0,-5-12 0 16,3-16-1-16,-6-10 11 0,-3-12 9 16,-5-4 7-16,-7-1 2 0,-8 3 2 15,-2 9 4-15,-5 8-10 0,-1 12-13 0,1 11-3 16,1 10 0-16,0 12 5 0,4 13 4 15,1 11 3-15,3 14 5 0,-2 11 3 0,2 15 4 16,2 11 0-16,0 10 1 0,2 10-1 16,2 7 0-16,7 8-1 0,-3 6-4 0,6 3-5 15,3 3-2-15,4 0-4 0,-3-1 0 16,3-4-4-16,2-4 1 0,-3-6-1 16,1-8 1-16,-2-5-3 0,1-9-2 0,1-8-1 15,2-9-5-15,-3-10-4 0,3-7-5 16,4-8-3-16,2-13-2 0,-2-9-1 0,4-10 3 15,-2-6-1-15,-2-9 0 0,-7-4 2 16,3-4 0-16,-6 1 1 0,-7 1-1 0,0 0 1 16,-4 4 1-16,-6 2-3 0,0 4-2 15,-4 3 0-15,2 3-8 0,-4 4-6 16,-4 2-16-16,-1 5-13 0,1 6-16 0,0 3-12 16,-3 6-4-16,-1 6 7 0,-3 7 10 15,1 8 16-15,-1 5 21 0,1 8 30 0,-1 7 32 16,7 4 36-16,0 7 32 0,7 0 26 15,3 2 17-15,3 1-1 0,7 1-15 0,4-2-26 16,-1-2-27-16,7-3-22 0,3-2-15 16,0-8-23-16,4-3-17 0,4-7-25 0,2-7-33 15,0-9-57-15,0-8-89 0,4-9-114 16,2-11-107-16,9-11-123 0,-5-7-96 16,3-6-14-16,1-3 57 0,-3 2 102 0,-1 3 110 15</inkml:trace>
  <inkml:trace contextRef="#ctx0" brushRef="#br0" timeOffset="135730.29">9068 5315 120 0,'5'-29'335'16,"1"4"55"-16,-2 3 59 0,-2 4-56 0,-2-1-38 15,0 2-10-15,-6-1-9 0,0 0-6 16,-5 0-7-16,1 1-15 0,-7 1-29 16,1-2-37-16,-5 2-43 0,-2 2-46 0,1 0-45 15,1 4-34-15,-2 4-19 0,1 4-15 16,1 7-7-16,0 4-2 0,3 9-2 0,-1 6-5 15,7 7-2-15,1 11-1 0,5 5-1 16,2 9-1-16,4 9-6 0,4 5-8 0,2 6-6 16,5 6-7-16,5 7-4 0,1 2-8 15,-1 3-8-15,5-6-14 0,-5-1-22 16,7-4-42-16,-6-8-78 0,3-3-108 0,-3-9-114 16,4-8-107-16,-3-7-144 0,-1-10-46 15,3-8 30-15,-3-11 88 0,-1-5 113 0</inkml:trace>
  <inkml:trace contextRef="#ctx0" brushRef="#br0" timeOffset="135922.78">9062 5982 179 0,'-10'-24'439'0,"4"2"83"0,2 6 69 16,-3 3-26-16,5 3-51 0,-6 5-51 0,-2 3-61 16,-3 2-54-16,1 5-49 0,-7 0-56 15,1 3-66-15,-3 2-57 0,-6 3-39 16,4 2-30-16,-3 1-29 0,-1 2-27 0,0 0-31 15,0 2-53-15,4 0-94 0,3-1-128 16,3 2-119-16,0-3-104 0,7 0-127 0,4 0-51 16,4-5 34-16,2 1 100 0,2-5 112 15</inkml:trace>
  <inkml:trace contextRef="#ctx0" brushRef="#br0" timeOffset="136080.38">8932 6042 105 0,'33'-20'307'0,"-6"5"41"0,0 6 32 16,0 6-85-16,-7 6-38 0,-1 6-25 15,-2 6-17-15,-3 8-14 0,-2 2-11 0,5 7-21 16,-7 2-32-16,1 1-33 0,-1-1-44 16,0-3-58-16,-4-3-75 0,1-7-85 15,-7-6-81-15,6-5-94 0,-2-10-111 0,-4-10-35 16,0-5 22-16,0-12 52 0,-4-6 62 16</inkml:trace>
  <inkml:trace contextRef="#ctx0" brushRef="#br0" timeOffset="136246.93">8986 5472 20 0,'0'-12'349'16,"0"4"66"-16,6 4 59 0,0 5 11 15,5 2-102-15,-1 5-61 0,0-1-56 0,3 4-60 16,-3 1-51-16,0 0-53 0,3 0-69 16,-3 0-82-16,-2 0-86 0,1-2-81 0,-5-1-87 15,6 2-99-15,-4-2-77 0,0 0-5 16,-1-2 39-16,-3 0 56 0</inkml:trace>
  <inkml:trace contextRef="#ctx0" brushRef="#br0" timeOffset="136733.85">9133 5720 70 0,'6'18'299'0,"-2"2"49"16,2 4 56-16,0 3-38 0,5 2-8 0,-1 3 5 16,2 0 8-16,3 2 9 0,1 2-10 15,1 2-34-15,6-2-47 0,-7 1-57 0,5-3-50 16,0-3-52-16,-3-2-41 0,-3-9-33 15,-3-2-22-15,-2-8-18 0,-3-9-10 0,-1-7-6 16,-2-10-8-16,-4-10-3 0,0-4-2 16,-4-7-4-16,-2-4-7 0,-1-1-12 15,3 2-12-15,-2 1-13 0,6 5-7 0,0 3-2 16,4 6 0-16,2 5-1 0,5 5 0 16,1 5-1-16,5 5-5 0,-1 5 3 0,5 5 3 15,2 1 13-15,-3 4 11 0,1 2 14 16,2 1 15-16,-3 2 10 0,-1-3 3 0,2 1 2 15,-5-3 3-15,1 0 4 0,-1-5 0 16,1-2 0-16,-3-3 0 0,-1-3-3 16,1-2 1-16,-2-3-2 0,-1-4-3 0,-5-5-3 15,0-1 1-15,-6-1 0 0,0-2-11 16,0 0-10-16,-2-2-15 0,-2 2-16 0,-2 2-21 16,0-1-20-16,-5 4-20 0,1 5-14 15,0 4-1-15,-1 2 2 0,-5 7 11 0,3 4 6 16,-1 6 22-16,-3 4 25 0,1 3 20 15,3 6 25-15,-1 3 33 0,8 2 38 0,-1 3 38 16,7 1 33-16,7 1 28 0,-1 0 13 16,4-1-6-16,7-2-15 0,-1-4-22 0,5-1-26 15,2-7-25-15,2-4-33 0,-1-5-23 16,3-9-37-16,0-4-58 0,4-9-80 16,-2-7-95-16,2-7-103 0,6-5-135 0,-2-6-53 15,7 1 8-15,1 1 51 0,3 2 82 16</inkml:trace>
  <inkml:trace contextRef="#ctx0" brushRef="#br0" timeOffset="137206.4">11038 5095 75 0,'17'-9'295'0,"-1"0"35"0,-1-1 29 16,-5-1-63-16,-3 1-43 0,-1-5 3 0,-6 0 12 15,0-3 17-15,-6-1 17 0,-1-1 5 16,-7-3-12-16,-3-1-21 0,1 0-28 16,-7 0-28-16,0 2-34 0,-4 1-33 0,1 4-34 15,-5 2-31-15,4 6-26 0,-2 6-12 16,6 5-10-16,-2 5 0 0,7 7 4 0,-3 8 6 16,4 6 7-16,7 6 9 0,0 6 6 15,8 7 3-15,-3 7-3 0,5 7-7 0,5 5-10 16,-3 6-13-16,8 6-16 0,0 2-11 15,7 5-9-15,-5 1-8 0,5-1-12 0,-3-2-16 16,-1-4-17-16,1-6-19 0,-3-5-22 16,-5-9-28-16,4-4-31 0,-4-10-50 15,-4-6-82-15,7-10-109 0,-3-4-121 0,0-10-146 16,4-8-52-16,1-9 14 0,1-6 77 16,3-5 115-16</inkml:trace>
  <inkml:trace contextRef="#ctx0" brushRef="#br0" timeOffset="137413.84">11227 5654 420 0,'2'-7'559'0,"4"0"80"0,-2 2 59 16,-4 2-77-16,0 2-104 0,-10 1-99 0,-3 1-82 16,-12 5-55-16,1 0-39 0,-12 3-57 15,-3 5-54-15,-8-1-38 0,1 4-43 0,-8 1-42 16,-1 1-47-16,-3 2-50 0,-2-1-76 15,0-1-116-15,4 1-143 0,-2-2-161 16,2 0-131-16,3 2-44 0,3-2 24 0,0 1 92 16,7-1 136-16</inkml:trace>
  <inkml:trace contextRef="#ctx0" brushRef="#br0" timeOffset="138426.89">12165 5631 29 0,'-2'-2'333'0,"-2"4"75"0,4 2 65 15,0 5-11-15,0 1-56 0,4 6-34 16,-4 0-32-16,2 5-32 0,2 1-27 0,0 4-22 16,-2 4-28-16,5 2-25 0,-3 1-29 15,2 1-33-15,-2 0-28 0,2-2-31 0,0-2-22 16,-6-3-21-16,5-5-19 0,-5-2-17 15,0-3-19-15,0-7-17 0,0-3-11 0,-5-7-7 16,3-5 1-16,-2-8 7 0,4-7 9 16,-4-7 8-16,4-6 10 0,4-6 4 0,-4-5 0 15,6-4 2-15,-1 0 4 0,5-1 1 16,-4 2-1-16,6 4 3 0,-1 2 6 0,3 5 2 16,-1 6 2-16,3 2 4 0,5 8 0 15,-5 4-5-15,7 2-15 0,-6 5-28 16,3 4-35-16,3 5-35 0,-2 4-46 0,-1 2-57 15,-1 2-53-15,2 5-52 0,-5-1-39 16,1 3-35-16,-1 0-32 0,-1-1-32 0,-3 3-15 16,1-3 34-16,-3-2 45 0,-6 0 60 15</inkml:trace>
  <inkml:trace contextRef="#ctx0" brushRef="#br0" timeOffset="138775.1">12612 5671 156 0,'4'6'253'15,"6"5"280"-15,-4-6-293 0,0 2 4 16,3-3 17-16,-1 2 17 0,2-1 14 0,1-2 6 15,1 0-9-15,2-2-23 0,-1-2-26 0,1 0-37 16,-1-4-33-16,1-3-27 0,-1-1-22 16,1-4-21-16,-2-2-19 0,-1-3-17 0,1-2-18 15,-4-2-16-15,-1 0-10 0,-1-1-9 16,-6-1-10-16,0 1-7 0,0 1-11 16,-6 1-13-16,2 0-18 0,-7 3-21 0,5 3-18 15,-4-1-18-15,-3 6-7 0,-1 1 0 16,1 5 10-16,-3 4 16 0,-1 5 14 0,1 6 16 15,-5 7 17-15,5 3 14 0,-5 8 6 16,4 4 7-16,1 4 8 0,3 4 17 0,3 4 17 16,4 1 25-16,2 2 21 0,4 2 17 15,6-1 10-15,2-1 9 0,1-1-3 0,5-3-4 16,3-1-12-16,-1-4-6 0,5-7-14 16,-3-3-14-16,3-6-22 0,2-8-24 0,2-8-28 15,-3-7-31-15,1-7-38 0,-2-10-58 16,1-7-70-16,-1-9-84 0,-4-6-80 0,-1-6-102 15,1-3-98-15,-5 1-18 0,3 4 36 16,1 6 69-16,1 3 89 0</inkml:trace>
  <inkml:trace contextRef="#ctx0" brushRef="#br0" timeOffset="139314.03">13248 5431 37 0,'0'-6'342'16,"4"-1"72"-16,0 2 56 0,-4 2-8 15,0 0-55-15,-4 3-33 0,0 2-35 0,-2 0-26 16,-4 5-11-16,-3 3-25 0,-1 2-29 16,1 3-33-16,-3 5-31 0,-5 4-33 15,5 4-36-15,-1 5-28 0,7 4-19 0,-3 2-11 16,3 4-8-16,4 0-7 0,2 2-4 16,4-1-5-16,0-1-10 0,6-2-7 0,4-2-9 15,1-2-7-15,1-4-15 0,2-4-14 16,7-4-17-16,-2-5-22 0,8-5-26 0,-5-5-38 15,9-7-50-15,0-5-58 0,2-5-65 16,0-6-60-16,1-5-50 0,-1-5-11 0,-2-2 7 16,-7-1 13-16,3-2 22 0,-6-2 15 15,-4 3 19-15,-1-2 22 0,-1 5 38 0</inkml:trace>
  <inkml:trace contextRef="#ctx0" brushRef="#br0" timeOffset="139688.15">13579 5649 164 0,'-4'-15'274'16,"4"1"42"-16,0 2-35 0,0 1-26 15,-2 2-17-15,-2 2-8 0,2 1 4 0,-3 3 9 16,1 3 4-16,-2 0-4 0,0 5-8 16,2 0-13-16,-7 6-19 0,5 3-27 0,-4 2-12 15,4 2-16-15,-1 2-9 0,1 1-11 16,2 4-18-16,0 0-17 0,2 3-23 0,4-2-18 16,2 3-18-16,2-1-16 0,3 1-10 15,-1-2-1-15,6-1-5 0,-1-5-7 0,3 0-8 16,5-6-11-16,-5-2-10 0,1-8-11 15,4-2-4-15,-5-8 4 0,5-7 6 16,-5-7 10-16,1-8 8 0,-5-6 6 0,-1-8 8 16,-1-4 1-16,-4-3 7 0,-6-3 2 15,4 2 1-15,-8 1 1 0,4 2 6 0,0 6 5 16,-4 4 14-16,4 6 17 0,0 6 18 16,0 6 12-16,4 7 2 0,2 2-6 0,-1 9-13 15,5 9-20-15,-4 3-16 0,6 8-16 16,3 7-11-16,1 6-9 0,1 5-3 15,0 4-10-15,3 1-20 0,-1 4-32 0,2-2-49 16,-5 1-67-16,1-4-90 0,-3-2-80 16,-2-3-69-16,-1-6-62 0,1-4-84 0,3-6-2 15,-3-4 51-15,-2-5 72 0,1-2 75 16</inkml:trace>
  <inkml:trace contextRef="#ctx0" brushRef="#br0" timeOffset="140226.82">14079 5986 202 0,'4'-3'387'0,"-2"2"73"16,5-1 58-16,-3-2-80 0,2-2-40 0,-2-3-26 16,-2-2-32-16,-2-4-22 0,0-3-22 15,-2-4-29-15,-2-3-34 0,-2-6-44 0,-1 1-46 16,1-4-47-16,-2-2-37 0,2-3-25 16,0 0-19-16,6 1-8 0,0 1-5 0,2 1-4 15,6 3-5-15,4 1-6 0,-1 1-4 16,5 4-6-16,1 0-7 0,6 3-4 15,-3 1-5-15,1 4-1 0,2 2-2 0,-1 2 1 16,-1 3 6-16,6 3 6 0,-4 2 8 16,-3 3 5-16,3 2 5 0,-2 0 5 15,-5 2 4-15,1 2 2 0,-5 1 5 0,-1-2-2 16,-1 4 0-16,-4-3 0 0,-2 3 0 16,-4 1-2-16,0 3-2 0,-4 0 1 0,-2 1 0 15,-4 3 0-15,-1-1 0 0,-1 1 1 16,-3 2-3-16,3 0-4 0,-5-1-4 0,7 4-4 15,-2-2 1-15,1-1 0 0,1 2 1 0,4-1 0 16,2 1-3-16,2-2-1 0,2 0-7 16,0-1-5-16,2 0-2 0,2 0 2 15,2-1 2-15,0 0 7 0,0-3 4 0,5 0 7 16,3-1 3-16,-1 0 4 0,-3-1 3 16,6 1 2-16,-1-2 6 0,-3 1-1 15,5-1 8-15,-3 4 4 0,3-1-1 0,-5 5-6 16,5 2-7-16,-1-1-3 0,1 4-9 15,-3-1-5-15,-1 2-3 0,-3 0 7 0,2 0-1 16,-1 0 1-16,-7 2-15 0,2-2-20 16,-6 0-27-16,-4-2-30 0,-2 1-34 0,0-4-25 15,-11-2-25-15,1-1-28 0,-5-4-30 16,-6-2-31-16,0 0-33 0,-2-5-72 16,2-4-70-16,0-3-10 0,1-3 29 0,-1-2 44 15,8 0 60-15</inkml:trace>
  <inkml:trace contextRef="#ctx0" brushRef="#br0" timeOffset="140652.57">14728 5529 252 0,'0'3'450'0,"-2"6"91"0,-2 0 74 15,4 4-67-15,-2 2-51 0,2 4-53 0,-4 0-76 16,4 3-64-16,0 4-61 0,4 1-55 16,-2 2-54-16,2 0-51 0,-2 1-30 15,7 0-36-15,-3-3-38 0,0-2-45 0,0-2-70 16,-2-3-102-16,2-6-121 0,-1-4-109 15,-3-6-128-15,2-7-76 0,2-4 4 16,-2-8 67-16,-2-6 109 0,-2-6 110 0</inkml:trace>
  <inkml:trace contextRef="#ctx0" brushRef="#br0" timeOffset="140831.99">14693 5370 76 0,'-8'-32'450'0,"2"7"111"0,4 4 85 0,-3 4 36 15,5 3-92-15,0 3-74 0,5 3-101 16,-3 2-87-16,-2 2-72 0,4 1-62 15,-2-1-61-15,2 3-49 0,2 1-34 0,-2-1-31 16,2 1-31-16,1 1-47 0,-3-1-72 16,2 1-107-16,0 3-127 0,3-1-119 0,-3 2-130 15,0 3-90-15,0 2-2 0,0 1 67 16,3 1 111-16,-3 3 115 0</inkml:trace>
  <inkml:trace contextRef="#ctx0" brushRef="#br0" timeOffset="141633.82">14836 5506 220 0,'4'6'401'0,"-2"2"81"16,2-1 79-16,-2 4-66 0,2-1-29 0,0 2-15 15,-2 3-23-15,3 2-44 0,1 2-58 16,0 2-59-16,4 1-60 0,1 3-63 16,1 1-52-16,-2 1-36 0,7 2-12 0,-1 0-13 15,5 1-11-15,-4-2-7 0,5-1-2 16,-1 0-3-16,2-4-7 0,-2-2-4 0,-1-3-3 15,-1-5-5-15,-5-2-3 0,3-7-5 16,-5-5 1-16,5-7 1 0,-7-8 0 16,0-8 3-16,-3-6 0 0,-3-10 19 0,0-3 6 15,-4-6 0-15,-4-3-6 0,-2 2-13 16,-3 2-17-16,3 3-34 0,0 6-26 0,2 4-21 16,4 8-21-16,0 7-22 0,4 3-19 15,6 8-27-15,-4 4-36 0,9 5-39 16,-3 3-30-16,1 5-15 0,1 4 0 0,3-1 22 15,-5 5 45-15,3 0 54 0,1 1 59 16,-4 2 59-16,3-1 50 0,-3 0 45 0,3 0 42 16,-3-1 37-16,3-1 37 0,-3-4 33 0,-2 0 22 15,7-1 0-15,-5-5-4 0,-1 0-7 16,5-5-12-16,-5-4-13 0,5-1-13 16,-1-7 2-16,-3-1 1 0,5-6-6 0,-1-3-9 15,-6-4-16-15,5-4-15 0,-7-1-18 16,2-3-20-16,-5 2-16 0,1-2-11 0,-6 3-14 15,4 3-7-15,-8 1-5 0,4 5-8 16,0 3-12-16,-6 5-8 0,6 4-1 16,-7 4-4-16,-1 5-2 0,2 5 1 0,-6 7 5 15,-3 4 4-15,5 5 15 0,-7 6 4 0,5 5 5 16,-5 1 5-16,7 6 4 0,-2 0-1 16,3 1-21-16,3 2-4 0,0-2-3 0,2-2 0 15,4-1-3-15,4-3 4 0,0-4 11 16,-2-3 1-16,4-7 1 0,5-2 0 15,-1-5-2-15,2-6-7 0,3-4-11 0,5-6-11 16,-1-4-19-16,2-7-18 0,1-5-13 16,5-8-10-16,-4-5-15 0,4-8-6 0,-2-7-1 15,-2-4 9-15,-1-4 9 0,-1-2 12 16,0 0 21-16,-5 0 15 0,-3 3 15 16,-3 3 5-16,-4 1 7 0,0 4-2 15,-6 2 2-15,0 5 1 0,0 2 1 0,0 4 6 16,0 5 4-16,0 3 21 0,0 6 22 15,0 2 31-15,0 5 29 0,0 2 21 0,0 8 16 16,0 4 5-16,0 9-7 0,0 7-8 0,0 7-8 16,4 6-2-16,-4 6-4 0,0 7-4 15,7 5-11-15,-7 4-15 0,6 4-16 0,2 2-20 16,-2-1-18-16,0 1-23 0,5-2-26 16,-5-2-32-16,0-5-47 0,2-4-66 15,-5-5-83-15,3-5-83 0,-2-7-66 0,2-4-56 16,-2-9-50-16,2-5-39 0,-1-10 33 15,-3-5 61-15,6-7 71 0</inkml:trace>
  <inkml:trace contextRef="#ctx0" brushRef="#br0" timeOffset="142061.01">16043 5317 136 0,'2'-13'248'15,"2"4"28"-15,-4 0-56 0,4 5-39 16,-4 3-27-16,-4 6-19 0,4 4-13 0,-4 3-8 15,-2 6 5-15,2 1 7 0,2 4 9 16,2 1 3-16,0 1 2 0,2 4-6 16,2-2-17-16,6 0-21 0,3 1-24 0,-3-1-20 15,6 0-24-15,5 0-23 0,2 0-14 16,2-1-11-16,-1-2-6 0,3-4-4 0,0-3-2 16,0-3 6-16,-4-8 1 0,2-6-3 0,-3-6 5 15,1-8 3-15,-6-3 13 0,3-6 7 16,-7 0 4-16,-3-4-1 0,-2 3 1 15,-6 2-2-15,5 1-10 0,-7 4-3 0,0 1-3 16,0 8 9-16,4 4 3 0,-4 5 3 16,4 7 12-16,-2 6 16 0,4 8 27 0,2 2 18 15,-1 5 21-15,-1 6 12 0,4 3 13 16,-4 2 6-16,5 4-10 0,-1 2-3 16,0 4-6-16,3 4-9 0,-3 1-8 0,2 3-4 15,-1-2 3-15,-7 0 2 0,2-1 1 16,-6-4-4-16,-6-4-6 0,-4-7-16 0,-11-5-16 15,-2-9-15-15,-10-6-20 0,-10-9-27 0,-5-7-47 16,-12-7-65-16,0-6-102 0,-10-7-112 16,2-5-120-16,-7-4-138 0,5-6-45 15,0-3 20-15,4 5 72 0,6-1 98 0</inkml:trace>
  <inkml:trace contextRef="#ctx0" brushRef="#br0" timeOffset="149955.56">12099 6429 100 0,'6'1'284'16,"4"1"27"-16,1-2 19 0,-1-2-100 15,0 1-49-15,-3-1-39 0,-1-1-20 0,0 1-13 16,-2 0-6-16,2-1-5 0,1 0-8 16,-7 1-4-16,4-1 2 0,0 2 5 0,-2-3 1 15,-2 3 3-15,0 0-1 0,4-1-5 16,-4 1-5-16,0-1-9 0,2 1-15 0,2-1-10 16,-4 1-14-16,6-1-16 0,-1 2-5 15,1-1-9-15,0-1-2 0,2 2-6 0,0 0 0 16,1 0 1-16,-3 0 0 0,4 0 0 15,1 0-1-15,-3 0 2 0,2 0-2 16,1 2 1-16,-1-1-1 0,2-1 0 0,3 2 0 16,-3-2-1-16,5 1 3 0,-1 1-2 15,1-2-1-15,3 0-2 0,1 1 3 0,-2-1 0 16,6 0-16-16,-3 2-6 0,1-2-5 16,2 1-3-16,0-1-8 0,2-1-7 15,4 1 7-15,-3-3 3 0,3 1-3 0,-2 1 1 16,2-4-2-16,2 2 6 0,1 2 0 15,-1-4 1-15,4 1 4 0,-4 1 5 0,4-1-1 16,2 1-3-16,3-2-2 0,-3 2 2 16,0-2-4-16,5 2-2 0,-1 0 2 0,1 0 0 15,-1 0 2-15,0 1-4 0,5-2 6 16,-5 1 4-16,3 0 1 0,-3-2-3 0,1 3 1 16,3-1 5-16,-3-2-5 0,-1 2-2 15,2-1 6-15,-3-2 8 0,1 3 6 0,1-2 8 16,-1 1 6-16,-2-2 7 0,3 0 2 15,-1 0 0-15,1 0-1 0,-3-2-1 0,-2 1-3 16,5 1-4-16,-1-2-6 0,-4 2 2 16,3-1-1-16,-3 0-12 0,0 0-5 15,-2 1-4-15,3 1 0 0,-3 0 3 0,0-1 7 16,0 1 16-16,-2 1 12 0,1-2 9 16,-3 0 6-16,2 1 1 0,-4 0-5 15,2 0-3-15,0 3-4 0,4-2-2 0,-4 1-3 16,0 0-4-16,0 0-3 0,5-2-5 15,-5 2 0-15,4 0-5 0,-4 0 0 0,0-1-1 16,4 1-1-16,-4-2 5 0,0 0 4 16,0 3 4-16,0-1 2 0,-1 0 5 0,1 0 7 15,-2 0 1-15,-2-2-2 0,2 3-1 16,-3-2-5-16,-1 1-3 0,2 0-4 16,-2 0-4-16,4 0-3 0,-2 1-3 0,-2-2 3 15,0 1 1-15,4 0 0 0,-4 0 0 16,2 0 4-16,-2 0 4 0,-1 2 4 0,3-2 5 15,2 0 5-15,-2 2 4 0,2-1 6 16,0 0-2-16,-2 1 0 0,-2-1-6 0,2 0-3 16,2 1-7-16,-4 0-6 0,2-1 0 15,-2 0-2-15,0 1-3 0,0 0-4 0,-1-2-1 16,1 1-1-16,2-1-2 0,-2 1-4 16,-2 1 4-16,0-2 0 0,2 1 0 0,-3 0 4 15,-1-1 2-15,4 1 0 0,-4-1 1 16,-1 0 1-16,-1 0 2 0,0 2-5 15,-3-2 4-15,-3 0-2 0,1 1-1 0,-3 1-2 16,-3-2-3-16,0 1-7 0,1 0-18 16,-5 1-33-16,0 0-43 0,-6-1-47 0,4 1-59 15,-4 1-49-15,0 0-69 0,0 0-94 16,0 0-22-16,0 0 18 0,0 0 36 16,0 0 48-16</inkml:trace>
  <inkml:trace contextRef="#ctx0" brushRef="#br0" timeOffset="153310.01">16816 5508 127 0,'2'1'326'0,"2"-1"46"0,-4 2 42 0,6-1-80 15,-1 1-43-15,-3-1-38 0,2 1-30 16,2-1-32-16,-6 1-37 0,4-2-34 0,-4-2-35 16,0 1-35-16,0-2-35 0,0-2-25 15,0 0-17-15,0-2-15 0,-4 0-12 0,2-1 5 16,-2 1 7-16,4-1 11 0,-4 4 13 16,4-2 18-16,-2 3 12 0,2-1 9 15,0 2 2-15,0 1 5 0,0 1 5 16,0 0-9-16,0 0-8 0,0 0-4 0,0 1-3 15,0 0-8-15,2 2-17 0,-2-1-24 0,0 1-36 16,4-3-40-16,-4 3-48 0,0-3-50 16,0 1-52-16,0-1-74 0,0 0-49 0,0 0 2 15,0 0 21-15,-4 4 43 0</inkml:trace>
  <inkml:trace contextRef="#ctx0" brushRef="#br0" timeOffset="153728.57">16853 5897 60 0,'-4'-5'306'0,"4"1"48"0,0-2 43 16,4 2-55-16,-4-1-38 0,2 3-32 15,-2-3-32-15,0 2-19 0,0 0-25 0,4 0-31 16,-4 0-35-16,3 2-29 0,-3-2-25 16,0 1-23-16,0 1-18 0,0-1-14 15,4 0-8-15,-4 1-13 0,0 1-17 0,0 0-18 16,0 0-21-16,0 0-14 0,0 0-5 15,-4 0 0-15,4 0 7 0,0 0 13 0,0 1 11 16,0-1 8-16,-3 2 8 0,3-2 1 16,-4 0 6-16,4 0 3 0,0 0 7 0,0-2 2 15,-2 1 0-15,-2-2-11 0,4 2-18 16,0-5-33-16,0 1-44 0,-4 0-43 16,4 0-54-16,4-3-76 0,-4 2-79 0,6-1-20 15,-6 1 15-15,7 0 31 0</inkml:trace>
  <inkml:trace contextRef="#ctx0" brushRef="#br0" timeOffset="166188.94">13575 7240 217 0,'10'-4'388'0,"-4"-1"71"15,3 1 61-15,-3-1-90 0,0-1-46 0,-6 2-41 16,4-4-33-16,-4 1-27 0,-4-2-20 16,-2-2-19-16,2 1-17 0,-9-3-33 0,3 0-32 15,-2 0-35-15,-3-2-35 0,-1-1-26 16,-5 2-22-16,2-1-7 0,-1 0-8 0,-1 1-8 15,-2 4-6-15,0 1-8 0,3 3-7 16,-3 6-5-16,2 1-7 0,1 5-3 16,3 8-1-16,-1 4-2 0,1 6 4 0,0 5 2 15,3 3 5-15,-3 7 4 0,7 2 6 16,0 5 6-16,4 5 8 0,-1 5 10 0,3 4 11 16,8 1 8-16,0 5 8 0,3 2 2 15,-1-1-2-15,4 2-8 0,1-1-9 16,-1-2-8-16,-2-4-15 0,3 0-14 0,-1-5-19 15,0-3-17-15,-4-4-23 0,5-4-23 16,-5-4-37-16,4-7-53 0,-4-4-64 0,1-4-92 16,3-7-99-16,0-7-106 0,1-5-114 15,1-7-25-15,3-5 37 0,1-4 82 16,-4-4 106-16</inkml:trace>
  <inkml:trace contextRef="#ctx0" brushRef="#br0" timeOffset="166380.39">13486 7984 165 0,'-4'-13'440'0,"-2"2"79"16,1 4 74-16,3-1-11 0,-4 2-62 0,-4 0-62 15,-5 2-67-15,-1 1-56 0,-7-2-61 16,-4 4-63-16,-2 0-66 0,-6-1-57 16,0 2-45-16,-6 2-42 0,1-1-54 0,-3 0-81 15,0 2-120-15,-1 0-135 0,5 2-146 16,-2-1-139-16,1 2-46 0,7 0 31 0,0 3 89 15,6-3 122-15</inkml:trace>
  <inkml:trace contextRef="#ctx0" brushRef="#br0" timeOffset="166859.67">13937 7563 324 0,'2'0'516'0,"2"2"94"0,-2 5 85 15,2 0-67-15,2 4-70 0,-6 2-103 16,4 5-97-16,2 3-81 0,1 3-72 0,-3 1-69 16,2 6-49-16,0 0-28 0,2 2-25 15,1 0-26-15,1 2-24 0,0-4-32 0,1 1-49 16,-5-2-74-16,4-5-104 0,-4-1-113 16,1-5-107-16,1-3-152 0,-2-5-53 15,0-4 23-15,1-3 76 0,-3-4 108 0</inkml:trace>
  <inkml:trace contextRef="#ctx0" brushRef="#br0" timeOffset="167122.57">14112 7381 380 0,'13'-6'529'16,"7"2"91"-16,1 1 75 0,6 6-89 15,0 0-82-15,2 2-100 0,4 5-97 0,0 3-76 16,4 2-62-16,0 3-59 0,3 6-43 16,-3 3-23-16,-4 3-15 0,0 6-14 15,-6 3-10-15,0 3-6 0,-5 6-8 0,-5 0-20 16,-3 5-21-16,-7-2-34 0,-3 1-50 16,-8 1-89-16,-7-2-119 0,-1-2-121 0,-9-1-111 15,-2-3-121-15,-3-2-30 0,-5-5 48 16,-9 0 98-16,3-4 124 0</inkml:trace>
  <inkml:trace contextRef="#ctx0" brushRef="#br0" timeOffset="167981.16">13790 7561 234 0,'-4'0'416'0,"-1"0"84"0,5 0 75 0,-2 2-66 16,-2-2-51-16,2 2-43 0,-2 2-42 16,0 1-45-16,2 2-51 0,-2 2-45 0,-2 3-39 15,1 5-39-15,-1 2-36 0,2 6-28 16,-2 7-20-16,6 2-16 0,-2 7-10 0,-2 2-6 15,4 7-2-15,4 1-2 0,-2 3 0 16,4 2-2-16,-2-1-2 0,7 0-5 0,1-1-6 16,4-2-11-16,-1 0-17 0,6-4-19 15,-3-3-23-15,-1-6-27 0,3-4-39 16,3-4-56-16,-2-7-94 0,2-5-125 0,-1-8-126 16,5-8-138-16,0-8-71 0,0-5 7 0,4-5 74 15,-2-6 126-15,4-5 134 0</inkml:trace>
  <inkml:trace contextRef="#ctx0" brushRef="#br0" timeOffset="168552.2">14956 7738 311 0,'4'4'492'15,"2"-4"100"-15,-4 0 82 0,8 0-72 0,1-2-53 16,-1-2-88-16,7 1-90 0,-1 1-73 16,7-4-67-16,-2 0-64 0,5-2-43 15,1 1-32-15,2-2-26 0,-2 0-18 0,4 1-19 16,-8-1-16-16,0 2-18 0,1-1-24 15,-5 1-22-15,-3 0-30 0,-1 2-47 16,-3 0-82-16,-1 1-92 0,-1-1-114 0,-4 3-94 16,-2-2-131-16,-2 1-51 0,3 2 31 0,-5 1 76 15,0 0 114-15</inkml:trace>
  <inkml:trace contextRef="#ctx0" brushRef="#br0" timeOffset="168838.96">15036 7926 122 0,'-4'3'469'0,"0"0"125"15,4-2 116-15,4 1 26 0,2-1-83 0,5 1-87 16,-1 0-104-16,2 0-101 0,7 1-94 15,0-1-71-15,3-1-47 0,5-1-41 0,0 0-35 16,4-3-30-16,2 0-36 0,-4-3-38 16,6 0-40-16,-6-3-41 0,2 0-41 0,-2-1-86 15,-6-2-136-15,-2-1-139 0,-1 1-179 16,-7 1-75-16,1-3-17 0,-6 1 61 0,1-1 136 16,-3 1 151-16</inkml:trace>
  <inkml:trace contextRef="#ctx0" brushRef="#br0" timeOffset="185582.61">16163 7327 120 0,'-4'-5'126'0,"4"3"-29"16,0-3-20-16,-2 1-10 0,-3-1 0 15,1 1 5-15,-2 1 3 0,0-2 8 0,2 2 14 16,-2 0 8-16,-1 0 12 0,-3 1 16 16,6 0 21-16,-4 0 21 0,-1 2 34 15,-1-1 27-15,4 1 25 0,0 1 18 0,2-1 9 16,1 2 2-16,-1-2-5 0,2 2-8 15,-2-2-21-15,4 0-22 0,0 0-27 0,0 0-32 16,0 0-34-16,0 0-33 0,0 0-23 16,0-2-17-16,0-1-14 0,0-1-12 0,6-5-14 15,1 0-6-15,3-6-12 0,0-1-2 16,5-2-6-16,-3 0-4 0,5 0 0 16,-1 0-1-16,1 1 2 0,-1 5-2 0,1-3 2 15,-3 5 2-15,3 2 0 0,-5 3-1 16,5 2 0-16,-3 1 0 0,-1 5-1 0,3 2-2 15,-6 3-1-15,7 3-1 0,-7 3-2 16,3 2 3-16,-3 2-2 0,0 5 1 16,-3 1 1-16,1 1 1 0,-2 3-1 0,-4-1 1 15,2 2 0-15,-4 3-1 0,0 1-2 16,-4-1-1-16,-2 2-2 0,0-1 3 0,-5-1 0 16,1 0 6-16,-2 0 0 0,-3-1 0 15,-3-1 2-15,-3-1-7 0,0-1-4 0,-1-3-5 16,1 0-7-16,-6-3 0 0,4-2-1 15,0-1 2-15,1-1 4 0,-3-1 3 0,2-1 6 16,7-3 0-16,-5 3 4 0,4-4 3 16,5 1 1-16,-2 1 1 0,5-2 5 0,-1-2 4 15,2 1 6-15,6-1 3 0,-2-1 2 16,1 0 4-16,-1-1 1 0,8-1 0 16,-1-1-1-16,3-1-2 0,4-3-2 0,5 2 0 15,1-4-6-15,3 0 0 0,5-4-1 16,3 2-1-16,2-3-2 0,4-2-2 15,0-2-2-15,5 0 1 0,-1-3-3 0,0 0-6 0,-4 1-7 16,-4 1-7-16,4-1-12 0,-6 2-17 16,4 0-17-16,-4 2-27 0,-4 1-46 15,3-2-97-15,-3 2-140 0,0-1-146 0,2 1-165 16,-7-3-72-16,3 4 2 0,0-2 77 16,-5 1 133-16</inkml:trace>
  <inkml:trace contextRef="#ctx0" brushRef="#br0" timeOffset="194755.11">13393 9226 18 0,'6'-6'296'15,"-2"0"41"-15,2 0 41 0,1 0-23 16,-1 2-45-16,-2-2-24 0,-2-2-10 0,2 0-1 15,-4 0-9-15,0-3-22 0,0-1-28 0,-4 0-26 16,2-2-22-16,-2 0-24 0,-2-1-17 16,-1-3-8-16,1 3-9 0,-2 0-10 15,-4 1-5-15,1-1-10 0,1 2-12 0,0 1-12 16,-3 1-14-16,3 3-7 0,-1 3-11 16,-1 1-8-16,2 2-3 0,-3 4-2 0,3 2-1 15,-4 4-1-15,3 3 5 0,3 6 1 16,0 1 5-16,-5 4 4 0,7 3 4 15,-2 4 2-15,2 1-2 0,-1 6-2 0,3 2-3 16,-2 2-2-16,4 4-8 0,-2 2-6 0,4 2 0 16,-4 2-3-16,4 0 0 0,4 2-4 15,-4 0-2-15,0-1-3 0,4-1-13 16,-2-1-14-16,-2-1-15 0,4-3-20 0,-2-1-30 16,2-5-45-16,3-2-59 0,-1-4-76 15,-2-3-86-15,2-3-79 0,0-5-80 0,5-4-97 16,-1-5-12-16,4-5 46 0,-1 0 79 15,-3-5 86-15</inkml:trace>
  <inkml:trace contextRef="#ctx0" brushRef="#br0" timeOffset="194952.1">13432 9801 229 0,'0'-12'389'0,"-6"3"70"0,2 2 68 16,-2 0-62-16,-5 3-34 0,1 0-18 15,-7 2-15-15,1 1-30 0,-7-1-49 0,-4 5-59 16,0-2-62-16,-6 2-56 0,0 3-73 16,-4 1-86-16,4-2-119 0,0 4-148 15,0 0-143-15,2-1-181 0,2 0-109 0,2 0-18 16,0 0 63-16,6-1 114 0,3-2 127 16</inkml:trace>
  <inkml:trace contextRef="#ctx0" brushRef="#br0" timeOffset="195639.63">14112 9613 26 0,'-4'-1'302'0,"2"-1"47"16,-2 0 45-16,4 2-35 0,0 0-45 0,-2 2-23 15,2 1-11-15,-4 0 1 0,4 5 1 16,0-1-3-16,-4 5-3 0,4 2-4 0,0 1-22 16,0 3-25-16,4 4-30 0,-4 1-31 15,4-1-36-15,-2 2-36 0,-2 0-28 0,6-1-17 16,-6-1-15-16,4-1-13 0,0-3-6 16,-2-1-10-16,-2-4-9 0,5-4-8 15,-5-1-9-15,0-4-2 0,2-2-4 0,2-7 4 16,0-4 5-16,-2-6 5 0,2-4 3 15,0-6 4-15,2-4 2 0,1 0-1 0,-1-4 3 16,4 2 0-16,-4 1 1 0,9 1 2 16,-3 3 1-16,3 7 2 0,-3 2 0 0,5 7 7 15,3 2 2-15,-3 7 0 0,6 4-2 16,-7 8-4-16,5 2-7 0,-1 5-15 16,-1 5-14-16,-2 2-24 0,3 3-42 0,-3-1-60 15,-3-1-74-15,-1 0-82 0,-1-2-77 16,-2-4-68-16,1-3-74 0,-5-5-54 0,-2-5 15 15,2-4 63-15,-2-3 74 0,-1-7 80 16</inkml:trace>
  <inkml:trace contextRef="#ctx0" brushRef="#br0" timeOffset="195843.72">14503 9429 82 0,'12'-1'412'0,"5"5"87"0,4 4 59 16,1 5-1-16,-1 3-117 0,2 5-66 15,4 3-75-15,-5 2-55 0,3 5-34 0,-6 3-28 16,1 0-24-16,-3 3-30 0,-1-1-28 16,-5 2-31-16,-1-2-26 0,-8-2-44 0,-2-1-63 15,-6-3-80-15,0-3-96 0,-11-3-103 16,1-3-88-16,-5-4-85 0,-2-5-78 0,-8-3 7 16,2-3 56-16,-8-5 82 0,0-2 83 15</inkml:trace>
  <inkml:trace contextRef="#ctx0" brushRef="#br0" timeOffset="196142.94">13895 9349 35 0,'-10'3'345'0,"4"6"82"16,-5 8 73-16,-1 2 4 0,-3 8-56 0,3 4-37 16,0 4-25-16,-3 6-21 0,5 4-29 15,-1 3-34-15,-1 3-34 0,8 2-42 16,2-1-48-16,4 3-54 0,2-1-41 0,6-1-32 16,3-2-30-16,3-4-28 0,1-3-28 15,10-5-38-15,0-6-72 0,10-4-108 16,2-8-128-16,5-6-118 0,9-10-130 0,7-7-82 15,6-7 7-15,11-12 77 0,-3-5 116 16,9-5 122-16</inkml:trace>
  <inkml:trace contextRef="#ctx0" brushRef="#br0" timeOffset="196519.48">15189 9683 444 0,'6'5'576'16,"5"0"98"-16,1 1 73 0,3 0-100 15,-3 0-118-15,5 0-121 0,3-4-105 16,1 3-85-16,2-1-69 0,-1-3-48 0,5-1-26 16,-4-1-20-16,4-3-19 0,0-2-22 15,-7 0-23-15,3-3-38 0,-6 1-77 0,-1 1-116 16,-5 0-136-16,-1-2-132 0,-4 3-164 15,-2-2-66-15,2 2 10 0,-6 0 86 0,-4 2 121 16</inkml:trace>
  <inkml:trace contextRef="#ctx0" brushRef="#br0" timeOffset="196740.52">15212 9462 435 0,'0'-4'609'0,"0"3"115"0,6 1 73 0,4 1-93 16,1-1-129-16,-1 2-146 0,7-2-134 15,-1 0-110-15,5-2-71 0,-3 1-49 16,7-1-33-16,-2-3-35 0,4 0-31 0,2-1-56 16,-2 0-116-16,-2 1-159 0,-1-2-169 15,3 1-159-15,-6 3-74 0,6 1 5 0,-7 2 88 16,3 3 142-16</inkml:trace>
  <inkml:trace contextRef="#ctx0" brushRef="#br0" timeOffset="203970.55">19832 9067 248 0,'6'0'447'0,"-2"0"81"0,0 0 64 0,-2-2-80 16,3 2-62-16,-3-1-70 0,-2 1-72 16,4-1-54-16,-4-1-44 0,0 1-32 0,-4-4-30 15,4 1-29-15,-7-3-25 0,1-1-20 16,-4-4-21-16,0 0-17 0,-3-3-15 0,-1 0-7 15,-3-2-4-15,1 1-6 0,-1 0-2 16,-1 2 0-16,-3-1 0 0,0 5-2 16,3 0 0-16,-1 2 0 0,0 3 1 0,3 3 1 15,1 2 1-15,-1 5 0 0,-1 1 5 16,7 4 2-16,-2 4 3 0,-3 2 7 16,7 6 5-16,0 0 9 0,-1 6 6 0,1 4 5 15,2 4 5-15,2 3 4 0,4 6 3 16,-2 1 0-16,4 4-1 0,-2 5-7 0,4 1-6 15,0 1-8-15,-2 1-9 0,2 1-9 16,2-2-13-16,-2 0-14 0,-1-2-19 0,-3-4-20 16,4-2-19-16,-4-3-23 0,4-3-22 15,-4-2-45-15,2-8-56 0,-2-3-76 0,0-5-90 16,0-4-83-16,0-4-100 0,4-7-82 16,2-4 2-16,0-4 56 0,-1-4 86 0,5-4 96 15</inkml:trace>
  <inkml:trace contextRef="#ctx0" brushRef="#br0" timeOffset="204203.93">19652 9633 361 0,'6'-14'520'0,"-6"3"82"0,4 3 58 16,1 0-103-16,-5 3-73 0,0 0-92 15,-5-1-77-15,1 1-60 0,-6 1-42 0,2 2-37 16,-7 0-39-16,-1 2-41 0,-5 4-34 15,-2-2-20-15,1 7-21 0,-5-2-20 16,0 2-20-16,0 2-9 0,-6 0-16 0,4-1-31 16,-2 1-48-16,-2 0-62 0,2-2-92 15,2 1-108-15,2-5-119 0,6 2-133 0,-1-3-38 16,9-2 29-16,-1 0 78 0,3-4 101 16</inkml:trace>
  <inkml:trace contextRef="#ctx0" brushRef="#br0" timeOffset="204727.16">20185 8821 110 0,'7'-4'323'15,"-3"-1"45"-15,-4 3 40 0,6-2-86 0,-6 2-38 16,0 4-26-16,-6 2-18 0,2 3-7 16,-7 6-5-16,-1 5-2 0,-1 5-11 15,-3 7-14-15,-3 7-18 0,1 7-14 0,-3 8-7 16,5 7-9-16,-1 4-14 0,7 3-17 0,-1 6-12 15,9-2-19-15,2 1-27 0,2-1-19 16,7-1-17-16,-1-1-8 0,6-4-13 0,-1-4-17 16,3-3-16-16,1-7-25 0,3-4-42 15,-3-8-56-15,4-5-70 0,-3-10-84 16,3-4-82-16,2-11-61 0,-3-6-51 0,3-9-68 16,-2-4 4-16,-1-5 55 0,-3-2 74 15,-5 1 78-15</inkml:trace>
  <inkml:trace contextRef="#ctx0" brushRef="#br0" timeOffset="205159.68">20343 9513 116 0,'0'-8'363'15,"0"4"72"-15,0 2 61 0,0 2-53 16,4 2-35-16,-2 4-39 0,-2 3-36 0,0 1-27 16,4 4-14-16,-2 4-18 0,-2 0-29 15,4 1-34-15,-4 2-36 0,4 3-43 0,-2 0-42 16,4 0-36-16,-6 0-23 0,5-1-17 16,-1-2-14-16,-2-1-12 0,2-2-12 15,-2-4-15-15,-2-2-16 0,4-4-12 0,-4-5-9 16,4-5-2-16,-2-4-3 0,-2-7 2 15,4-5 8-15,1-5 7 0,-3-4 12 16,-2-5 7-16,4-3 10 0,-2-3 13 0,2 2 9 16,-4 2 5-16,6 2 6 0,0 5 15 15,-1 3 22-15,5 5 17 0,0 4 16 0,3 5 12 16,1 7 7-16,-1 4-7 0,7 3-17 16,-3 7-15-16,1 5-18 0,1 2-9 0,0 5-14 15,1 5-12-15,1 2-29 0,-3 3-43 16,-1 2-57-16,4-1-71 0,-5-1-79 0,-3-3-75 15,-3-5-64-15,0-5-84 0,-4-6-60 16,3-5 6-16,-9-6 46 0,0-6 67 0,-4-8 82 16</inkml:trace>
  <inkml:trace contextRef="#ctx0" brushRef="#br0" timeOffset="205648.49">20785 9426 308 0,'-2'3'499'0,"-2"1"106"0,4 1 109 16,4-3-60-16,-2 3-59 0,2-2-82 0,6-1-87 15,-3 1-86-15,5-1-90 0,2-1-75 16,-1-2-48-16,3-1-39 0,3-1-31 0,0-2-25 16,-3 0-19-16,1 0-25 0,-1 0-24 15,-1-1-30-15,-3 1-36 0,5 3-52 16,-3-3-88-16,-2 3-111 0,3 2-100 0,1-2-99 15,-3 0-135-15,3 4-36 0,1 0 46 16,-3 0 97-16,-1 1 106 0</inkml:trace>
  <inkml:trace contextRef="#ctx0" brushRef="#br0" timeOffset="205873.89">21229 9240 63 0,'2'-2'366'0,"7"-1"77"0,-3 3 63 16,4 3-11-16,-4 2-88 0,1 1-55 0,3 1-61 15,-6 5-55-15,2 2-38 0,-4 2-42 0,2 4-36 16,-4-1-34-16,7 2-38 0,-7 2-47 16,4-1-69-16,-4 1-86 0,4-4-80 15,-2 2-77-15,-2-4-71 0,4-4-81 0,-4-2-56 16,2-2 15-16,-2-3 55 0,4-3 61 15</inkml:trace>
  <inkml:trace contextRef="#ctx0" brushRef="#br0" timeOffset="206343.84">21258 8533 120 0,'9'0'389'0,"3"4"64"0,0 3 67 16,9 5-32-16,2 1-49 0,2 7-26 0,3 1-36 16,4 2-27-16,-4 6-37 0,6 3-39 15,3 2-48-15,-4 5-56 0,4 5-48 16,-4 2-37-16,0 4-25 0,-6 4-19 0,0 0-14 15,-4 3-10-15,-3 4-8 0,-7 0-2 16,-5 5-2-16,-6-1 0 0,-8 3-7 16,-4 1-7-16,-7 0-15 0,-4 0-19 0,-8-3-30 15,-4 0-50-15,-8-4-81 0,0-1-105 0,-7-3-95 16,1-4-117-16,-3-4-129 0,-4-4-33 16,5-4 43-16,-1-1 90 0,0-4 96 0</inkml:trace>
  <inkml:trace contextRef="#ctx0" brushRef="#br0" timeOffset="-212307.55">17949 9351 58 0,'-4'0'535'0,"2"0"139"16,2-2 99-16,0 2 68 0,0 0-120 15,0 0-153-15,2 0-148 0,-2-1-117 0,0 1-76 16,0 0-45-16,0 0-34 0,0 0-22 16,0-2-19-16,0 2-16 0,0 0-18 0,0 0-16 15,0 0-10-15,0 0-6 0,0 2-3 16,0-1-5-16,-2 2 2 0,2 2-2 16,-5 2-1-16,5 4-7 0,0 1-3 0,5 4-5 15,-5 3-7-15,2 4-5 0,2 3-3 16,-4 2-6-16,6 2-9 0,-2 2-13 0,2 1-20 15,1-1-23-15,-3 0-33 0,2 0-31 16,-2-3-35-16,2-3-40 0,-6-2-61 0,6-1-92 16,-6-5-115-16,5-5-108 0,-3-1-143 15,2-4-48-15,-4-6 31 0,0-2 90 16,4-1 128-16</inkml:trace>
  <inkml:trace contextRef="#ctx0" brushRef="#br0" timeOffset="-212013.54">18129 9561 176 0,'0'0'435'0,"0"0"82"15,4 0 63-15,-2-1-38 0,-2 1-56 16,-2-2-39-16,-2 2-53 0,-3 0-41 0,1 0-29 15,-4 0-36-15,-5 0-50 0,3 0-57 16,-5 0-47-16,-3 0-39 0,1 0-32 0,-6 0-25 16,3 2-25-16,1-1-22 0,-2 1-24 15,3 3-24-15,-3 1-19 0,-4 2-27 0,4 0-38 16,1 0-64-16,-3 2-87 0,-2-2-103 16,0 1-119-16,2-1-149 0,-2-1-48 15,2 1 27-15,3-2 76 0,-5 0 109 0</inkml:trace>
  <inkml:trace contextRef="#ctx0" brushRef="#br0" timeOffset="-210895.85">16076 9294 41 0,'-10'6'310'16,"6"0"54"-16,-3-2 58 0,1 2-22 0,2-1-42 16,2-1-14-16,-2-1-9 0,0-1-2 15,2-1-11-15,-3-1-5 0,3 0-15 0,-2-3-27 16,0 0-33-16,-2-3-34 0,4-1-39 16,-2-2-42-16,0-4-35 0,2 1-26 0,2-4-15 15,0-2-11-15,2-1-6 0,2-1-4 16,2-2-3-16,4-1-2 0,1 2-3 0,1-1-2 15,5 2-2-15,-3 2-4 0,3 2-2 16,-1 1-2-16,7 3 0 0,-3 4-4 16,3 2-1-16,0 3-2 0,4 5-3 0,-2 1 0 15,-3 4-2-15,1 2-1 0,4 3-3 16,-4 3 1-16,-3 3-8 0,1 3-5 16,-2 2-3-16,1 3 1 0,-5 2 0 0,-3 3-2 15,1 5 9-15,-3 2 3 0,-6 2 1 0,0 2 3 16,-8 1 0-16,0 4 8 0,-6-2 6 15,1-1 2-15,-5 1-1 0,1-2-1 0,-1 1 2 16,2-6-7-16,-3 1-4 0,3-3 0 16,1-1 0-16,1-2 2 0,0-3-1 15,1-1 1-15,1-4 0 0,2 1 3 0,0-4 0 16,2-3 5-16,2-2 0 0,-3-1 4 0,5-5 1 16,-4-2 2-16,2 0 6 0,2-3 2 15,0-3 1-15,0 0 1 0,2-3 1 16,7-1-3-16,-3-2-1 0,0-2-6 0,4-2 0 15,3-1-1-15,1 1-4 0,3-3-4 16,-1-1-5-16,5 0-6 0,-2 0-2 16,1-1-9-16,7-1-6 0,-4 1-18 0,4 0-18 15,0 0-19-15,4 0-28 0,-2-2-35 16,-3 3-70-16,1 1-115 0,2 0-130 0,-2 0-161 16,-2 1-116-16,-2 1-38 0,-1 1 42 15,1-1 108-15,-2 2 139 0</inkml:trace>
  <inkml:trace contextRef="#ctx0" brushRef="#br0" timeOffset="-209993.32">16793 9484 204 0,'2'2'419'0,"2"2"79"16,-1 0 64-16,1 1-62 0,2 1-50 0,0 2-53 15,-2-1-52-15,0 2-39 0,-2 2-36 16,3 0-38-16,1 1-39 0,-2 3-33 0,-2-1-39 16,2 4-31-16,2 2-26 0,-2 2-16 15,-1 1-10-15,5 1-7 0,-2 1-4 0,-4 1-4 16,6-1-1-16,-6 1-2 0,7-1-5 16,-7-2-3-16,4-1-1 0,-2-3-3 0,0-1-3 15,-2-2 0-15,-2-4-2 0,4-4-3 16,-4 0-4-16,2 0-1 0,-2-6-1 0,0-2-1 15,-2-2 3-15,2-3 1 0,-4-2 2 16,4-5-1-16,-2-3-1 0,-2-1-1 16,4-6-1-16,-4-1-2 0,4-5 0 0,0-2 0 15,0-3 0-15,0 0-2 0,4-3 2 16,0 2 0-16,-2-1 1 0,4 2 1 0,-1 3 0 16,1 2 5-16,0 5 0 0,4 4 4 15,1 1 0-15,-1 3 2 0,2 3 4 16,-1 1-1-16,5 4 1 0,1 2 4 0,-3 4 1 15,3 2 0-15,-5 2-1 0,5 4-2 16,-1 4-2-16,-1 4-2 0,1 2-4 0,-3 2 0 16,1 4-1-16,-1 1 3 0,-3 3-2 15,0 0-1-15,1 0-3 0,-1 0-10 0,-4 1-12 16,4-2-15-16,-3-2-20 0,-3-2-21 16,-2-3-45-16,2-1-67 0,-2-2-91 15,-2-4-106-15,0-2-100 0,0-4-129 0,0 0-63 16,0-3 13-16,0-3 74 0,0 0 99 15,4-2 112-15</inkml:trace>
  <inkml:trace contextRef="#ctx0" brushRef="#br1" timeOffset="-189012.06">19309 8419 187 0,'4'3'219'0,"-2"1"-19"16,-2 0-26-16,0-1-18 0,4 0-9 0,-2 0-2 16,-2 0 7-16,0 0 12 0,5 0 20 15,-5 0 22-15,0 0 13 0,4 0 9 0,-4-1 4 16,2 0-6-16,-2 1-7 0,0-2-15 16,0 3-7-16,0-3-9 0,0 1-7 0,4-2-4 15,-4 3-9-15,0-3-13 0,0 0-18 16,0 0-24-16,4 0-24 0,-4 0-24 0,2-3-20 15,-2 1-13-15,4-1-7 0,-2-3-5 16,-2-1-3-16,4-2-4 0,-4-2-4 16,5-4-5-16,-5-3-13 0,2-3-5 0,-2-1-13 15,0-5 3-15,0 0-1 0,0-5-3 0,0 0 5 16,-2-2-9-16,2 0 1 0,-5-2-4 16,5 3-7-16,0-3 1 0,-4 1-1 15,4 2 4-15,-2 0 5 0,2 2 1 0,-4 2 3 16,4 4 7-16,0 2 7 0,0 4 6 15,4 1 5-15,-4 1 14 0,2 2-2 0,2 3 8 16,-4 0 4-16,5 1 11 0,-3 3 7 16,-2-2-5-16,4 3 8 0,-2 0-6 15,-2 0-4-15,4 1-4 0,0 1-6 0,-2 0-3 16,2-1-3-16,-2 2-1 0,2-1-1 16,1 1-1-16,-3-1 0 0,6 1 1 0,-2-1-1 15,0 1 1-15,7-2 2 0,-3 1-1 16,7-1 0-16,3-1-2 0,3 1-2 15,4-2-5-15,4-1-3 0,4-2 0 0,6 0 0 16,3-3-2-16,5-2 0 0,1 0 1 16,8-2-4-16,-2 2 1 0,0 1 0 0,1 0-3 15,-3 3-1-15,-2 2-9 0,-5 1-2 16,3 3-4-16,-2 1 1 0,-3 4 0 0,-2-1 2 16,1 2 7-16,-1 2 5 0,1-1 0 0,-3 2-1 15,-2 0-4-15,1 1-4 0,-3-2 1 16,0 1-4-16,-2 0-1 0,2-3 0 15,-4 2 3-15,-2-2 1 0,-2 0 3 0,2-2 3 16,-4 2 2-16,-4-3 1 0,0 1 0 16,-3 0 2-16,3 1-4 0,-6-1 3 0,3 0-4 15,-3 2 1-15,-1-1-6 0,1 2-2 16,4 1-2-16,-5 0-4 0,1 0 0 16,-1 3-3-16,1-1-2 0,-1 1-4 0,1-1-4 15,-7 2-3-15,7-1-5 0,-7 1-3 16,0-2 4-16,1 1 0 0,-5-2 5 15,0 1 3-15,0-1 10 0,-2 0 7 0,3 0 4 16,-3-1 3-16,-2 1 5 0,2 0 4 16,-4-2-2-16,4 4-1 0,-2-3-3 0,2 3 3 15,-2 0 3-15,2-1 3 0,1 2 1 16,-3-1 2-16,2 0 4 0,0 1-3 0,-2-1-2 16,4 0-6-16,-2 2 4 0,0-1-1 15,-1 0 1-15,3 2 0 0,-2 1 2 0,0 1 6 16,2 1-1-16,0 2 6 0,1 0 0 15,-3 6 3-15,8 0-3 0,-4 5-1 0,5 2-2 16,-3 5-5-16,7 5-5 0,-1 2 0 16,5 3-1-16,-2 2-2 0,1-1-1 0,1 1-3 15,-3-1-9-15,3-1-16 0,-4-4-32 16,-1-2-46-16,-1-4-67 0,-7-5-81 16,2-4-80-16,-1-5-85 0,-3-4-108 0,-4-5-33 15,-2-5 29-15,0-5 63 0,-2-4 77 16</inkml:trace>
  <inkml:trace contextRef="#ctx0" brushRef="#br1" timeOffset="-188165">20425 7389 154 0,'4'7'269'0,"-2"-1"30"0,3 0-30 16,-1-3-43-16,-2 0-29 0,-2 0-15 15,4-3-15-15,-2 0-12 0,2-3-15 16,-4-2-17-16,6 0-17 0,-2-4-15 0,1 0-6 16,-3-2-8-16,4-1-8 0,-2-3-1 15,0-1-8-15,2-1-3 0,1-2-6 0,-1-2-3 16,4-2-4-16,0-2-6 0,3-2-5 15,3-3-8-15,5-2-7 0,2 0-7 0,2-3-4 16,1 0-5-16,7 0-2 0,3-2 0 16,1 1 0-16,6 0 1 0,1 2-2 15,5 1-1-15,-1 1 0 0,1 2 0 0,1 5 1 16,4 1 12-16,-5 1 5 0,5 5 3 0,0 3 5 16,2 3-3-16,-3 2 0 0,5 5-14 15,-2 1-6-15,4 4-6 0,-4 4-8 16,4 1-9-16,0 2-6 0,0 4-8 0,0 0-8 15,-2 5-5-15,-3 2 2 0,3 3 2 16,-4 1 4-16,-2 4 3 0,-1 3 7 0,-9 3 9 16,1 3 6-16,0 1 7 0,-5 3 9 15,-5 0 7-15,-2 3 5 0,-4 0 2 16,-5 2-2-16,-1-1 2 0,-9-2 0 0,5 2 2 16,-7-2-5-16,1-3 1 0,-5 0 4 15,4-4 4-15,-4-3 3 0,1-2 6 0,3-2 12 16,-4-3 9-16,4-1 2 0,1-2 7 0,-1-4 4 15,7-3-1-15,-5-1-2 0,3-2-5 16,-3-3-7-16,5-4-12 0,-7 1-27 16,0-5-43-16,5 0-62 0,-9-3-78 0,0-1-76 15,-6 2-66-15,6-1-68 0,-6-3-91 16,0 3-8-16,0-1 33 0,0 1 58 16,0 3 55-16</inkml:trace>
  <inkml:trace contextRef="#ctx0" brushRef="#br1" timeOffset="-187384.09">22763 7488 253 0,'2'0'498'0,"2"0"85"15,-2 1 67-15,3 0-47 0,1 1-98 16,0 1-100-16,-2 2-88 0,2 2-65 0,-2 1-47 16,3 1-44-16,3 1-27 0,-4 1-31 15,4 2-21-15,-3 3-18 0,3 0-7 16,0 3-9-16,1 2-5 0,-1 0-2 0,-2 3-5 16,7 0-5-16,-3 2-3 0,-1 0-1 15,3-1-4-15,-2 0-4 0,-1-1-2 0,1 0-1 16,3-4-3-16,-5-1 1 0,2-4-2 15,-5-3-4-15,3-3-4 0,-4-3-6 0,4-4-5 16,-1-5-7-16,-3-6-10 0,0-8-10 16,0-4-11-16,5-7-11 0,-5-2-17 15,0-5-19-15,-2-2-35 0,6-2-61 0,-3 1-67 16,3 3-77-16,2 3-67 0,-1 5-50 16,5 3-23-16,-1 3 9 0,1 4 12 0,1 5 16 15,-1 2 27-15,1 3 43 0,4 5 54 16</inkml:trace>
  <inkml:trace contextRef="#ctx0" brushRef="#br1" timeOffset="-186947.25">23482 7559 122 0,'0'-1'266'16,"0"-1"25"-16,0-2-21 0,0 1-41 15,0-3-27-15,-4-1-14 0,-2 0 2 0,2 0 9 16,-2 0 4-16,-5-1-4 0,-1 1-10 15,2 2-10-15,-3 0-17 0,-1 3-13 0,-3 2-8 16,1 2-5-16,-1 3-1 0,1 3-7 16,-1 2-7-16,1 4-14 0,1 0-16 0,-1 4-13 15,5 4-8-15,-1 0 0 0,6 2 0 16,0 2 4-16,1-1 2 0,5 1-2 0,0 3 3 16,5-1-2-16,1-1-4 0,0-2-8 15,6-2-1-15,-1-2-4 0,-1-3-12 16,0-5-8-16,3-5-8 0,5-5-9 0,-9-9-8 15,5-6-10-15,-2-8-4 0,-1-7-4 16,3-6-5-16,-5-3-1 0,-1-4 2 0,-2-1-1 16,0 2 1-16,-6 0 1 0,6 8 3 15,-6 2 4-15,7 7 2 0,-7 4 1 0,4 4 6 16,2 7-1-16,2 4-2 0,-2 7-1 16,1 7-4-16,3 5-4 0,-4 5-2 15,4 4-5-15,3 6-9 0,-3 0-10 0,1 1-14 16,1 1-26-16,-2-4-40 0,1 0-45 15,-5-3-49-15,4-7-68 0,-4-5-74 0,3-5-56 16,1-8-40-16,-4-7-43 0,0-7-42 16,5-9 10-16,-5-4 53 0,0-5 65 0,0-6 68 15</inkml:trace>
  <inkml:trace contextRef="#ctx0" brushRef="#br1" timeOffset="-186750.78">23646 7236 15 0,'0'-29'272'0,"0"7"47"0,0 2 49 16,4 6-59-16,-2 4-32 0,-2 5-24 0,4 9-17 15,-4 5-8-15,-4 6-8 0,4 6 4 16,0 7 6-16,-2 5 4 0,-2 6 5 0,4 6-6 16,0 3-21-16,0 5-24 0,6-1-31 15,-2 1-39-15,-2 1-53 0,6-2-54 16,-1-3-64-16,-1-2-69 0,0-3-76 0,0-5-75 16,3-6-63-16,-3-6-48 0,0-6-33 15,4-9-35-15,1-6-36 0,-1-7 7 0,0-7 42 16,-1-6 53-16,1-2 65 0</inkml:trace>
  <inkml:trace contextRef="#ctx0" brushRef="#br1" timeOffset="-186210.76">23821 7629 151 0,'0'-15'242'0,"5"2"12"0,1 2-40 0,-2 2-14 16,-2 2-14-16,2 0-2 0,-4 4-2 16,0 2 1-16,4 1 6 0,-2 2 4 0,-2 5 5 15,5 2 6-15,-1 1 4 0,-2 3-3 16,4 4-9-16,-2 0-13 0,2 2-18 0,5 2-27 15,1 0-25-15,-2 2-29 0,5-2-23 16,-3 1-17-16,5-2-16 0,-3-2-14 0,-1-3-10 16,1-2-6-16,-6-5-9 0,3-5-11 15,-3-6-9-15,0-6-11 0,-4-6-14 0,0-5-16 16,-1-4-21-16,-3-1-22 0,0-4-17 16,0 2-15-16,0 3 0 0,4 0 13 15,-4 4 22-15,2 4 24 0,2 3 24 0,2 3 24 16,0 6 19-16,5 3 7 0,-1 2 3 15,0 3 6-15,3 3 5 0,-3 2 6 0,7 1 9 16,-3 1 9-16,-2-1 9 0,5 2 7 16,0-1 6-16,-1-1 6 0,3-2-9 0,-7-1 0 15,5-1-5-15,-5-4-9 0,2 1-6 16,-1-6-12-16,-3-2-3 0,5-4-7 0,-7-3-4 16,2-1-10-16,-1-5-8 0,-3-2-11 15,-4-1-14-15,2 0-11 0,-4 0-14 16,-4 0-11-16,2 2-3 0,-2-1-3 0,-3 4-4 15,1 2-1-15,-2 4 7 0,2 2 12 16,0 3 8-16,-5 4 10 0,5 4 21 0,-4 6 14 16,-1 3 15-16,5 3 15 0,-4 4 26 15,4 4 20-15,1 3 23 0,5-1 23 0,5 2 24 16,-1 1 16-16,4 0-1 0,6-1 0 16,-1-2-6-16,8 1-13 0,-5-5-12 15,7-2-25-15,2-4-14 0,-3-5-21 0,1-3-22 16,2-7-36-16,0-5-51 0,0-4-57 15,-3-4-75-15,1-6-52 0,2-4-68 0,2-3-106 16,2-2-64-16,8-1 3 0,2 3 37 16,5 3 45-16</inkml:trace>
  <inkml:trace contextRef="#ctx0" brushRef="#br1" timeOffset="-185716.4">25229 7575 68 0,'6'6'302'15,"1"-2"42"-15,-3 2 31 0,2-1-79 0,-6-2-68 16,4 1-40-16,-4-1-24 0,-4 3-13 16,4-1-1-16,-6 0 5 0,-5 2 9 0,5-1 0 15,-4 1-13-15,0 1-27 0,-1-1-23 16,3 1-16-16,0-1-9 0,-3 1-2 0,5-2 5 16,0 4 21-16,2-2 8 0,4 3 6 15,0 0-8-15,4 3 3 0,2-1-11 16,4 1-13-16,5-1-15 0,-3-1-13 0,5-3-10 15,-1-2-21-15,1 0-14 0,4-4-4 16,-9-3-7-16,5-2-5 0,-1-2-2 0,-1-4-1 16,-5-2 0-16,0-2-1 0,-1-3-4 15,-5 0 3-15,2-4 0 0,-2 1 0 16,-4 0-2-16,-4-1-1 0,2 1-3 0,-6 0-6 16,1 0-14-16,1 3-19 0,-4 0-30 15,-1 2-34-15,-5 2-35 0,3 4-44 0,-3 1-40 16,-1 3-36-16,3 3-25 0,-3 2-12 15,7 0-8-15,0 3-20 0,1-1-12 0,5 3-22 16,4-2 13-16,4 1 26 0,3-1 38 0</inkml:trace>
  <inkml:trace contextRef="#ctx0" brushRef="#br1" timeOffset="-185411">25649 7218 12 0,'10'-26'249'0,"-4"5"24"0,1 2 17 0,-3 2-85 16,2 0-45-16,-6 1-28 0,0 0-13 16,-2 2 0-16,-2 2 3 0,0 0 5 0,-3 0 4 15,5 3-1-15,-6 2-4 0,2 1 2 16,0 1-2-16,-1 2 8 0,-1 5 10 16,0 2 10-16,0 4 13 0,-3 4 5 0,-1 4-1 15,2 4-3-15,3 7-10 0,-3 3-13 16,4 4-13-16,0 4-16 0,1 4-18 15,-1 2-23-15,2 5-15 0,4 0-20 0,-2 1-14 16,-2-1-19-16,0 0-15 0,4-2-29 0,-2-2-35 16,-2-4-55-16,4-4-67 0,-7-3-72 15,7-6-71-15,-4-3-53 0,2-5-51 16,-2-5-45-16,4-6-29 0,0-5 27 0,0-4 54 16,0-3 65-16</inkml:trace>
  <inkml:trace contextRef="#ctx0" brushRef="#br1" timeOffset="-185223.49">25612 7574 120 0,'4'-11'322'0,"2"2"33"0,-6 2 26 15,6 1-101-15,-6 1-74 0,0 3-55 16,0-3-35-16,0 3-12 0,-8 0-4 16,-7 1 3-16,-1 1 1 0,-7 0 0 0,-8 3-13 15,-2 1-20-15,-6 1-43 0,-5 2-61 16,-3-1-84-16,3 1-89 0,1 0-104 0,4-3-100 15,2 3-41-15,10-2 18 0,4 1 56 16</inkml:trace>
  <inkml:trace contextRef="#ctx0" brushRef="#br1" timeOffset="-184912.33">26403 7165 196 0,'-8'-7'429'16,"8"2"74"-16,0 4 59 0,4 2-63 0,0 7-63 15,-4 2-47-15,2 5-40 0,-2 6-37 16,5 6-32-16,-3 4-30 0,-2 7-36 0,4 3-52 15,-4 5-50-15,0 4-35 0,4 2-28 0,-2 2-21 16,-2 2-21-16,4-2-22 0,-2-1-28 16,-2-1-41-16,4-3-64 0,0-5-83 15,-2-1-102-15,3-5-94 0,1-5-90 0,0-8-116 16,2-4-19-16,5-6 44 0,-1-8 87 16,3-3 94-16</inkml:trace>
  <inkml:trace contextRef="#ctx0" brushRef="#br1" timeOffset="-184726.97">26670 7762 152 0,'2'-16'385'0,"2"3"57"16,-2 5 35-16,2-2-94 0,-4 4-86 0,0 1-74 15,0 0-47-15,-4 1-17 0,-4 0 11 16,-6-1 14-16,-7 3 15 0,-2-2 4 16,0 1-27-16,-8 0-37 0,-2 1-41 0,-4 1-38 15,-2 1-53-15,2 1-74 0,-3 1-96 16,1 2-111-16,2-1-85 0,4 2-92 15,2-1-110-15,4-1-16 0,8-1 48 0,3-1 87 16,1-1 68-16</inkml:trace>
  <inkml:trace contextRef="#ctx0" brushRef="#br1" timeOffset="-184259.45">26515 7263 10 0,'25'-27'255'0,"-7"4"39"16,-1 7 36-16,-1 1-64 0,-5 4-27 15,-1 4-20-15,-4 2-12 0,3 5-9 0,-7 3-7 16,2 6-4-16,-4 8-3 0,-4 2 6 16,2 8 5-16,-7 3 6 0,3 8 10 0,0 0 4 15,0 6-4-15,-3 3-20 0,3 1-21 16,4 1-27-16,-2 2-34 0,4-1-33 16,0-2-26-16,6-5-19 0,-2-1-12 0,3-4-9 15,3-5-7-15,0-3-2 0,3-3-1 16,1-6-2-16,5-3-4 0,-3-7-2 0,5-1 0 15,6-7-4-15,-4-3-2 0,3-3-1 16,5-5-2-16,-4-2-2 0,-2-3 3 16,2-3 1-16,-2-2 0 0,-2 0-2 0,-3-3-1 15,-3 2-4-15,-5-2-9 0,3 0-16 16,-7 0-21-16,0 0-31 0,-6 3-37 0,-2 0-44 16,0 1-42-16,0 4-27 0,-6 2-11 15,0 3 12-15,-5 4 27 0,-3 4 45 0,2 4 51 16,-5 4 45-16,5 3 44 0,-7 2 42 15,7 1 36-15,1 6 43 0,1-2 41 0,4-1 39 16,2 1 30-16,8 2 12 0,0-1-3 16,6-1-20-16,3 2-23 0,3-4-36 15,5-3-36-15,2-2-33 0,8-3-16 0,-2-7-37 16,4-5-56-16,0-9-69 0,4-6-91 0,2-6-104 16,-2-9-123-16,3-4-110 0,-3-6-37 15,4 1 23-15,3 0 68 0,-3 5 90 16</inkml:trace>
  <inkml:trace contextRef="#ctx0" brushRef="#br1" timeOffset="-183822.51">28229 6814 199 0,'6'-7'414'0,"2"2"68"0,-6 0 39 15,4 1-99-15,-6 1-70 0,0 1-65 16,0-3-63-16,-6 0-43 0,-4 0-13 15,-3-2-10-15,1 0-14 0,-7-1-25 0,-3 1-25 16,1-1-16-16,-2 2-19 0,1 0-14 0,-5 3-7 16,6 3-4-16,-6 3-1 0,4 5 0 15,3 5 15-15,-3 3 20 0,6 9 21 16,-3 3 15-16,7 5 14 0,1 8 3 0,-3 2-9 16,9 7-15-16,0 5-18 0,2 4-17 15,4 2-18-15,0 4-16 0,0 2-21 0,6 1-14 16,0-2-18-16,-2-2-18 0,3-3-28 15,3-2-46-15,-4-3-66 0,5-5-95 0,-5-5-108 16,4-5-97-16,0-8-115 0,7-5-72 16,-7-8 9-16,7-8 66 0,-1-3 101 15,-1-9 106-15</inkml:trace>
  <inkml:trace contextRef="#ctx0" brushRef="#br1" timeOffset="-183638.73">28082 7642 156 0,'0'-12'381'0,"-2"2"56"0,2 2 37 15,0 2-89-15,-4 1-53 0,4 0-36 16,-7 3-38-16,1 2-19 0,-8 0-8 0,3 3-8 16,-5 2-26-16,-3-1-41 0,-1 2-46 0,-1 2-41 15,-2-1-61-15,0 2-72 0,-1 0-86 16,5 2-93-16,-2-1-85 0,1 2-72 16,7-1-47-16,3-1-38 0,0 0-8 0,8 0 42 15,2-3 56-15,2 0 64 0</inkml:trace>
  <inkml:trace contextRef="#ctx0" brushRef="#br1" timeOffset="-183298.94">28125 7633 255 0,'6'-3'310'0,"-6"3"37"16,5 0-44-16,-5 2-29 0,-5 1-13 0,5 2-1 15,-2 3 9-15,-2 0 16 0,-2 1 17 0,2 1 8 16,4 1-3-16,-2 2-16 0,-2 2-26 15,4 2-38-15,4-1-45 0,-2 2-51 0,6 0-44 16,0 2-32-16,3-2-22 0,-1 0-12 16,5-3-2-16,-3 0-4 0,0-3-4 15,-1-5-1-15,5-2-5 0,-5-5-5 0,5-5-4 16,1-7-5-16,-3-3-2 0,-1-4-1 16,-3-5-2-16,2 0-4 0,-3 0-2 15,-3 0 0-15,0 4 1 0,0 3 1 0,-6 3 7 16,4 3 8-16,0 4 4 0,-2 1-1 15,5 4-10-15,-3 2-14 0,2 5-33 0,2 4-48 16,-6 3-54-16,9 2-55 0,-5 3-62 16,0 0-65-16,4 1-47 0,-3-2-33 0,1-1-41 15,2-3-53-15,-4-1 16 0,1-4 47 16,-1-1 59-16,0-4 70 0</inkml:trace>
  <inkml:trace contextRef="#ctx0" brushRef="#br1" timeOffset="-183011.34">28477 7729 54 0,'0'-12'248'0,"0"3"43"0,2 3-7 15,-2 0-8-15,0 1 3 0,0 3 7 16,0-1 9-16,4 0 15 0,-4 1 8 0,0 2-1 16,2 0-18-16,-2 2-22 0,4 1-33 15,2 4-37-15,0 2-41 0,-1 2-41 16,1 1-33-16,4 1-27 0,-4 2-19 0,3-1-17 16,-1-1-5-16,0-1 4 0,-2-3 2 15,-4 0-1-15,3-3 0 0,1-1-4 16,-6-4-8-16,6-2-12 0,-2-5-5 0,2-6-3 15,3-3-5-15,-7-3 4 0,4 0-1 16,4-1 1-16,-4 5 3 0,5-1 1 0,3 6-3 16,3 0-9-16,-1 6-8 0,5 3-25 15,-2 3-38-15,5 2-51 0,-5 3-67 0,4 2-77 16,-3 5-75-16,3-4-46 0,-2 3-21 16,1-2-1-16,-5-3 11 0,2-2 25 15,-3-4 27-15,-3-1 11 0,-1-5 27 0,2-4 35 16</inkml:trace>
  <inkml:trace contextRef="#ctx0" brushRef="#br1" timeOffset="-182627.89">29006 7642 120 0,'4'-13'186'16,"-4"1"-35"-16,0 1-24 0,0 2-22 0,0 2-14 15,-4 2-8-15,0 2 0 0,-3 2 5 16,1 2 2-16,-4 3 12 0,0 4-2 16,-7 1-2-16,7 3-5 0,-7 0-3 0,7 3-3 15,-3 0 3-15,3 2-3 0,4 2 1 16,0-1-2-16,2 0-7 0,4 2-2 0,6-4-7 15,0 1 1-15,4-4-8 0,1-2-4 16,5-1-6-16,1-5-18 0,-1-2-5 0,5-6-10 16,2-5-7-16,-3-4-7 0,7-6-1 0,0-6 0 15,-4-6-5-15,4-6 1 0,-5-4 2 16,3-5-3-16,-6-2-2 0,4-1 2 16,-5-1 3-16,-5-1-3 0,-1 2-1 0,-2 2 1 15,1 1 1-15,-7 4-1 0,-2 4-7 16,2 4-5-16,-4 4 0 0,0 7 0 0,4 4 4 15,-2 4 4-15,-2 4 6 0,0 5 10 16,6 7-2-16,-6 4-3 0,5 6-3 16,-1 6-3-16,-2 3 0 0,2 6 0 0,-2 6-1 15,2 0 3-15,-4 5-3 0,6 0-13 16,-6 3-25-16,4-1-26 0,1-1-22 0,-3 0-26 16,-2-2-29-16,6-3-25 0,-2-4-16 15,0-5-18-15,2-3-36 0,1-8-65 16,-1-3-16-16,4-5 11 0,-4-6 25 0</inkml:trace>
  <inkml:trace contextRef="#ctx0" brushRef="#br1" timeOffset="-182449.06">29479 7449 69 0,'2'-5'283'0,"-2"1"29"16,4-1 14-16,-4 2-101 0,5 0-64 0,-10 2-44 15,5-2-17-15,-10 2 1 0,0 1 16 16,-3-2 9-16,-7 2 8 0,-7 0-6 0,-6-2-22 15,-7 2-26-15,-3-2-46 0,-7-1-63 16,-3 1-75-16,-3-4-76 0,2-2-97 0,-4 0-102 16,9 1-35-16,5-2 14 0,1 2 43 15</inkml:trace>
  <inkml:trace contextRef="#ctx0" brushRef="#br1" timeOffset="-182068.43">29516 7527 94 0,'0'0'327'0,"0"2"50"16,0 3 48-16,0 2-57 0,0 3-37 15,0 0-29-15,0 4-19 0,-4-1-8 16,4 3-13-16,0 2-25 0,-4 2-35 0,4 0-36 15,4-1-47-15,-4-1-66 0,4-2-83 0,-2-2-92 16,-2-1-112-16,5-8-109 0,-3-3-118 16,2-8-101-16,2-6-18 0,2-10 32 15,-2-1 75-15,-3-6 95 0</inkml:trace>
  <inkml:trace contextRef="#ctx0" brushRef="#br1" timeOffset="-181681.22">29525 7259 179 0,'4'-5'362'0,"-4"3"50"0,6 2 40 0,2 4-89 16,-2-1-62-16,5 2-55 0,-3 1-49 16,2 2-48-16,-3-1-39 0,3 1-47 0,-2 0-61 15,-2-1-58-15,-3 0-57 0,5-1-47 16,-6 2-33-16,2-1-16 0,-2 1 10 0,-2-1 32 16,0 0 36-16,0 1 41 0,0 1 36 15,0 0 32-15,-2 2 20 0,-2 1 25 0,2-1 19 16,-2 3 20-16,0 1 17 0,-3 2 21 15,5-1 28-15,-2 2 27 0,0-3 26 0,2 0 23 16,2 0 10-16,2-1 3 0,-2-2-12 16,8 0-18-16,1-3-29 0,-1 0-31 15,4-2-28-15,3-2-23 0,-3-4-19 0,5 1-11 16,-1-4-5-16,5-2 0 0,-5-2 4 16,1-3 4-16,-1-1 1 0,-3-3-3 0,1 1-4 15,-8-1-6-15,5-3-10 0,-5 3-6 16,-6 0-7-16,0 2-7 0,0 1-1 0,-2 0-6 15,-6 5-13-15,-3-1-23 0,-1 3-41 16,0 1-61-16,-5 4-71 0,-4-1-70 0,1 2-63 16,3 0-44-16,1 0-33 0,5 0-19 15,1-2-26-15,4 1 23 0,4-4 42 0,2 2 57 16</inkml:trace>
  <inkml:trace contextRef="#ctx0" brushRef="#br1" timeOffset="-181426.9">29795 7342 97 0,'17'-10'243'15,"0"-1"32"-15,-1 4-36 0,-6 1-17 0,5 2-14 16,-7 2-2-16,2 2-2 0,1 0 1 16,-5 2-8-16,2 3-12 0,1 1-7 0,-1 5-13 15,0 1-19-15,0 3-11 0,1 0-7 16,-1 3-10-16,2 2-12 0,-1-2 1 16,1-1 1-16,0-2 6 0,-4-1 15 0,3-4 4 15,-1-1-4-15,0-3-11 0,-6-3-18 0,9-3-27 16,-1-6-27-16,0-3-21 0,3-3-12 15,3-1-2-15,5-1-4 0,0 1-1 16,1 6-2-16,1-2-13 0,8 8-27 0,-2 5-50 16,4 6-71-16,-2 5-89 0,-2 4-104 0,4 2-102 15,-2 3-133-15,-4 0-39 0,-4 1 25 16,-3-2 63-16,-3 0 91 0</inkml:trace>
  <inkml:trace contextRef="#ctx0" brushRef="#br1" timeOffset="-180603.23">23607 8610 221 0,'0'-2'354'0,"2"-2"32"15,-2 2 44-15,0-4-100 0,-2-3-35 16,-3-2-18-16,1-2-3 0,-2-2 4 16,-4-1-9-16,-1-2-28 0,-1 0-35 0,0 1-35 15,-3 1-40-15,-1-1-31 0,-5 5-28 16,4 2-19-16,-1 2-15 0,-3 2-3 0,0 6 5 15,5 5 15-15,-1 2 14 0,-3 7 12 16,3 4 12-16,1 5 5 0,-1 4 0 0,5 7-4 16,-3 2-9-16,7 3-9 0,0 2-7 15,1 5-12-15,1 2-15 0,2 1-12 16,2 2-12-16,-2 0-18 0,4 0-20 0,0-1-20 16,0-1-23-16,6-1-32 0,-2-3-53 15,-2-3-64-15,7-4-81 0,-3 0-87 0,6-6-76 16,-4-3-55-16,5-6-47 0,1-4-37 15,-5-7 35-15,7-4 74 0,-1-3 82 0,1-6 77 16</inkml:trace>
  <inkml:trace contextRef="#ctx0" brushRef="#br1" timeOffset="-180414.73">23482 9260 138 0,'7'-13'355'0,"-3"3"62"0,2 0 53 16,-6 5-75-16,4-1-32 0,-4 1-18 0,0-1-14 15,-4 0-8-15,-6 1-3 0,-1 0-11 16,-1 0-30-16,-9 2-42 0,1 2-46 0,-9-1-49 15,-2 0-51-15,-4 2-38 0,-7 2-28 16,3 0-31-16,-5 1-35 0,7 1-51 16,-2 1-70-16,2 2-94 0,8 1-99 0,2-1-72 15,0 1-50-15,11 1-30 0,1 0-15 16,3 0 7-16,12-2 51 0,0 1 60 0,6 0 60 16</inkml:trace>
  <inkml:trace contextRef="#ctx0" brushRef="#br1" timeOffset="-179868.84">23466 9115 252 0,'12'-12'283'16,"3"2"23"-16,-5 2-68 0,-2 2-38 15,-3 2-12-15,-1 1 5 0,-8 6 21 0,-1-1 27 16,-1 3 27-16,-4 5 14 0,-7-2 7 16,5 4-8-16,-3 0-7 0,-3 3-15 0,1 1-20 15,1-2-21-15,-1 1-30 0,3 2-25 16,1-2-34-16,5 0-31 0,0-1-26 0,4 2-19 15,4-3-18-15,0 1-16 0,10-1-12 16,0-1-14-16,3-1-11 0,3-4-14 16,5-1-10-16,-2-4-8 0,1-2-5 0,3-8-1 15,-2-1 5-15,-1-6 7 0,-1-3 7 16,-5-4 6-16,-1-1 1 0,1-2-2 16,-7-1-4-16,-1 2-7 0,-2 0-11 0,0 1-14 15,-8 6-20-15,0 2-23 0,4 2-30 16,-6 3-33-16,1 6-29 0,-3 1-25 0,0 1-20 15,2 5-8-15,-5 3 5 0,1-1 12 16,4 5 20-16,0 0 27 0,1 1 28 0,3 0 24 16,-2-1 7-16,8 1-3 0,-2-1-21 15,3 0-19-15,5-3-18 0,0 0 1 16,3-1 18-16,3-1 36 0,1 1 50 0,3-2 53 16,3 4 44-16,4-4 35 0,-4 4 28 15,4-2 15-15,-1 0 27 0,1-1 24 16,-6 1 24-16,-2-1 21 0,-1 1 26 0,-5-3 22 15,-1 0 6-15,-2-2-2 0,1-2-2 16,-5 0 6-16,-2-5-6 0,2-4-4 0,-2-4-11 16,-2-3-10-16,3-4-24 0,-1-4-31 15,-2-2-38-15,2-3-36 0,-2-2-31 0,8 2-25 16,1-1-30-16,9 1-42 0,3-1-66 16,4 5-81-16,10-1-86 0,2 4-83 15,11-1-83-15,0 5-88 0,12 3-1 0,-2 5 44 16,2 6 70-16,4 6 77 0</inkml:trace>
  <inkml:trace contextRef="#ctx0" brushRef="#br1" timeOffset="-179320.47">24892 9081 68 0,'4'-5'288'15,"-2"1"28"-15,-2 1 30 0,0-1-74 0,0-1-43 16,-2-3-16-16,-2 0 2 0,0 1 13 16,-2-2 12-16,0 0 3 0,2 0-3 0,-5 2-16 15,-5-1-20-15,1 5-20 0,-1 0-15 16,-3 3-20-16,1 3-16 0,-5 2-15 16,5 4-18-16,-7 1-13 0,6 2-12 0,1 4-12 15,-1 3-8-15,3 0-4 0,1 2-4 16,3 3-5-16,0-1-6 0,4 2-4 15,-1 1-5-15,3-1-6 0,4 0-5 0,4 2 0 16,3-4 0-16,-1-2 1 0,4-4-1 0,5-4 1 16,-3-4-3-16,5-7-5 0,3-7-3 15,-1-5-3-15,2-10-3 0,-5-2-2 16,1-5-2-16,-7-3 1 0,0 0 0 0,-4 1 0 16,1 4 1-16,1 4 4 0,-6 4 8 15,2 4 9-15,-2 4 7 0,2 5-3 16,0 6-8-16,-1 9-15 0,3 5-24 0,2 9-40 15,2 4-65-15,-1 6-88 0,7 2-114 16,1 4-115-16,1-1-123 0,5-2-111 0,0-3-14 16,4-3 49-16,4-5 102 0,2-7 114 0</inkml:trace>
  <inkml:trace contextRef="#ctx0" brushRef="#br1" timeOffset="-178845.66">25806 8945 212 0,'-4'-5'358'15,"2"2"23"-15,-2 3 16 0,-1 3-123 0,-1 1-81 16,0 5-56-16,-4 2-25 0,-3 2-2 16,-1 2 1-16,-3 0-3 0,1 2-11 0,3 1-13 15,-3 0-15-15,1-1-15 0,-1 1-7 16,5-1 3-16,-1-2 10 0,2 2 19 16,-1-3 18-16,5-1 13 0,0 2 15 0,2-2 10 15,4-1 16-15,0 2 10 0,0-1 7 16,6 2 1-16,0-1-8 0,5-1-14 0,-1 1-22 15,6 0-31-15,-1-1-23 0,-3 0-23 16,5-3-13-16,-7 0-13 0,3-3-9 16,-5 2-6-16,-2-3-5 0,0 1-6 0,1 0-11 15,-3 0-4-15,0 1-6 0,-4 0-2 16,-4 5-4-16,0 0-3 0,-3 1-7 0,-3-1-15 16,0 2-22-16,-3-3-28 0,-3 0-28 15,3-3-41-15,-1-1-35 0,-3-4-36 0,1-2-36 16,1-4-32-16,7-2-25 0,-2-4-9 15,-1-2-18-15,7-5-27 0,4-2-9 0,4 0 21 16,0-3 38-16,3-2 45 0</inkml:trace>
  <inkml:trace contextRef="#ctx0" brushRef="#br1" timeOffset="-178269.36">25953 9028 287 0,'2'3'356'0,"2"3"40"0,0 1-16 16,-2 4-59-16,-2 3-32 0,0 0-21 0,-2 4-13 16,-2 3-2-16,4 1-8 0,-4 0-10 15,-2 2-18-15,6 2-19 0,-7-2-25 16,7 3-24-16,0 0-23 0,-4-2-24 0,4-1-22 16,0-1-21-16,0-4-17 0,4-3-11 15,-4 0-15-15,0-5-15 0,0-4-11 16,4-3-3-16,-1-4-4 0,3-4-1 0,-2-7 1 15,6-3 5-15,-4-6 5 0,5-3 1 16,-1-1 0-16,-4-1 2 0,5-1 1 0,-5 3 2 16,4 1 0-16,-4 2 2 0,1 4 5 15,1 1 3-15,-2 3 3 0,0 2 6 0,0 2 5 16,1 2 0-16,1 3 2 0,-2 1-3 16,0 2 0-16,1 0-7 0,1 1-7 15,0 1-4-15,0 5-4 0,-1-1-9 0,-1 3-11 16,0 1-9-16,-2 2-9 0,2 2-12 0,0 1-14 15,-1 1-8-15,1 1-7 0,-2 1 0 16,-2-2 2-16,2-2 12 0,-4-1 10 16,6-2 11-16,-6-3 5 0,0-1 0 0,4-3 1 15,-4-1 2-15,5-3 4 0,-5-3 2 16,2-6 10-16,2-4 15 0,-2-5 13 16,2-5 6-16,0-2 3 0,-2-2 5 0,4 1 6 15,-1 2 10-15,1 2 22 0,0 2 27 16,4 5 16-16,1 4 6 0,5 6-3 0,1 5-16 15,-1 5-40-15,5 5-43 0,2 5-43 16,1 3-55-16,3 3-60 0,-4 4-67 16,0 1-44-16,0-1-34 0,-3 1-21 0,3-4 6 15,-7-1 23-15,1-3 31 0,2-4 12 0,-11-5-5 16,2-2-7-16,5-4-6 0,-7-4 3 16,0-5 6-16,3 0 17 0,-9-3 43 15,4-3 52-15</inkml:trace>
  <inkml:trace contextRef="#ctx0" brushRef="#br1" timeOffset="-177946.58">26662 9288 58 0,'8'-16'117'0,"0"0"24"15,-4 0-1-15,3 3-4 0,-1 0-8 16,2 1-7-16,-6 0-9 0,4 3-11 0,-2 0-11 16,3 3-12-16,-7-2-14 0,4 5-17 0,-4-2-6 15,0 0-5-15,-4 2 0 0,4 1 1 16,-11 1 8-16,5 0 11 0,-6 2 3 16,-3 2 3-16,-1 2 5 0,-3 1 5 15,3 1-1-15,-3 4 5 0,2 1 9 0,1 3 8 16,-1-2 9-16,7 3 3 0,2 2 2 15,-1 1-4-15,3 2-9 0,4-1-11 0,2-1-3 16,0 0-2-16,2-1 1 0,4-1 5 16,3-5 2-16,-1-1-1 0,2-4-9 0,-1-5-16 15,3-6-16-15,0-8-15 0,-1-4-17 16,-1-4-10-16,5-4-4 0,-9-3-3 0,0 2-1 16,-2 3 3-16,2 2 20 0,-4 5 32 15,3 3 27-15,1 4 11 0,2 4 3 0,0 4-6 16,3 4-44-16,-1 5-72 0,2 4-76 15,3 5-74-15,-3 4-65 0,3-2-59 0,-3 1-36 16,3-1-22-16,-3-2-16 0,4-6-25 16,1-3-10-16,-7-6 26 0,7-6 42 15,-7-6 46-15</inkml:trace>
  <inkml:trace contextRef="#ctx0" brushRef="#br1" timeOffset="-177741.22">26959 8857 208 0,'2'-19'286'0,"3"5"30"0,-1 5-55 0,-2 4-42 16,4 5-43-16,-2 2-26 0,-4 7-8 16,4 3-3-16,-2 6 4 0,-2 5 13 0,4 4 9 15,1 4 3-15,-3 4-15 0,4 4-19 16,-2 1-27-16,2 2-33 0,0 2-49 16,5-2-54-16,-5-2-43 0,-2-3-54 0,2-1-48 15,-2-7-47-15,3-5-34 0,3-4-37 16,-4-8-54-16,4-6-32 0,1-9 6 0,1-6 27 15,-1-11 41-15</inkml:trace>
  <inkml:trace contextRef="#ctx0" brushRef="#br1" timeOffset="-177556.64">27189 8853 42 0,'0'-34'187'16,"0"5"6"-16,0 6-15 0,0 5 2 0,0 3-7 16,0 6-5-16,0 3-13 0,0 5-17 15,0 4-18-15,-4 7-13 0,4 5-9 16,-2 8-4-16,-2 3 1 0,4 6-8 0,-3 4-15 15,3 2-14-15,0 4-23 0,3 3-32 0,-3 0-38 16,0 1-42-16,4-1-37 0,-2-1-39 16,-2-5-37-16,4-2-27 0,2-7-25 0,-2-4-21 15,0-7-14-15,3-7 10 0,-1-6 28 16</inkml:trace>
  <inkml:trace contextRef="#ctx0" brushRef="#br1" timeOffset="-177132.95">27307 9235 162 0,'8'-4'204'15,"2"-5"-30"-15,7 4-22 0,-3-1-7 16,3 0-10-16,-5 0-7 0,5-3-3 16,-1 2-8-16,1-1-7 0,-1 1-8 0,3-3-5 15,-2 3-8-15,-1-2-17 0,-4-1-15 16,3-3-14-16,-7 2-14 0,3-4-11 0,-1-2-10 16,-6 1-1-16,-2-4-7 0,-2-1-8 15,0 2-3-15,-6-1-10 0,2 1-16 16,-2 2-2-16,-5 0-4 0,3 4-1 0,-2 3-1 15,-5 4 5-15,3 2 11 0,-3 6 5 16,-1 6 5-16,5 3 9 0,-5 5 2 0,3 3 3 16,3 5-5-16,0 2 1 0,-1 5-6 15,5 1-1-15,0-1-3 0,6 2 6 16,-4-3 0-16,4-1 5 0,0-1 5 0,0-4 5 16,4-1 7-16,0-4 0 0,2-1 8 15,1-3 8-15,-1-3 5 0,0-1-3 0,4-5-1 16,1-4 5-16,3-2-6 0,-2-4-3 15,3-2-4-15,-7-4 7 0,3-4-2 0,3-2 3 16,-6 0 0-16,3-6-2 0,-1 1 0 16,0-1-4-16,-3-1-8 0,3 2-3 0,-4-1-1 15,4 1-5-15,1 1 1 0,1 1-4 16,-2 2-4-16,7-1-16 0,-3 2-28 0,3-1-29 16,2 1-23-16,7-4-27 0,1 1-56 15,6-1-70-15,5-2-33 0,5 2-1 16,-4-2 5-16</inkml:trace>
  <inkml:trace contextRef="#ctx0" brushRef="#br1" timeOffset="-176466.75">27995 8943 89 0,'4'4'361'16,"0"5"59"-16,-4 4 46 0,2 7-28 0,5 4-74 15,-3 6-43-15,-4 4-30 0,6 7-19 16,-2 4-3-16,-2 3-15 0,2 3-20 0,2 3-30 15,1 0-17-15,-3 0-22 0,6-2-24 16,-4-2-23-16,0-7-20 0,-1-4-19 16,-1-7-30-16,-2-5-26 0,2-6-27 0,-4-6-15 15,0-6-10-15,0-4-7 0,-4-10 0 0,2-6-1 16,-2-9 5-16,-1-9 1 0,3-7 2 16,-2-11 5-16,4-5 7 0,0-5 6 15,0-4 7-15,0-1 4 0,4-1 2 0,-2 3 1 16,7 4-6-16,-1 8 4 0,2 3 3 15,5 8 6-15,-3 6 9 0,9 5 9 0,0 6 5 16,-5 6 3-16,3 2 2 0,6 7-7 16,-3 2-7-16,-1 5-3 0,2 4-6 0,-5 2-5 15,3 4-1-15,-5 4-4 0,1 2-2 16,-7 3-6-16,1 3-4 0,-5 1-7 0,-2 2-6 16,-4 0-12-16,-4 2-17 0,-2-3-26 15,-5-1-41-15,-5-1-56 0,-1-5-68 0,-3-2-66 16,-3-4-72-16,-4-4-60 0,4-5-45 15,1-2-50-15,1-6-5 0,0-1 41 0,5-2 67 16,5-3 76-16</inkml:trace>
  <inkml:trace contextRef="#ctx0" brushRef="#br1" timeOffset="-175551.21">28646 9013 3 0,'23'-13'250'15,"-2"3"23"-15,-3 0 19 0,-7 2-89 0,-1 3-57 16,4 0-38-16,-12-1-22 0,3 1-3 16,-5 1 5-16,0 0 15 0,-7-1 17 0,-1 2 13 15,-2 0 7-15,-3 2 0 0,1-3-3 16,-7 4-6-16,-3 4-7 0,3-2-7 16,-8 5-6-16,2-2-4 0,-2 6-7 0,5 0-3 15,-5 1 0-15,4 4-11 0,2 1-6 16,5 2-12-16,3 4-12 0,-1 0-10 0,4 3-15 15,3 0-8-15,7 0-7 0,0-1-2 16,0-1-4-16,7-3 5 0,3-2 0 16,0-3 6-16,7-5-1 0,-1-4 2 15,1-7-1-15,4-7-5 0,1-6 1 0,-1-5-4 16,0-5 1-16,-5-4-1 0,1-1-2 16,-5-1 0-16,-2 2-4 0,1 3-1 0,-5 2 1 15,0 5 10-15,-2 2 20 0,3 6 19 16,-3 0 9-16,2 5 9 0,-2 2 0 0,4 2-17 15,-4 4-33-15,7 3-33 0,-5 3-33 16,4 2-26-16,1 3-21 0,-1 0-17 0,0 1-1 16,-1 2 2-16,1-1 11 0,0 0 7 15,-4-4 11-15,5 2 11 0,-5-3 10 0,4 0 9 16,-3 0 7-16,-3-3 15 0,2 0 21 16,0-4 19-16,2 2 16 0,-6-3 11 0,7-2 7 15,-9-4 1-15,2-4-9 0,4-2-12 16,-2-6-6-16,0-5-9 0,-2-4-1 15,-2-3-3-15,0-3-5 0,6-2-1 0,-6-2-3 16,5 2-1-16,-1 0-1 0,2 0 2 16,0 2-2-16,9 5-3 0,-3 1-2 0,0 4-2 15,9 1-15-15,0 4-20 0,1 2-13 16,1 3-15-16,2 3-9 0,2 3-7 16,-2 2 11-16,2 1 13 0,-1 2 15 0,1 2 14 15,-4-2 14-15,2 3 9 0,-7 1 7 0,3-1 10 16,-4-1 6-16,-3 1 9 0,-1-2 5 15,-3 0 1-15,-4-2 3 0,0 1-9 16,3 0-7-16,-7-2-8 0,2 0-3 0,-4-2-6 16,2 0-1-16,-4-1 4 0,2 0 1 15,-4 0 1-15,2 0-2 0,-7 1-1 0,3 0-1 16,-4-1 1-16,-7 4-3 0,5 1 3 16,-9 2 2-16,0 5-1 0,3 1 0 0,-7 3-1 15,2 0 0-15,3 4 2 0,-3 1 1 16,4 1 6-16,5 1 7 0,-3 1 4 0,7 0 1 15,4 1-5-15,0 0-7 0,1 0-3 16,5-3-9-16,5-1-3 0,1-2 0 16,0-3 4-16,0-3 16 0,5-2-1 0,3-8 9 15,3-2 6-15,-1-7 8 0,1-4 9 16,3-7 8-16,-7-1 7 0,3-6 4 0,1-1 1 16,-3-2-4-16,-6 1-7 0,3 3-3 0,-5 3 8 15,-2 6 23-15,2 2 22 0,3 3 13 16,-7 5 2-16,4 4-8 0,2 6-26 15,0 2-51-15,7 9-54 0,-3 6-61 0,5 3-61 16,4 6-69-16,1 4-67 0,3 3-52 16,2 0-39-16,2 2-26 0,2-6-13 0,2-1-24 15,-4-6-21-15,4-7 21 0,-6-4 41 16,0-7 53-16</inkml:trace>
  <inkml:trace contextRef="#ctx0" brushRef="#br1" timeOffset="-174371.63">29328 8775 250 0,'4'6'410'0,"1"1"64"0,-3 2 49 16,4 5-95-16,-6 1-68 0,4 1-45 0,0 2-42 15,-2 3-25-15,-2 0-9 0,4 2-10 16,-2-1-14-16,-2-1-24 0,0 0-24 0,5-2-33 16,-5-1-36-16,4-2-33 0,-2-3-23 15,-2-3-21-15,0-3-17 0,4 0-13 16,-4-4-13-16,4 0-3 0,-4-5-2 0,2-2 0 15,2-3 7-15,2-5 7 0,1-6 5 16,-1-3 2-16,4-3 3 0,-4-4-1 0,5 2 0 16,-1-3 0-16,-4 2 4 0,5 0-2 15,-5 5 2-15,2 3 1 0,-2 1 4 16,0 5 6-16,1 2 3 0,1 3 9 0,-6 2 6 16,8 3 6-16,-4 0 0 0,5 3-1 15,-5 3-3-15,4 1-7 0,1 4-8 0,-5 3-6 16,4 3-7-16,3 1-4 0,-5 5-6 15,2-1-4-15,-1 2-8 0,-1 3-6 0,-2-1-7 16,0 0-6-16,0-4-7 0,3-1-3 16,-9-5-11-16,2-1-14 0,2-3-15 15,-2-3-6-15,-2-4 2 0,4-4 6 0,0-2 17 16,-2-5 19-16,4-5 22 0,-1 1 12 16,1-4 9-16,0 0 3 0,2 3 0 0,3-2 5 15,-3 5 2-15,2 1-1 0,1 2 0 16,3 2 0-16,3 4 0 0,-1 2-1 0,1 2-1 15,-1 2 0-15,1 4 2 0,1-1 1 16,1 1 1-16,-3 0 0 0,1 3 4 0,0 0 12 16,-5-3 13-16,4 0 12 0,-5 0 12 15,3-2 5-15,-5-1-3 0,1-1-6 16,0-1-15-16,1-3-14 0,-5 0-11 0,8-5-11 16,-8-1-10-16,1-2-5 0,3-5-6 0,-4-2-2 15,0-4-3-15,-2-1-3 0,1-1-3 16,-5-1-4-16,0-1-4 0,-5 2-3 0,1 0-5 15,-2 3-3-15,2 2 1 0,-2 2 1 0,4 3 1 16,-7 4 8-16,3 3 5 0,-4 2 6 16,2 7 8-16,-7 1 9 0,3 3 6 15,-3 4 4-15,-1 5 7 0,-1 3 10 0,5 2 14 16,-3 2 12-16,5 2 13 0,4 2 9 16,0-1 5-16,1 4-2 0,5-1-8 0,0-1-12 15,7 2-11-15,1-2-8 0,2-3-6 16,-1-2-8-16,1-1-3 0,6-4 0 0,1-7-2 15,4-2-2-15,-1-5-4 0,3-6-2 16,0-8-4-16,4-2-1 0,0-8-3 0,4-6-2 16,-7-6 0-16,7-6-1 0,-2-3-1 15,-2-6-2-15,0-1 6 0,-2-3-3 0,-7 1 3 16,-1 3-1-16,0 2 4 0,-1 2 0 0,-6 5 0 16,1 5 0-16,3 2-1 0,-12 5 4 15,9 4 0-15,-7 4-1 0,2 4 1 0,-4 2 1 16,2 1 4-16,-4 2 0 0,6 4 3 15,-6-2-1-15,4 5 2 0,1 0-3 0,-5 6-3 16,0 1-2-16,0 6-1 0,0 4-1 16,0 6 0-16,-5 4-1 0,1 8 2 0,2 0 0 15,-2 7 0-15,4 3-9 0,0 3-12 0,0 0-14 16,0 5-25-16,0 1-33 0,4 0-37 16,-2-3-47-16,2-1-45 0,1-3-51 0,-3-5-44 15,4-4-30-15,2-8-39 0,-2-9-47 16,5-8-20-16,1-8 23 0,-2-10 43 0,3-8 54 15</inkml:trace>
  <inkml:trace contextRef="#ctx0" brushRef="#br1" timeOffset="-174170.16">30610 8876 21 0,'2'-10'281'0,"-2"2"38"16,6 3 27-16,-2 0-71 0,-4 1-70 0,0 0-53 15,0 2-34-15,0-1-16 0,0 1 1 0,-6 1 10 16,0-1 15-16,-9 1 18 0,3 1 8 15,-4 1-4-15,-9 2-16 0,2 1-21 0,-4 1-25 16,0 1-24-16,-2 3-29 0,-2-1-32 16,2 1-45-16,-2 1-61 0,2 0-61 0,-2 0-61 15,5 1-61-15,3-1-60 0,0-2-68 0,2 1-6 16,9-1 28-16,-3 2 42 0,5-2 56 16</inkml:trace>
  <inkml:trace contextRef="#ctx0" brushRef="#br1" timeOffset="-173704.33">30531 9010 221 0,'31'-4'281'0,"-2"-2"17"15,2 0-34-15,-4-3-98 0,0 0-39 0,-4-3-14 16,0-2-1-16,-3-1 5 0,-3-3 3 0,3 0 5 16,-3-1-7-16,-1-3-12 0,-3 1-18 15,-3-2-15-15,5 1-18 0,-7-3-19 0,-4 1-12 16,2 0-13-16,-2 2-2 0,1-1-4 15,-5 2-4-15,-9 3-2 0,7 2-3 16,-6 1-2-16,0 7-4 0,-7 2-3 0,-1 5 0 0,-1 4 4 16,-4 4-5-16,-1 8-1 0,1 3-3 15,-2 3 1-15,1 6 2 0,-1 1-3 0,6 6 6 16,-1-1 4-16,1 3 5 0,9 0 0 16,0 1 4-16,1-1 2 0,7 0-1 0,0-2 4 15,7 0 2-15,1-1 5 0,0-3 8 16,3-3 8-16,3-4 11 0,-2-4 5 0,5-3 4 15,4-4 1-15,-1-3-9 0,-1-4-5 0,4-7-8 16,-3-4-6-16,3-3-9 0,-2-6-2 16,-5-3-5-16,1-4 0 0,-1-3-6 0,-5-1-1 15,-1-3 1-15,0-1-2 0,-3-1-1 0,-1 0-1 16,-2 2 1-16,2-2 3 0,0 5 2 16,5 0 15-16,-1 3 10 0,2-1 9 0,3 4 1 15,1 2 1-15,7 0-2 0,4 1-17 16,0 3-23-16,4 0-36 0,2 2-41 0,2 0-37 15,6 2-47-15,-1-1-45 0,3-3-42 0,0 1-32 16,-3-5-30-16,3 1-46 0,-1-4 5 16,-7-1 26-16,-4-1 41 0</inkml:trace>
  <inkml:trace contextRef="#ctx0" brushRef="#br1" timeOffset="-172602.16">25752 9808 63 0,'-4'-4'102'0,"-2"-1"-2"0,4 0 0 15,-2 0-1-15,0 0 1 0,1 2 2 16,-1 0-1-16,-2 0 1 0,2 1 3 0,2 0 7 16,-2 0 3-16,0 2 7 0,2 0 19 15,-3 0 19-15,-1 0 20 0,6 0 26 0,-4 0 36 16,4 2 35-16,-2-2 33 0,2 0 36 15,2 0 9-15,-2 2-13 0,4 0-36 0,7 4-44 16,1 0-55-16,5 3-62 0,7 2-45 16,5-1-34-16,13 4-18 0,3-2-15 0,15 1-11 15,4 0-3-15,8 1-6 0,9-2-3 16,6 0-5-16,2-3 0 0,8 0-8 0,0-3-5 16,2-1-5-16,-2-5-5 0,-4-2-6 15,-6-1 0-15,-4-3-1 0,-9 0 0 0,-7-1 2 16,-7 0 10-16,-11 0 2 0,-8 1 3 15,-3 1 0-15,-14 0 1 0,1 1-2 16,-6 0-5-16,-5-1-3 0,-1 3-2 0,-3-2-2 16,0 3-1-16,-3-1-2 0,-3 2 4 15,-2-2-3-15,2 0 0 0,0 2 0 16,-2 0 2-16,-2 0-1 0,0 0 1 0,0 0-1 16,0 0 2-16,4 0 2 0,-4 0-2 15,0 2 3-15,0 0 0 0,0-2 1 0,0 0 0 16,0 0 1-16,0 1 2 0,0 0 4 15,0-1 0-15,0 1 6 0,0-1 0 0,0 4 0 16,0-3 1-16,0 0-2 0,0-1 2 16,0 2 1-16,0-2 1 0,0 2 0 15,0-2 0-15,0 1 1 0,0-1 0 0,0 0 0 16,0 0-1-16,0 0 4 0,0 0-3 0,0 0 0 16,0 0-5-16,0-1-9 0,0 1-19 15,0 0-32-15,0-2-49 0,0 2-79 0,-4-2-101 16,4 2-105-16,0-2-135 0,4-3-86 15,-2-4-13-15,2 0 46 0,-4-2 87 16,7 3 104-16</inkml:trace>
  <inkml:trace contextRef="#ctx0" brushRef="#br2" timeOffset="-136751.79">7276 7506 89 0,'-8'-16'301'16,"6"6"51"-16,-2 0 43 0,4 1-47 16,-2 0-10-16,2 1 14 0,-4 2 25 0,4 1 26 15,4 0 10-15,-4 2-22 0,2 2-39 16,-2-3-51-16,0 4-56 0,0-2-57 0,4 4-42 15,-2 2-31-15,2 0-25 0,2 4-20 16,3 5-13-16,-3 2-10 0,0 6-13 0,4 6-3 16,3 2-5-16,-3 8-3 0,0 4-4 15,7 5-2-15,-5 4-2 0,3 6-3 16,1 3-3-16,1 1-3 0,-1 3-1 0,1-1-1 16,-3 0-3-16,3-3-1 0,-5-2-3 15,-1-5 2-15,-1-5-3 0,2-6 0 16,-5-7-1-16,1-6 0 0,-6-5-3 0,2-5-2 15,-4-5-1-15,4-5 2 0,-2-7 0 0,-2-5 3 16,0-8 3-16,0-8 3 0,0-5 0 16,0-7-3-16,4-2-4 0,-1-5-2 15,5 0-3-15,-2 0-4 0,4 2 2 0,-3 5 0 16,5 3 2-16,-2 3 3 0,1 5-1 16,1 1 0-16,2 6 2 0,3 4-3 0,-5 2 8 15,5 6 6-15,4 2 5 0,-5 7 1 16,5 3 0-16,-5 4 6 0,5 4-6 15,-4 3-5-15,-1 4-2 0,-3 1-2 0,1 3 2 16,-8 0 1-16,0-1-3 0,-6 1 0 16,-6-2 0-16,-4-1-3 0,-7-5-7 15,-5-2-11-15,-5-5-4 0,-6-5-10 0,-5-5-16 16,-1-4-23-16,-2-4-22 0,-3-9-42 16,1 1-85-16,4-6-129 0,2-2-128 0,3 0-135 15,8-1-106-15,9 2-23 0,7-3 54 16,8 6 120-16,8 0 134 0</inkml:trace>
  <inkml:trace contextRef="#ctx0" brushRef="#br2" timeOffset="-136239.93">8099 7863 120 0,'4'-9'318'0,"-2"0"44"15,2 0 41-15,3 3-75 0,-1-2-38 0,-2-1-24 16,0 2-13-16,-2 1-10 0,4 0-12 16,-6 0-24-16,0 0-27 0,0 1-26 0,0-1-24 15,-6 4-26-15,4-2-20 0,-6 3-17 16,-5 1-12-16,3 1-14 0,0 4-8 0,-7 2-10 15,1 5-6-15,3 2-2 0,-3 2-4 16,1 4 1-16,3 4 2 0,-3 1 7 16,9 2 8-16,-4 2 12 0,6 1 17 0,2 0 15 15,-3 1 8-15,5-2 5 0,5-1-2 16,1-1-6-16,0-1-11 0,-2-6-11 16,6-2-13-16,-3-2-10 0,3-9-8 0,0-4-7 15,1-9-9-15,-3-4-4 0,6-9-8 16,-7-8-1-16,3-4-1 0,-4-8-3 0,0-2-1 15,-2 1 1-15,3 0 2 0,-7 4 1 16,0 2-2-16,4 7 5 0,-4 4 8 16,0 6 3-16,2 5 4 0,2 5 3 0,0 7 1 15,2 6-3-15,1 9-6 0,3 4-8 16,2 8-11-16,-1 5-12 0,5 4-16 0,5 3-27 16,2 0-36-16,-3-1-51 0,3-1-64 15,-2-3-80-15,-5-4-74 0,1-6-59 0,-1-4-59 16,-3-8-70-16,1-9-4 0,-4-6 50 15,3-9 66-15,-3-5 77 0</inkml:trace>
  <inkml:trace contextRef="#ctx0" brushRef="#br2" timeOffset="-135921.27">8452 7743 89 0,'5'-28'244'0,"-3"4"37"0,-2 4-25 16,4 5-26-16,-2 1-6 0,-2 5-4 15,0 3 1-15,0 5 9 0,0 2 5 0,0 4-1 16,-6 5-1-16,6 2-10 0,-7 3-13 0,3 2-25 15,2 4-23-15,-2 1-26 0,0 1-24 16,2-1-23-16,-2 2-16 0,4 0-13 0,0-1-9 16,0-1 0-16,0-1 6 0,4 0 7 15,-2-1 8-15,6-2 5 0,-2-2 0 16,7-1-4-16,-3 0-8 0,1-4-17 0,5 0-14 16,-1-1-10-16,-3-3-9 15,4 1-8-15,7 3-3 0,-8-6-5 16,-9 0 0-16,4-2-3 0,-4 2-4 0,-1 0-4 15,-3 3-9-15,-2 2-8 0,0 1-18 16,-2 1-19-16,-7-1-34 0,3 3-45 0,0-2-64 16,-4 1-79-16,-1-1-81 0,-1-1-71 15,1-2-80-15,5-2-57 0,-4 0 15 0,4-3 62 16,0 0 79-16,-3-3 85 0</inkml:trace>
  <inkml:trace contextRef="#ctx0" brushRef="#br2" timeOffset="-135603.22">8638 8112 196 0,'27'-17'263'16,"0"-2"27"-16,4-1-57 0,-2-1-19 16,-2-1-5-16,2-2 11 0,-2-2 10 0,0 1 15 15,-7-1 9-15,3-1-5 0,-2 1-7 16,-1 1-22-16,-3-1-26 0,-5 3-32 0,3-1-38 16,-7-1-31-16,0 4-29 0,-5 1-27 15,1 2-16-15,-4 1-13 0,0 4-5 0,-4 1-9 16,-3 6-10-16,1 3-2 0,-4 6-4 15,-5 4-4-15,3 7-8 0,-5 4-4 0,1 5-7 16,-5 6-1-16,9 4-3 0,-3 2 4 16,3 2 10-16,2 2 14 0,3 0 14 15,7-2 18-15,0 1 14 0,7-3 11 0,-1-4 8 16,0-1-1-16,4-4 0 16,1-2-8-16,5-6-11 0,-1-6-8 0,3-3-9 15,-1-7-16-15,8-4-38 0,-3-7-66 0,5-6-90 16,0-6-85-16,6-7-90 0,0-3-105 15,4-1-54-15,1 1 17 0,1 3 63 16,0 5 71-16</inkml:trace>
  <inkml:trace contextRef="#ctx0" brushRef="#br2" timeOffset="-134845.08">9808 7581 171 0,'5'-3'303'0,"-3"1"29"16,2 1-10-16,0 2-85 0,-4 2-43 0,0 1-30 16,-4 3-16-16,-2 2-2 0,-1 4 2 15,-3 2 2-15,-4 5 0 0,1 2-7 16,-3 5-13-16,1 3-9 0,3 5-4 0,-3 4 1 16,7 1 5-16,-2 2 5 0,6 2 12 15,4-2 15-15,0 1 6 0,4-3-7 0,2 1-15 16,4-2-18-16,3-5-19 0,3 0-30 0,-1-6-29 15,1-4-23-15,1-4-33 0,5-7-31 16,-1-7-48-16,0-4-50 0,2-8-53 16,-1-6-45-16,5-8-36 0,-4-2-17 0,2-7 9 15,-3-4 26-15,1-1 41 0,-2-4 45 16,-5 1 47-16,1 0 41 0,-5-1 32 0,-1 3 18 16,-1 4 11-16,-6 1 11 0,-2 3 6 15,-2 0 11-15,0 7 10 0,0 1 16 16,0 2 19-16,-2 2 12 0,-2 3 21 0,-2 2 16 15,2 2 16-15,-3 4 9 0,1 1 7 16,0 1 9-16,-4 5 1 0,-1 1-1 0,1 6-9 16,-6 1-2-16,5 5-5 0,-5 0-10 15,3 4-8-15,-1 2-4 0,1 2-5 16,3 0-5-16,4 3-6 0,0 0-4 0,2 0-8 16,4 0-11-16,4 2-11 0,-2-2-13 15,4-2-8-15,4 0-9 0,1-3-7 0,1-3 0 16,2-3 1-16,-1-5 0 0,1-5 0 15,-1-6-1-15,3-7 3 0,-5-5-1 0,5-8-3 16,-6-5 1-16,1-5 3 0,-5-4 1 16,0-1-1-16,-2-1 0 0,-4 0-3 15,4 4-1-15,-4 4 1 0,3 5 2 0,-3 5 3 16,4 5 4-16,2 6-1 0,0 5 0 16,4 8-4-16,1 6-11 0,5 4-16 15,1 7-20-15,4 2-37 0,-3 4-64 0,7-2-80 16,-6 1-96-16,5-1-89 0,-1-1-76 0,0-7-71 15,-3-4-64-15,1-7 11 0,-2-5 68 16,-5-6 77-16,3-6 85 0</inkml:trace>
  <inkml:trace contextRef="#ctx0" brushRef="#br2" timeOffset="-134513.45">10522 7689 142 0,'0'-15'234'0,"0"-1"22"0,-2 6-62 16,-3 1-32-16,-1 2-21 0,2 4-6 15,-6 1-2-15,2 2 7 0,-1 3-4 0,-3 3 1 16,1 0-10-16,1 3-6 0,4 2-17 16,-4 1-20-16,3 0-16 0,1-1-18 15,-2 3-12-15,2 1-12 0,6 1-8 0,0 0-6 16,0 0-9-16,0 2 1 0,6-2 2 16,2 3 6-16,3-1 7 0,-3 1 11 0,6-1 12 15,3 1 9-15,-1-1 5 0,1-1 2 16,4 0 6-16,-5 1 1 0,1-3 0 15,-5 3 0-15,5 0-7 0,-7 0-4 0,0 1-10 16,1 1-9-16,-5-1-12 0,0 1-6 16,-2 1-6-16,-4-1-11 0,0 0-14 0,-4 0-26 15,-2-2-38-15,0-3-48 0,1-2-48 16,-7-2-41-16,2-4-33 0,4-1-26 0,-5-6-20 16,1-1-16-16,0-5-2 0,3-2 6 15,3-1 2-15,2-1 26 0,-2-3 47 0</inkml:trace>
  <inkml:trace contextRef="#ctx0" brushRef="#br2" timeOffset="-134237.66">10602 8122 76 0,'23'-18'115'0,"-2"-1"-8"0,1-2-5 0,3-1 3 16,-2-3 1-16,6 0 5 0,2-2 14 15,-2 1 5-15,2-1 11 0,2 0 5 0,-6-1 17 16,0-1 17-16,-5-1 6 0,1 2 6 16,-6 0 1-16,1-1-7 0,-5 2-18 0,-7 3-21 15,4 0-26-15,-10 5-27 0,4-1-24 16,-8 6-20-16,-2 3-17 0,0 2-11 15,-9 8-10-15,3 4-2 0,-5 5-2 0,-3 5 1 16,3 5 1-16,-3 6 0 0,3 3 3 0,-4 5-2 16,9 3-1-16,0 0-2 0,1 3 0 15,5 1-1-15,2-1 7 0,8 0 9 0,-2-2 5 16,4-3 7-16,5 0 4 0,-1-4 0 16,2-3-4-16,3-6-7 0,-3-3-14 15,5-7-25-15,3-7-51 0,1-4-95 0,2-9-129 16,8-4-175-16,4-4-85 0,6-2-31 15,3-1 18-15,1 3 80 0</inkml:trace>
  <inkml:trace contextRef="#ctx0" brushRef="#br2" timeOffset="-133731.58">11690 7974 97 0,'-11'4'308'0,"7"-1"46"0,-2 0 65 15,2-1-24-15,2 1 21 0,2 0 30 16,0-3 18-16,2 1-1 0,8-1-33 16,5 0-67-16,3 0-82 0,9-1-80 0,6 1-58 15,4-2-40-15,11 1-24 0,1-2-16 16,7 0-14-16,2-3-5 0,4-2-3 0,-2-1-4 16,4-3-2-16,-8 0-4 0,2 0-3 0,-2-3-10 15,-9 2-7-15,-3 0-5 0,-5 0-6 16,-2 1 0-16,-8 1-5 0,-2 0 5 15,-2 5 0-15,-9-2-1 0,1 2-4 0,-7 0-5 16,-2 2-11-16,3 1-7 0,-7 0-10 16,2 0-11-16,-6 1-5 0,4 1-5 0,-2-1-2 15,-2 0 2-15,-2 1-1 0,2 0-1 16,-4 1-5-16,4-2-7 0,-4 2-21 16,2 0-42-16,-2 0-50 0,2 0-55 0,-2 0-55 15,-1 0-48-15,5 2-32 0,-6-1-5 16,4-1 6-16,-2 0 3 0,0 0 3 0,-2-1 11 15,0-1 6-15,-5 1 27 0,5-2 40 16</inkml:trace>
  <inkml:trace contextRef="#ctx0" brushRef="#br2" timeOffset="-133156.17">12456 7686 70 0,'-14'-8'193'16,"-3"1"-11"-16,7 2-12 0,-2-1-5 15,-3 3-3-15,7 2 3 0,-2 2 9 16,-1 4 4-16,7 4 19 0,-2 4 14 0,2 5 13 15,4 4 6-15,4 3-7 0,0 2-12 16,2 3-24-16,7 3-26 0,3 2-23 0,-1 0-18 16,1 0-16-16,1-1-14 0,-1-3-7 15,1 0-9-15,-7-7-12 0,3-2-11 0,-3-5-15 16,-4-4-10-16,-2-5-8 0,0-8-8 16,-4-5-10-16,-4-7 0 0,0-6-4 0,-4-7-1 15,-7-6-4-15,3-6-3 0,-5-6-1 16,-3-6 3-16,-7-1 0 0,0-1 2 0,0 0 5 15,-6 1-1-15,6 4 2 0,-2 2 0 16,2 4-2-16,3 4 0 0,5 6 4 0,2 3 0 16,3 6 2-16,8 3 3 0,0 6 0 15,6 1 1-15,2 7-1 0,8 2-2 16,4 5 0-16,3 5 1 0,0 1 0 0,9 4 3 16,1 4-1-16,2 1 3 0,2 1 0 15,2 2 3-15,5 1 3 0,-3 1-2 16,2-1 5-16,2 0 5 0,-4-1 2 0,0-2 2 15,-1 1 0-15,1-2 9 0,-6-2 5 16,-3-3 2-16,1 1 3 0,-4-1 5 0,0-3-2 16,-9-3 3-16,3-1-7 0,-5-1-7 15,-1-1-8-15,-5-1-9 0,2 0-9 16,-6-1-5-16,2-2-4 0,-4 1-3 0,0 1 2 16,-4-2 1-16,2 1 5 0,-2 2 0 15,-2 0 2-15,-1 0 2 0,-1 2 3 0,-4 1 0 16,1 1-1-16,-1 4 2 0,-4-1-1 0,-1 2-2 15,-4 3 0-15,-6 1-4 0,5 4 6 16,-9 3-1-16,-2-1 0 0,0 5-1 0,-5 0-6 16,-1 2-11-16,-4 2-32 0,1-2-51 15,3 1-84-15,0-2-110 0,-5-1-117 16,7-1-114-16,0-2-135 0,4-5-41 0,0 0 39 16,0-2 86-16,6-2 108 0</inkml:trace>
  <inkml:trace contextRef="#ctx0" brushRef="#br2" timeOffset="-131535.61">5683 10992 165 0,'0'18'391'0,"6"-2"49"16,-2 4 34-16,2-2-58 0,0-1-101 15,0 0-57-15,3-5-32 0,-7 1-8 0,4-5-5 16,-2-2-4-16,-4-1-14 0,4-3-18 16,-4-4-20-16,-4-3-20 0,4-6-18 0,-6-1-14 15,0-8-16-15,-5-3-20 0,5-2-20 16,-8-5-17-16,3-2-12 0,1-1-12 0,2 0-6 16,-3-1-5-16,1 1-4 0,6 1-5 15,2 4-5-15,2-1-4 0,0 2-4 0,2 3-1 16,6 2 1-16,1 1 3 0,5 1 5 15,-2 1 3-15,5 1 1 0,-3 0 4 0,9 1-12 16,-2 1-1-16,2 0 1 0,-1 2 2 16,5 0 1-16,0 1 3 0,-4 2 12 15,4 0 3-15,-3 3 1 0,-1 0 3 0,-2 1 1 16,-3 0-3-16,-1 0-1 0,0 0-1 16,-3-1-3-16,-2-2 0 0,-1-2-3 0,-1-1-3 15,-4-1 4-15,-2-4-1 0,-2-2-5 16,-2-1-11-16,0-1-16 0,-2-1-17 0,-4-1-23 15,-2 2-18-15,0-1-21 0,-3 3-11 16,1 2-2-16,0 5-1 0,-1 4 13 0,-1 5 15 16,2 5 25-16,-1 5 18 0,5 7 23 15,-4 7 15-15,4 5 21 0,-1 9 25 16,3 3 37-16,0 7 44 0,4 4 50 0,4 4 54 16,2 4 32-16,1 1 12 0,3 1-11 15,6-1-32-15,1-3-42 0,4-1-43 16,-1-4-41-16,-1-4-27 0,6-3-19 0,-3-6-12 15,-1-6-12-15,-2-6-10 0,1-6-10 16,3-8-12-16,-6-6-20 0,3-8-26 0,3-7-42 16,-2-9-63-16,-1-6-77 0,-1-6-78 15,2-6-76-15,-5-4-51 0,1-1-28 16,-1-2-14-16,-5-2 17 0,-1 4 23 0,-4 2 45 16,0 2 50-16,1 3 59 0</inkml:trace>
  <inkml:trace contextRef="#ctx0" brushRef="#br2" timeOffset="-130999">6435 10389 42 0,'0'-13'234'0,"0"3"35"15,0 2-16-15,-2 5-28 0,2-1-18 16,-4 4-18-16,0 4-9 0,-3 3-8 16,1 4-2-16,0 2-1 0,-4 5-2 0,-1 3 1 15,1 3 4-15,-2 5 5 0,1 0 5 16,5 3-5-16,2 1-9 0,2 1-20 0,-2 1-20 16,8-1-28-16,2-1-26 0,0 0-18 15,5 0-16-15,5-3-12 0,-3-3-8 0,1-3-11 16,5-3-8-16,1-4-6 0,1-7-8 15,-5-5-10-15,7-5-17 0,-2-6-11 16,0-9-13-16,-3-5-8 0,3-6-6 0,-5-7 3 16,1-6 10-16,-7-2 14 0,3-4 10 15,-9-2 12-15,2 2 7 0,-6 2-1 0,0-1 2 16,-6 2 0-16,6 5 0 0,-6 1 2 16,1 4 0-16,-1 5 9 0,2 5 0 0,2 2 4 15,-2 5 0-15,0 4 6 0,2 6 3 16,2 2 4-16,0 6 7 0,0 4 15 0,2 5 9 15,2 2 6-15,2 7 5 0,-2 1 2 16,7 3-5-16,-5 3-7 0,4 0-10 16,3 2-8-16,1 0-6 0,-2-1-6 0,3-1-3 15,-3-1-3-15,1-1 4 0,1-5-3 16,-1-2 1-16,-3-4-1 0,0-3 1 16,-4-3-5-16,5-6-3 0,-5-4-3 0,-2-6-1 15,2-6-2-15,-2-5 0 0,-4-5 2 16,0-5 5-16,0-3 2 0,-4-6 0 0,-2 0 0 15,2-1 2-15,-6 0-1 0,3 1-1 16,1 6-3-16,0 3 5 0,2 5 11 0,4 5 5 16,0 5 8-16,0 2 3 0,6 8 4 15,4 5-4-15,1 7-15 0,3 7-22 0,3 5-30 16,1 4-47-16,7 5-59 0,-2 2-58 16,0 3-55-16,4-1-37 0,-5-1-21 0,5-1-8 15,-6-4-4-15,2-4-10 0,-7-4-16 16,1-4 14-16,-3-2 26 0,-4-5 39 0</inkml:trace>
  <inkml:trace contextRef="#ctx0" brushRef="#br2" timeOffset="-130499.39">7119 10536 56 0,'6'0'289'0,"1"1"46"0,-3-1 42 15,2 0-75-15,-2 0-43 0,-2-3-42 0,2-1-22 16,-4-2-18-16,-4-5-17 0,2-2-13 0,-2-2-20 15,2-5-13-15,-6-1-22 0,1-4-26 16,-3-2-23-16,0-3-16 0,3-3-12 16,1 0-9-16,0-3-2 0,2-1-4 0,2 0-4 15,2 1 0-15,2 2-4 0,2-1 1 16,-2 4 0-16,8 2-1 0,-3 2 4 16,3 3-2-16,0 3 4 0,1 3-1 0,-1 3 3 15,2 2 0-15,3 2 0 0,-3 2 4 16,-1 2 0-16,-1 0-1 0,-4 3 1 0,0 1 1 15,3 1-5-15,-7 2 0 0,-2 2 1 16,4 1 1-16,-8 5-2 0,4 1 0 16,-2 1 3-16,-7 5-2 0,3-1-2 0,0 2-1 15,0 2-1-15,-5 0-3 0,5 2-4 16,-2-1-9-16,2-1-6 0,0 2-7 0,6-1-4 16,-5-2-2-16,5-1 2 0,5 1 7 15,-5-2 7-15,6-2 7 0,0-2 6 16,4 2 2-16,1-3 5 0,-1 1 3 0,7-2 7 15,-5 0 3-15,4-1 6 0,5-1 10 16,-4 2 3-16,-1-1 5 0,5 1 0 0,-5-2 5 16,1 2-4-16,-5 2-3 0,3-2-5 0,-3 3-5 15,-4 0-7-15,-5 1-7 0,1 0-13 16,-8 5-10-16,-3-2-18 0,-3 0-26 16,-7 2-37-16,-3-1-45 0,-3-1-42 0,0 1-42 15,-8-4-46-15,2-1-71 0,3-2-50 16,-8-2-3-16,3-2 26 0,5-2 38 0</inkml:trace>
  <inkml:trace contextRef="#ctx0" brushRef="#br2" timeOffset="-129988.95">7582 10036 233 0,'0'-1'363'0,"0"1"62"0,4 1 24 16,-2 2-33-16,-2 4-22 0,0 2-18 0,5 4-13 16,-3 3-16-16,2 7-27 0,2 1-40 15,-2 6-41-15,6 1-42 0,-3 5-50 0,5 2-42 16,2 1-35-16,-1-2-29 0,-3 1-20 16,7-2-22-16,-7-5-22 0,0-4-42 15,1-3-84-15,-5-7-147 0,0-6-153 16,-2-7-165-16,-4-9-102 0,0-7-26 0,0-5 50 0,-4-10 130 15,-6-4 143-15</inkml:trace>
  <inkml:trace contextRef="#ctx0" brushRef="#br2" timeOffset="-129818.89">7398 9774 29 0,'-6'-23'304'0,"0"5"63"16,2 4 58-16,4 3-28 0,4 3-32 15,2 2-37-15,4 2-41 0,1 2-48 16,-1-1-54-16,-2 3-53 0,7 0-49 0,-5 0-43 15,0 2-54-15,-3-1-66 0,3-1-81 16,-4 5-67-16,0-3-77 0,5 2-78 0,-5 0-71 16,4 3-4-16,-4-2 39 0,1 2 52 15,1 1 63-15</inkml:trace>
  <inkml:trace contextRef="#ctx0" brushRef="#br2" timeOffset="-129259.59">7675 9915 120 0,'6'6'241'16,"-1"1"21"-16,1 4-26 0,4-1-19 15,-4 2-13-15,3 3 1 0,-3 2 18 0,6 2 22 16,-1 1 16-16,5 3 13 0,1 0 1 16,-1 1-2-16,5 2-23 0,2-1-28 15,-3 1-24-15,3-4-19 0,0 2-17 16,-3-3-23-16,1-3-17 0,2-3-20 0,-7-4-25 15,1-2-21-15,-7-5-18 0,5-6-14 0,-7-5-11 16,0-5-10-16,-6-8-6 0,-2 0-11 16,0-4-16-16,-2-4-20 0,-2 1-29 0,0 2-31 15,-2-1-25-15,4 3-18 0,-3 2-6 16,5 3 6-16,0 3 12 0,0 1 23 16,5 4 20-16,1 2 26 0,0 4 16 0,4 0 21 15,3 4 15-15,1 4 16 0,-1-2 8 0,3 2 11 16,1-1 8-16,-1 1 1 0,5-1 5 15,0-1 0-15,-3-2 3 0,-1-4-1 0,3-1 0 16,-3 0-3-16,-1-4 0 0,-5-1-4 16,-1-2-7-16,-4-5-8 0,1 1-3 15,-7-4-6-15,0 1 0 0,-7-2-5 0,-3 0 0 16,-2 1-2-16,1 2-10 0,-1 3-10 16,-3 4-8-16,3 3-5 0,-2 3-3 15,3 5-1-15,-1 5 1 0,-3 5 13 0,3 4 8 16,6 7 5-16,-5 1 9 0,7 4 12 15,4 3 21-15,4 3 23 0,3 1 23 0,3 0 22 16,2 1 13-16,7 0 10 0,4-3-3 16,-1-2-13-16,5-2-8 0,0-5-19 15,0-2-12-15,0-5-17 0,0-7-13 0,0-4-14 16,-5-8-25-16,5-4-43 0,-8-9-72 0,2-4-107 16,-1-8-111-16,-7-3-123 0,3-4-132 15,-1 0-37-15,-3 1 28 0,9 2 82 16,1 3 100-16</inkml:trace>
  <inkml:trace contextRef="#ctx0" brushRef="#br2" timeOffset="-128505.79">9095 9838 242 0,'4'-7'275'0,"-1"-1"24"15,-3 2-65-15,0 1-34 0,-3 1-11 16,-3 3 13-16,-2-1 17 0,-2 4 22 16,1 2 15-16,-5 2 2 0,4 3-11 0,-3 5-17 15,-3 2-19-15,5 4-23 0,1 4-17 16,4 2-16-16,0 3-11 0,1 3-12 0,5-1-13 16,7 2-14-16,-3-1-21 0,6-1-16 15,0 1-19-15,3-4-16 0,1-1-18 16,-1-4-15-16,3-5-17 0,5-5-21 0,-2-2-37 15,1-8-43-15,3-5-42 0,-2-5-47 16,1-7-39-16,-1-6-26 0,2-3 0 0,-3-6 15 16,-3-5 28-16,0 1 40 0,-1-3 41 15,-6 0 44-15,1 2 32 0,-5 2 27 0,0 2 19 16,-2 3 14-16,-4 2 18 0,2 3 14 16,-2 2 13-16,0 6 15 0,0-1 16 15,0 4 20-15,-2 4 15 0,2-1 15 0,-4 5 13 16,-2 2 4-16,2 2 2 0,-2 5-2 15,-5 3-9-15,3 1-4 0,-6 4-9 0,3 3-3 16,-1 2-4-16,1 2-7 0,-3 3-3 16,6 2-5-16,-3 1-7 0,7 0-11 0,2-1-10 15,2 1-12-15,2 1-14 0,4-3-12 16,5-1-10-16,-5-3-7 0,4-1-4 0,5-5-4 16,-3-5-2-16,-1-6-2 0,3-5-2 15,-6-7 2-15,3-8 0 0,-1-6 1 16,-4-6 4-16,-2-4-3 0,2-4 2 0,-1 0-1 15,-5 0 4-15,2 3 0 0,-2 4 5 16,0 5 10-16,4 6 8 0,2 5 0 0,0 5 4 16,5 8-1-16,-1 4-4 0,6 8-12 15,-1 7-25-15,3 4-44 0,3 0-60 16,0 4-73-16,-3 0-76 0,3-1-65 0,2 1-45 16,-7-6-14-16,1-3-9 0,-1-8-3 15,-1-4 11-15,-3-9 8 0,-1-4 26 0,-1-8 42 16,-4-4 56-16</inkml:trace>
  <inkml:trace contextRef="#ctx0" brushRef="#br2" timeOffset="-127916.93">9666 9751 103 0,'-4'-32'212'0,"4"6"-3"0,0 3-35 15,0 2-19-15,0 6-25 0,-2 2-18 0,2 4-7 16,-4 2-8-16,-1 3-3 0,3 3-3 16,-2 4 2-16,-2 2 3 0,2 3-2 0,-2 2-3 15,-1 4-3-15,1 1-8 0,-2 0-3 16,6 3-9-16,-2 0-13 0,4 0-9 15,0 3-7-15,0-1-4 0,4-1-8 0,2 2-3 16,0-1 6-16,5-1 3 0,-1-1 5 16,2 0 9-16,3-3 6 0,1 0 10 0,1-1 0 15,-1-1 0-15,1-1-8 0,-3 1-4 16,-1 0-11-16,3-1-10 0,-1 0-8 0,-7 2-10 16,2 1-5-16,1-1-5 0,-7 1-4 15,-2 1-13-15,-2-2-17 0,0 1-25 0,-2 0-36 16,-6-1-35-16,1-5-40 0,1 0-27 15,-4-3-16-15,0-3 0 0,-1-3 22 16,3-2 30-16,-2-3 34 0,6 0 37 0,-3-4 31 16,3-2 22-16,4 1 19 0,0-2 8 15,8-2 15-15,-1-1 6 0,-1 0 16 0,4 1 12 16,7-2 11-16,-5-2 12 0,9-1 9 16,-5-2 6-16,5-2 6 0,2-2 3 0,0-4 5 15,-3-1 5-15,3-3 3 16,-2-1 0-16,-1-4 6 0,-3-1 6 0,-5 1-1 15,3-1-7-15,-7 3-7 0,0 4-12 0,-6 0-15 16,2 4-25-16,-4 2-15 0,0 5-11 16,-4 2-8-16,-2 7-10 0,0 3-3 0,-4 8 4 15,-1 3 1-15,-5 8-3 0,5 6 1 16,-5 4 2-16,3 5 4 0,-1 5-2 16,2 1-2-16,5 2 5 0,-1 3 6 0,6 2 7 15,2-2 8-15,6 1 10 0,5-1 8 16,1-2 8-16,4-1 2 0,5-2 2 0,2-2-4 15,-2-8-4-15,5-1-2 0,-3-6-10 16,4-5-9-16,4-6-14 0,-2-5-31 0,-2-8-51 16,4-6-71-16,-2-4-76 0,-2-4-83 15,4-7-129-15,2 2-93 0,2-1-16 0,8 3 33 16,5 6 58-16,8 7 71 0</inkml:trace>
  <inkml:trace contextRef="#ctx0" brushRef="#br2" timeOffset="-126762.79">11162 9796 135 0,'-10'8'255'0,"0"-2"31"15,-3 1-34-15,-1-1-27 0,6-1-6 0,-1 0 27 16,-1 0 54-16,8-3 59 0,2 1 46 15,2-1 28-15,8 0-1 0,11 0-32 16,6 0-70-16,12 0-78 0,9 1-72 0,8 1-61 16,8-2-42-16,6-1-28 0,2-1-16 0,5-1-10 15,3-1-4-15,1-7-3 0,-2 2 1 16,1-2-3-16,1-3 0 0,-5 3-1 16,-3 0 6-16,-9 3 3 0,-4 3 9 0,-7 0 0 15,-7 2 0-15,-9 1-2 0,-10 0-7 16,0 0-11-16,-7 0-12 0,-7 0-11 0,-1 0-6 15,-1-2-7-15,-3 2-2 0,-6 0-6 16,4 0 3-16,-6 0 1 0,0 0 2 16,0 2 1-16,0-2 1 0,0 0 1 0,-2 2-4 15,-2 0-5-15,-2 0-5 0,2 1-5 16,-3-2-6-16,1 1-4 0,0 1-5 16,-4-2-7-16,3 1-12 0,-1-2-27 0,-4 1-35 15,6-1-43-15,-5-1-44 0,1-1-42 16,4 1-31-16,-5-2-14 0,1-2 4 0,0-1 12 15,-3 0 17-15,3-1 25 0,0-2 19 16,-1-2 8-16,1-1 11 0,2-1 17 0,-3-1 22 16,-3 3 23-16,6-2 32 0,-7 1 38 15,9 2 35-15,-4-1 30 0,-1 2 24 16,1 2 16-16,4-1 19 0,0 2 10 0,-1 2 16 16,3-1 13-16,-2 2 15 0,2 2 20 15,4 1 19-15,-6 3 15 0,2 1 11 0,1 2 15 16,-1 4 13-16,-2 6 7 0,2 0 1 15,-2 5 4-15,6 3-8 0,-4 3-17 16,4 3-22-16,4 2-26 0,2 2-20 0,-2 1-25 16,6-1-18-16,1-1-19 0,-5 0-13 15,4-4-10-15,-3-4-11 0,-1-3-9 0,0-4-7 16,-2-5-7-16,0-5-8 0,-2-6 2 16,-2-6 0-16,0-5 2 0,-2-8 0 0,-2-7 6 15,0-5 3-15,-2-5-3 0,0-6 0 16,-5-5 0-16,1-4 3 0,0-2-1 0,-3 1 4 15,-3 0 5-15,-1 0 1 0,-4 7 2 16,5 2 1-16,-1 3 1 0,1 5-2 0,1 2-2 16,3 6-4-16,2 4-1 0,-1 3 2 15,3 5 3-15,0 2 5 0,6 2 3 16,2 5 5-16,0 4 4 0,2 3 3 0,6 3 1 16,0 6 1-16,7 0-1 0,1 8 0 15,7 0-3-15,0 5-1 0,8 1 4 0,2 3 7 16,0 1 14-16,4 2 6 0,0-1 15 15,-2-1 11-15,3-1 8 0,-5-3 2 16,0-2 2-16,-6-1 6 0,0-5-3 0,-7-3-1 16,-3-3-9-16,-5-3-9 0,-2-2-16 15,1-2-16-15,-5-1-12 0,-2-1-11 0,-4-1-7 16,4-2-3-16,-4 0-2 0,0 0 0 16,0 0 3-16,0 0 1 0,-4 0 2 0,4 0 3 15,0 0 1-15,0 0 0 0,-4 0 0 16,4 0 1-16,-2 0-2 0,-2 0-1 15,4 0 4-15,-6 0 3 0,1 0 0 0,-1 0 2 16,0 2 4-16,-4 2 2 0,-7 0 0 16,1 4-3-16,-1 2-2 0,-8 2-2 0,3 3-6 15,-7 3-3-15,-2 2-5 0,-9 1-10 16,3 1-21-16,-2 2-59 0,-9 0-114 16,5 1-151-16,-3 2-184 0,-1-2-146 0,-1 0-58 15,5-1 15-15,4 2 90 0,1-3 139 16</inkml:trace>
  <inkml:trace contextRef="#ctx0" brushRef="#br3" timeOffset="-98249.62">3132 12096 60 0,'-2'-5'259'0,"2"-1"32"16,0 1 4-16,-5 0-45 0,5-1-29 15,-4-2-11-15,2 2 16 0,-2-1 26 0,-2-2 30 16,2 0 26-16,2 0 17 0,-4 0 14 0,-3-2-1 16,7 2-23-16,-6 0-28 0,6 0-33 15,-4 1-37-15,2 1-36 0,-3 1-31 0,7-1-23 16,-4 2-16-16,2 1-9 0,-2-1-8 15,4 1-7-15,-4 1-8 0,2 0-6 0,2 1-8 16,0 1-5-16,0-1-7 0,0 4-4 16,-4-1-7-16,4 5-6 0,0 6-6 0,-7 6-8 15,7 8-9-15,-4 6-6 0,4 9-7 16,0 7-5-16,0 8-5 0,0 4 4 0,4 6-1 16,3 1 2-16,-3 2 4 0,2 0 1 0,0-3 1 15,5-1-1-15,-5-6-1 0,4-3-1 16,-4-5-2-16,5-6 0 0,-5-4 0 0,2-9 1 15,-2-4 0-15,-4-6-3 0,7-7-1 16,-7-6-4-16,2-9 2 0,2-9 1 0,0-7-1 16,5-8-1-16,-7-6-1 0,2-6-4 15,0-3-6-15,0-1-8 0,3 3-3 0,-3 3 2 16,0 5 2-16,0 6 6 0,5 5 12 0,-1 6 4 16,0 3 5-16,3 7 2 0,1 4 1 15,-2 5-1-15,5 3-1 0,-3 4-1 0,3 2-1 16,0 2 1-16,-1 0 1 0,1 3-1 15,-1-1 0-15,1-2 1 0,-1-1-2 0,1-6-2 16,-3-2 0-16,-3-6-3 0,-5-4 1 0,4-10 0 16,-8-7-3-16,2-10-2 0,-2-10-9 15,-2-9-10-15,0-8-17 0,-2-6-24 16,-2-8-28-16,2-2-40 0,-2-2-80 0,4 4-105 16,4 4-102-16,-2 10-73 0,9 9-49 0,3 10-28 15,3 11 9-15,1 9 25 0,3 7 53 16,2 9 63-16,1 7 64 0,-1 6 60 0</inkml:trace>
  <inkml:trace contextRef="#ctx0" brushRef="#br3" timeOffset="-97840.39">3739 12729 348 0,'7'9'477'0,"3"0"77"0,2-2 51 0,3-2-113 16,-3-2-95-16,9-3-87 0,-5-3-77 15,7-5-54-15,2-4-33 0,-2-3-18 0,6-4-14 16,-2-4-5-16,-5 0-10 0,-1-6-15 16,0-3-16-16,-9 0-16 0,-2 1-15 15,-6 0-9-15,-4 0-10 0,-4 2-7 0,-2 1-7 16,-4 3-13-16,-3 4-21 0,-1 2-32 15,-3 4-40-15,1 2-33 0,-1 9-15 0,1 1-11 16,-1 8 14-16,1 6 23 0,-1 3 36 0,3 7 36 16,1 5 25-16,3 5 43 0,0 4 41 15,8 0 54-15,2 6 56 0,6 1 35 0,0-2 17 16,6 2-13-16,7-5-26 0,0 0-44 16,7-1-51-16,5-3-43 0,3-5-26 0,1 0-25 15,6-7-26-15,5-5-43 0,5-6-61 16,5-6-86-16,4-10-100 0,4-5-96 0,6-8-82 15,3-8-73-15,3-5-51 0,-6-2 31 16,1 1 75-16,-5 1 92 0,-2 4 91 0</inkml:trace>
  <inkml:trace contextRef="#ctx0" brushRef="#br3" timeOffset="-96935.24">5443 12171 241 0,'-4'-14'279'0,"2"1"17"0,-7 5-45 0,7-1-34 16,-4 3-16-16,-2 0-5 0,-5 3 1 16,3 0 2-16,0 3 1 0,-1 3-6 0,-5 1-13 15,3 7-22-15,-1 3-22 0,1 4-22 16,-1 3-24-16,2 4-16 0,1 4-12 15,1 2 0-15,4 3 1 0,0 3 6 0,6 0 14 16,0 2 6-16,6 0 7 0,0-1-6 16,2-2-7-16,5-2-14 0,-3-2-16 15,6-6-18-15,5-2-14 0,-2-6-21 0,1-4-29 16,3-8-29-16,2-6-36 0,-2-6-38 16,-1-8-31-16,5-8-26 0,-4-5-14 0,2-4 1 15,-2-4 10-15,-7-2 23 0,5-4 25 0,-5 1 30 16,-3-1 30-16,-3 0 26 0,0 4 21 15,1 1 14-15,-5 2 12 0,-4 2 4 0,2 4 9 16,0 2 7-16,-2 4 10 0,-2 2 6 16,-2 4 12-16,-2 1 12 0,4 3 15 15,-6 5 14-15,0 2 6 0,-5 3 6 0,-3 4 5 16,2 4 0-16,-5 4-3 0,0 5-1 16,1 3 1-16,-1 2 8 0,1 1 6 15,-3 4 12-15,7 2 10 0,2 2 13 0,-3-2 9 16,9 1 7-16,-2 2 0 0,6-1-12 15,4-1-18-15,2 1-22 0,0-4-26 0,7-2-25 16,1-1-21-16,-1-5-12 0,3-4-7 16,-1-5-5-16,1-7-7 0,1-8-3 0,-1-8 2 15,-5-6-4-15,1-9 1 0,-2-8-1 16,-6-4 3-16,3-1 1 0,-7-1 0 16,-4 4-2-16,1 2 1 0,-1 6 1 0,4 7 0 15,0 6 1-15,0 5-2 0,4 7 0 16,3 5-1-16,-1 8-3 0,0 5-6 0,4 7-7 15,1 3-9-15,-1 2-10 0,2 4-19 16,3 1-28-16,-3-2-40 0,-1 0-48 0,-5-3-46 16,4-4-51-16,-6-2-40 0,3-6-25 15,-3-1 2-15,-2-5 28 0,-2-9 43 0,0-1 54 16,4-8 56-16,-4-3 56 0,-4-4 44 16,4-2 30-16,0-2 22 0,0-1 21 0,0 4 28 15,0-1 28-15,0 1 33 0,4 3 38 16,-2 3 31-16,6 2 23 0,-6 2 12 15,7 2 8-15,-3 2-4 0,0 2-17 0,0 2-25 16,4 2-22-16,-3 1-23 0,3 3-32 16,0 3-26-16,1 3-22 0,1 1-17 0,3 4-15 15,-3 1-9-15,2 1-5 0,-1 2-1 16,3 0 1-16,-5-1 5 0,1-2 16 16,-2-3 7-16,-3-3 6 0,1-3 0 0,-6-2 6 15,2-4-4-15,-4-4-8 0,0-4-6 16,0-2-2-16,0-5-6 0,0-2-5 0,0 1-7 15,6-1-2-15,-2 3-3 0,9 1-20 16,1 3-57-16,5 2-111 0,8 4-133 0,6 4-133 16,10 3-164-16,5 3-98 0,8 6-6 15,4 0 78-15,0 4 118 0,8 2 122 16</inkml:trace>
  <inkml:trace contextRef="#ctx0" brushRef="#br3" timeOffset="-96552.77">7103 11508 90 0,'0'-6'318'0,"0"0"58"15,0 4 59-15,0 2-29 0,-5 3-14 16,5 3 1-16,-2 3 5 0,-2 3 13 0,-2 6-15 16,2 4-34-16,4 6-39 0,-2 6-51 15,2 4-54-15,0 7-54 0,2 3-43 16,2 4-32-16,2 3-25 0,0 1-21 0,1 0-15 15,3 2-20-15,-2-1-24 0,1-4-25 16,1-3-29-16,0-3-34 0,1-3-64 0,1-8-85 16,-2-6-112-16,5-6-111 0,-3-6-121 15,3-8-106-15,-3-7-11 0,5-7 54 0,-1-8 107 16,-1-6 119-16</inkml:trace>
  <inkml:trace contextRef="#ctx0" brushRef="#br3" timeOffset="-96368.61">7369 11962 239 0,'-4'-14'398'0,"2"4"74"0,-6 2 71 16,2 3-63-16,-7 2-10 0,-1 3-7 0,-3 1-22 15,-6 4-42-15,3 1-50 0,-7 1-71 16,-2 4-76-16,2-2-75 0,-6 1-53 0,2 1-53 16,2-1-58-16,-2 1-100 0,-2 0-135 15,6 0-139-15,4-2-134 0,7 1-155 16,-1 1-53-16,13-4 43 0,4 0 99 0,11 1 122 15</inkml:trace>
  <inkml:trace contextRef="#ctx0" brushRef="#br3" timeOffset="-95587.03">7882 12316 65 0,'0'12'310'0,"4"-3"42"0,-8 0 32 0,4-1-52 16,-6-2-42-16,2-5-18 15,-3-1-2-15,1-2 11 0,-4-6 13 0,0-3-2 0,-1-6-15 16,3-1-27-16,-2-4-27 0,-5-3-36 16,9-3-39-16,-4-1-35 0,3-5-31 15,3 2-32-15,2-1-28 0,4 0-17 0,2 1-11 16,3 0-6-16,3 1-2 0,6 3 1 15,1 1 3-15,0-1-9 0,3 6-14 16,1 0-21-16,-3 1-26 0,3 6-29 0,2 0-33 16,-7 3-22-16,5 3-19 0,0 1-5 15,-3 1 0-15,-1 2 4 0,-3 2 15 0,3 2 22 16,-5-1 24-16,3 1 26 0,-5-1 24 16,-4 0 24-16,5 1 22 0,-5 0 14 0,-2 0 12 15,-2-1 5-15,-2 0 12 0,4 1 15 16,-2-2 10-16,-4 0 16 0,-2-1 12 0,4 1 16 15,-2 1 3-15,-2 0 4 0,-2 2-3 16,-5 2-2-16,5 0-8 0,-8 5-11 0,3-1-9 16,-1 4-10-16,-5 3-9 0,3 1-11 15,1 4-9-15,-3 5-5 0,6 0-3 16,-3 4 4-16,5 0 6 0,2 2 9 0,0 1 7 16,6 0 2-16,0 2 1 0,6-3 0 15,-2-1-10-15,2-1-4 0,0-3-6 0,0-5 5 16,5-3-1-16,-1-5-1 0,0-5 3 15,3-6 1-15,-3-7 3 0,1-9-1 0,-1-6 3 16,2-8 8-16,-1-6 6 0,-7-4 4 16,2-5-2-16,-2 6-4 0,-4 0-6 15,2 6-1-15,-2 5 8 0,0 6 15 0,4 4 7 16,-4 6 7-16,7 5 2 0,-1 7-8 16,-2 4-19-16,2 5-21 0,4 5-16 0,-3 4-16 15,3 1-18-15,0 5-25 0,3 1-45 16,-3 0-62-16,0-3-72 0,1 1-88 15,1-2-82-15,-2-2-65 0,5-5-61 0,-7-4-59 16,7-5 12-16,-5-3 58 0,0-8 73 16,-1 1 83-16</inkml:trace>
  <inkml:trace contextRef="#ctx0" brushRef="#br3" timeOffset="-95107.41">8415 11767 87 0,'11'-15'306'0,"-5"2"47"16,4 4 46-16,-4 0-68 0,-2 3-44 0,3 0-33 15,-7 2-21-15,0 4-18 0,-2 5-13 16,-7 2-19-16,-1 8-11 0,-2 2-9 0,-5 4-10 16,1 6-14-16,-1 2-16 0,0 0-18 15,7 3-18-15,-4 0-21 0,7-1-15 16,1 1-20-16,0 0-12 0,6-5-10 0,6 1-8 16,0-4-8-16,1-3-4 0,7-5-7 15,3-4-4-15,-1-1-9 0,7-7-8 0,2-6-1 16,-3-4-3-16,7-6 3 0,2-4 3 15,-4-7 8-15,6-3 7 0,-6-7 21 0,2-2 6 16,2-4 6-16,-4-1 3 0,-4-1 2 16,0-1 1-16,-3 5-7 0,-3-1-3 0,-1 5-1 15,-5 2-2-15,-1 7-1 0,0 1-1 16,-4 5-2-16,-6 3-3 0,5 2-4 16,-10 5-8-16,5 4-12 0,-10 4-15 0,0 4-18 15,-3 5-21-15,-1 6-15 0,-3 3-10 16,1 5 0-16,-3 1 7 0,1 1 17 0,5 3 22 15,1 1 19-15,4 1 17 0,1-1 15 16,7-1 9-16,5-1 7 0,1 0 5 0,4-3 11 16,7-1 9-16,3-4-2 0,3-5 1 15,6-1-4-15,8-4-4 0,0-3-5 16,7-5-5-16,1-2-1 0,3-5-2 0,1-5 0 16,5-5-11-16,0-3-27 0,-5-5-36 15,5 3-41-15,-8 0-43 0,-3 4-52 0,-2 3-59 16,-5 7-80-16,-5 3-74 0,-2 7-19 15,-9 4 15-15,1 8 37 0,-9 5 59 0</inkml:trace>
  <inkml:trace contextRef="#ctx0" brushRef="#br3" timeOffset="-94459.3">7289 12637 230 0,'-13'11'281'0,"3"0"15"0,0 0-53 15,-1-1-76-15,1 1-37 0,-2 0-14 16,1-2 5-16,5-2 18 0,-4 2 28 0,-1-2 28 15,5 0 29-15,2-4 27 0,-2 3 24 16,0-3 25-16,6-1 25 0,-5 0 5 16,10 0-16-16,-3-2-28 0,8 1-36 0,4-1-45 15,9 0-56-15,10-1-40 0,9-1-22 16,9-1-18-16,13-1-12 0,13-4-17 0,14-4-14 16,12-3-10-16,7-6-12 0,16-3-10 15,4-2-8-15,-4-2-1 0,-6 0 9 0,-8 2 9 16,-13 1 3-16,-6 0 2 0,-10 4 4 15,-9 3 3-15,-8 4-6 0,-12-1-8 0,-5 4-1 16,-5 1-1-16,-11 2-2 0,-2 1-3 16,-8 1-3-16,-3 0-5 0,-3 1-9 15,-5 2-11-15,-5-1-8 0,3 2-7 0,-6 0-3 16,-2 1-1-16,2 0 3 0,-4 0 6 0,0 1 3 16,0 1 6-16,0 0-2 0,-4 0-5 15,2 4-11-15,2 1-24 0,0-1-26 16,0 4-44-16,0-2-50 0,0 1-71 0,2 1-78 15,2 0-73-15,0-3-78 0,-2-2-94 16,5-1-9-16,-3-6 41 0,2-1 77 0,-2-2 87 16</inkml:trace>
  <inkml:trace contextRef="#ctx0" brushRef="#br3" timeOffset="-93953.11">10292 11094 145 0,'-6'-2'425'0,"6"4"88"15,0 5 78-15,0 6-10 0,0 3-61 16,6 3-42-16,-6 8-66 0,6 3-61 16,-1 10-56-16,-1 1-59 0,2 6-62 0,0 4-57 15,0 3-37-15,5 1-31 0,-1 2-22 16,-4-1-21-16,4-1-26 0,1-3-28 0,-1-6-50 15,-4-1-81-15,7-8-105 0,-3-3-124 16,0-6-126-16,3-9-142 0,1-5-42 0,3-8 33 16,-1-8 87-16,1-4 116 0</inkml:trace>
  <inkml:trace contextRef="#ctx0" brushRef="#br3" timeOffset="-93749.42">10546 11578 31 0,'-4'-6'378'0,"4"3"82"0,0 3 61 15,-4 3 17-15,4 0-82 0,-6 4-52 16,-4-2-38-16,-7 4-35 0,1 2-30 0,-7 1-36 16,-4 1-42-16,0 1-53 0,-6 1-53 15,0 0-44-15,-4 0-45 0,4 1-47 0,0-2-63 16,0 1-75-16,2-3-81 0,4-1-93 16,4-3-78-16,2 0-46 0,9-4-14 15,-3-3-4-15,7-2 4 0,4-5 18 0,-2-5 54 16,6-2 51-16,2-4 56 0</inkml:trace>
  <inkml:trace contextRef="#ctx0" brushRef="#br3" timeOffset="-93345.27">10313 11278 85 0,'27'-30'261'0,"-5"6"26"0,5 6-15 16,-8 9-68-16,2 8-39 0,-5 7-29 16,-1 6-8-16,-3 7 8 0,-2 8 19 0,-3 6 33 15,3 4 27-15,-4 7 24 0,-2 3 17 16,2 1 13-16,1 3 1 0,-3-2-9 0,2-1-17 15,0-1-28-15,5-2-33 0,-1-3-37 16,6-3-40-16,-1-3-27 0,1-3-21 0,3-5-18 16,2-4-12-16,1-5-5 0,-1-2-4 15,6-6-11-15,-4-5-7 0,4-8-3 0,-1-5-2 16,1-7-2-16,0-8 1 0,-4-8-1 16,-2-5 3-16,-9-5 0 0,2-4-3 15,-7 0-2-15,-7 1-11 0,0 1-17 0,-4 5-24 16,-3 4-31-16,-3 4-31 0,0 7-30 0,-7 7-13 15,5 4-2-15,-5 8 11 0,-3 8 21 16,-3 5 28-16,2 8 29 0,-2 5 23 16,7 3 10-16,-1 5 12 0,3 2 20 0,8 1 34 15,1 2 32-15,5-1 39 0,5-2 47 16,5-3 32-16,0-2 15 0,3-6-10 0,7-2-19 16,-3-4-28-16,10-8-33 0,-4-5-28 15,8-4-25-15,2-7-18 0,0-7-19 16,6-4-49-16,4-7-94 0,5-5-131 0,-3-2-136 15,5 0-145-15,4 0-131 0,-1 4-31 16,3 3 51-16,2 6 110 0,-2 6 124 0</inkml:trace>
  <inkml:trace contextRef="#ctx0" brushRef="#br3" timeOffset="-92349.71">12029 11523 5 0,'0'19'445'15,"4"3"111"-15,2-4 87 0,4-1 77 0,1 1-104 16,-1-1-94-16,2-5-108 0,5-3-91 15,-1-2-72-15,5-4-67 0,2-4-60 0,0-5-41 16,3-5-33-16,1-4-19 0,-4-5-14 16,4-1-10-16,-6-6-6 0,-5-2-2 0,-6-3 0 15,-3-1-3-15,-1-1-4 0,-12 1-5 16,-1-1-16-16,-3 5-17 0,0 3-24 16,-7 5-34-16,-1 4-38 0,-3 6-28 0,-6 4-20 15,6 9-1-15,-5 7 16 0,3 3 29 16,2 9 46-16,5 3 57 0,-3 6 67 0,5 3 56 15,3 3 55-15,5 3 40 0,0 2 19 16,6 1 3-16,0-2-16 0,6 2-33 16,4-1-36-16,7-2-28 0,-1-5-23 0,1-1-18 15,4-6-16-15,1-4-11 0,-1-7-8 16,2-7-8-16,-1-6-6 0,5-9-2 16,-6-9-3-16,2-9-1 0,-3-7-1 0,1-8 1 15,-8-1 2-15,-3-1-3 0,-4 0 1 16,-6 4-1-16,4 1-1 0,-4 9-1 0,0 4 1 15,2 5 7-15,-2 6-1 0,4 7 5 16,3 3 3-16,-1 6 0 0,2 7 0 0,-2 2 1 16,7 4-1-16,-3 4 0 0,7 0 0 15,-1 1-1-15,1 1 0 0,-1 0 3 0,5 0 3 16,-1-3 3-16,-1-2 0 0,6-5 0 16,-6-5-1-16,1-1-2 0,3-7-3 0,-7-7-1 15,1-7-2-15,-3-5 1 0,-1-7-2 16,-3-4-1-16,-6-6 1 0,3-3-2 0,-1-3-6 15,-6 0-12-15,4 0-15 0,-4 2-16 16,4 4-28-16,-2 2-29 0,4 8-35 16,3 4-37-16,-1 2-33 0,2 6-33 0,0 5-37 15,1 3-21-15,1 5 4 0,-1 1 16 16,5 2 26-16,-6 5 41 0,7 0 53 0,-3 0 43 16,-1 3 39-16,3-2 31 0,-1 3 21 15,-3-2 16-15,5-1 16 0,-7-2 16 16,3-2 8-16,-5-3 7 0,-2-1 7 0,0-1 3 15,-2-3 4-15,-2-3 6 0,-2-2 11 16,0 0 8-16,-2-4 14 0,-2-1 15 0,-2 0 7 16,-4 0 3-16,-1 1-2 0,1 2 0 15,-2 2-7-15,1 2-7 0,-5 4-5 0,3 3-1 16,-5 6 0-16,1 2 0 0,5 8 5 16,-5 2 4-16,7 4 9 0,4 2 1 0,2 3-2 15,4 3-2-15,4 0-8 0,6 2-9 16,-2-2-13-16,7 0-7 0,-3-3-4 0,5 0-4 15,1-5 2-15,-5-2 4 0,3-6 2 16,-3-3-4-16,1-9-5 0,-1-4-3 0,-5-7-10 16,-2-7-9-16,0-5-7 0,-2-3-1 15,-4-5-5-15,-4 2-4 0,4-2-4 16,-4 4-4-16,2 4-2 0,-2 5 0 0,4 3 1 16,0 10-3-16,0 5-3 0,4 9-9 15,-2 7-19-15,6 7-31 0,-1 6-69 0,5 4-96 16,4 4-109-16,1 3-105 0,8 3-108 15,-2 0-114-15,3-1-13 0,7-3 56 0,1 2 92 16,9-6 102-16</inkml:trace>
  <inkml:trace contextRef="#ctx0" brushRef="#br3" timeOffset="-91941.96">13205 10971 187 0,'-2'-16'355'0,"-2"3"68"15,4 6 38-15,0 3-26 0,-3 6-16 0,-1 6-13 16,4 4-4-16,0 9-17 0,-4 3-29 16,4 8-43-16,4 7-49 0,0 6-52 15,-1 2-58-15,7 7-48 0,0 3-37 0,3 1-27 16,1 3-20-16,-1 0-17 0,3-2-19 0,-1-2-27 15,-3-5-38-15,2-5-64 0,-5-4-82 16,5-7-90-16,-4-6-95 0,1-8-81 0,1-5-76 16,-1-9-58-16,-1-8 13 0,0-8 62 15,-2-7 86-15,3-5 93 0</inkml:trace>
  <inkml:trace contextRef="#ctx0" brushRef="#br3" timeOffset="-91281.76">13449 11407 139 0,'4'2'338'16,"-4"1"45"-16,2 4 47 0,-4 4-72 16,-2 1-27-16,4 3-20 0,-2 1-6 0,-3 5 0 15,1 0-4-15,2 1-23 0,2 5-35 16,2-4-44-16,2 4-48 0,3 0-43 16,3-1-40-16,0 1-29 0,1-2-22 0,1-1-11 15,3-3-10-15,-3-1-7 0,5-6-4 16,-3-1-3-16,-2-7 0 0,5-5 4 0,-7-7 0 15,3-8 8-15,1-5 2 0,-4-6 2 16,-3-7-1-16,-1-4 3 0,0-2-1 0,-2 1 0 16,2 1-1-16,-1 3 2 0,-3 5 3 15,6 2-3-15,-2 8 2 0,4 3 0 0,3 6-3 16,1 5-14-16,3 4-33 0,1 4-33 16,3 4-40-16,2 2-38 0,-3 2-45 0,1 3-36 15,2-1-14-15,-7-2 0 0,7 1 12 16,-6-4 21-16,-1-1 31 0,-5-2 33 0,3-4 28 15,-2-2 25-15,-1-2 21 0,-1-3 14 16,-4-1 10-16,5-3 15 0,-5-3 15 16,0-1 9-16,0-1 7 0,-2-2 5 0,1-2 8 15,-3 1 4-15,-2-1 2 0,4 0-1 16,-4 0 4-16,-4-2 6 0,4 4 8 0,-2-2 1 16,-3 5 5-16,-1 0 8 0,2 2 1 15,-2 2-4-15,-4 4 4 0,3 4 0 0,-3 4 3 16,0 3 4-16,-3 3 4 0,-1 6 6 15,1 1 6-15,3 5 8 0,0 2 3 16,4 0-3-16,6 4-3 0,-5 1-10 0,10 0-13 16,-5-1-13-16,6 0-9 0,2-1 1 15,0-2 5-15,1-3 12 0,-1-5 15 0,2-1 18 16,5-7 12-16,-5-6 13 0,-2-4 10 16,3-6 11-16,-5-7-1 0,-2-1-5 0,-4-2-8 15,4-2-14-15,-4 2-17 0,0 3-12 16,0 3 2-16,0 2 15 0,0 2 6 15,0 5 8-15,2 5-3 0,-2 2-2 0,0 7-20 16,4 0-25-16,-2 6-22 0,2 1-40 16,3 3-38-16,3 1-46 0,0 1-44 0,1 0-50 15,1 1-55-15,-2-2-40 0,1-2-42 16,1-2-110-16,3-5-69 0,1-3-9 16,7-2 28-16,-2-2 51 0,1-2 67 0</inkml:trace>
  <inkml:trace contextRef="#ctx0" brushRef="#br3" timeOffset="-90985.65">14255 11247 109 0,'4'-6'311'0,"-4"0"43"0,6 4 26 16,-6 0-54-16,4 4-19 0,-4 2-11 0,0 5-1 16,0 2 13-16,0 5 13 0,0 7 1 15,-4 4-14-15,4 5-27 0,-2 2-39 0,2 5-47 16,0 3-50-16,2 3-46 0,2 2-36 16,-2 0-38-16,7-1-35 0,-3 0-51 0,4 1-71 15,1-4-88-15,1-1-114 0,-2-4-101 16,7-2-90-16,-1-8-91 0,1-5-20 0,4-7 42 15,-3-4 91-15,-3-9 94 0</inkml:trace>
  <inkml:trace contextRef="#ctx0" brushRef="#br3" timeOffset="-90809.08">14565 11520 12 0,'-2'-29'263'0,"2"4"31"0,-4 5 29 0,4 4-57 15,-6 1-34-15,1 3-18 0,-5 3 9 16,-2 2 14-16,-5 5 8 0,-4 0-4 15,-1 4-11-15,-9 2-25 0,-2 3-36 0,-11 1-38 16,1 2-49-16,-3 1-73 0,-3 0-94 16,-3 1-117-16,7 0-132 0,1 1-157 0,7 2-70 15,8-1-2-15,4 1 50 0,17-1 82 16</inkml:trace>
  <inkml:trace contextRef="#ctx0" brushRef="#br3" timeOffset="-90429.07">14799 11599 282 0,'0'17'455'16,"4"2"67"-16,-4 5 48 0,0 0-99 0,0 5-98 15,2 1-85-15,2 1-79 0,-4 2-58 16,0 0-46-16,4-3-51 0,-2-3-69 0,-2-4-107 16,0-4-113-16,0-9-125 0,4-6-149 15,-4-10-62-15,-4-10 5 0,4-4 64 16,-2-10 84-16</inkml:trace>
  <inkml:trace contextRef="#ctx0" brushRef="#br3" timeOffset="-90252.87">14575 11170 40 0,'-2'-4'480'16,"2"4"118"-16,2 1 92 0,4 5 72 16,3-1-125-16,-3 2-125 0,4-1-131 0,1 0-110 15,-3 2-82-15,0-5-75 0,0 3-56 16,1-2-55-16,-1 1-72 0,2-2-88 0,5 4-113 16,-5 1-119-16,2-1-111 0,3 0-102 15,-3 2-61-15,1-2 17 0,-3 2 77 16,5 0 101-16,-5 0 106 0</inkml:trace>
  <inkml:trace contextRef="#ctx0" brushRef="#br3" timeOffset="-89965.44">14819 11426 201 0,'6'17'338'0,"-1"2"53"0,-3 3 26 16,2 0-43-16,-4 1-18 0,6 1-7 0,-2 3-1 16,2-2-7-16,0 2-14 0,1 0-28 15,3-1-33-15,0 1-39 0,5-2-45 16,-3-1-39-16,1 0-41 0,7-3-33 0,-3-1-26 15,3-2-16-15,3-2-12 0,-2-5-11 16,2-2-5-16,-3-6-4 0,1-4-3 0,-4-8-1 16,-5 0 0-16,-2-8 2 0,-4-6-3 15,1-3 2-15,-7 1 1 0,-2-2 3 0,-9 0-4 16,5 2-4-16,-4 5-7 0,-1 1-14 16,1 4-27-16,0 3-30 0,4 3-39 0,-5 4-33 15,5 3-32-15,-4 4-31 0,3 4-28 16,1 2-31-16,-2 1-23 0,6 0-20 0,-2 0-19 15,2 0-21-15,2-3-14 0,0-2-9 16,2-2 13-16,-2-2 37 0,4 0 44 16</inkml:trace>
  <inkml:trace contextRef="#ctx0" brushRef="#br3" timeOffset="-89715.27">15125 11564 209 0,'15'-5'270'0,"-3"0"7"0,-2 4-15 15,3 1-11-15,-3 4 0 0,0 3 14 16,1 2 23-16,1 5 17 0,-2 1 14 0,5 3 6 15,-3 2 2-15,3 1-17 0,-3 1-28 16,5-1-30-16,-3 0-39 0,-1-2-33 0,-3-3-40 16,0-3-32-16,-3-4-29 0,-1-3-20 15,0-6-12-15,-2-8-11 0,-4-5-3 16,0-6-5-16,0-6-4 0,0 0-5 0,4 0-5 16,-2-1-9-16,4 5-3 0,3 4-6 15,3 6-2-15,11 5-18 0,2 6-23 0,4 7-33 16,8 10-64-16,6 4-98 0,7 6-109 15,-1 7-112-15,11 0-188 0,4 1-80 0,9 1 2 16,12-2 70-16,3 1 95 0,3 0 119 16</inkml:trace>
  <inkml:trace contextRef="#ctx0" brushRef="#br3" timeOffset="-89269.24">16702 11448 212 0,'-4'-2'425'15,"-2"4"78"-15,4-1 65 0,-2 4-62 0,-2 1-57 16,-5 0-56-16,5 3-50 0,-4 0-40 16,-1 3-37-16,-1 0-38 0,2 0-40 0,-1 3-40 15,-3-1-33-15,8 2-32 0,-5 1-20 16,5-1-16-16,0-2-7 0,2 2-4 0,2-1-6 16,2-2-4-16,2 1-5 0,2-2-6 15,2-3-7-15,4-3-8 0,7-4-7 16,-5-3-8-16,3-6-7 0,1-8-6 0,1-2 0 15,-7-8 0-15,3-5-1 0,-3-5-2 16,-4-1-10-16,-2-1-16 0,-4 0-31 0,0 1-41 16,-4 5-48-16,4 7-41 0,-6 3-28 15,6 4-23-15,-6 7-23 0,2 2-11 0,-3 6-5 16,-3 4-4-16,4 3-21 0,0 1-22 16,0 1-12-16,-3 1-9 0,3 0 19 15,0-1 40-15,2-1 52 0</inkml:trace>
  <inkml:trace contextRef="#ctx0" brushRef="#br3" timeOffset="-88993.47">16855 11105 241 0,'27'-40'296'0,"0"-3"37"0,-6-3-52 16,-5 3-18-16,-3-2 1 0,-7 5 6 16,2 0 12-16,-8 6 10 0,0 3 8 15,-4 5-3-15,0 7-10 0,-2 2-10 0,-1 7-19 16,1 4-21-16,-4 6-26 0,0 4-30 15,-3 7-34-15,-1 5-32 0,-3 5-21 0,5 6-16 16,-3 5-12-16,5 7-10 0,-2 4-6 16,1 5-7-16,5 4-7 0,0 6-11 0,-2 2-7 15,8 3-7-15,-3 3-6 0,3-3-7 0,0-1-11 16,3-1-10-16,-3-4-21 0,8-3-20 16,-2-5-34-16,0-8-59 0,5-5-96 15,1-6-120-15,2-8-111 0,5-8-104 0,2-5-99 16,1-9-22-16,3-9 59 0,-6-3 111 15,2-9 117-15</inkml:trace>
  <inkml:trace contextRef="#ctx0" brushRef="#br3" timeOffset="-88833.9">17072 11353 255 0,'0'-15'322'0,"4"5"31"16,-4-1-28-16,-4 4-41 0,0 2-25 16,-4-1-17-16,-7 5-2 0,-1-1-3 0,-5 4-15 15,-1 1-23-15,-5 1-38 0,-2 2-35 16,-2 0-36-16,-6 2-38 0,3 1-61 15,-5 0-87-15,6 1-82 0,-4 2-92 0,8-1-93 16,2 0-101-16,2 0-45 0,9 0 21 16,3-2 51-16,7-1 74 0</inkml:trace>
  <inkml:trace contextRef="#ctx0" brushRef="#br3" timeOffset="-88333.13">17945 11208 195 0,'0'-5'378'0,"-2"0"52"15,2 3 51-15,-5-1-73 0,3 0-35 16,-6 0-27-16,2 0-15 0,-4-1-7 0,1 2-19 16,-5 2-35-16,1-2-45 0,-1 4-51 15,-7 0-51-15,5 3-41 0,-3 4-32 16,-1 2-20-16,3 2-10 0,-4 2-11 0,5 3-1 16,-1 0-4-16,5 2 2 0,-3 1-4 15,3-1 2-15,2 2 5 0,3-1 6 0,1-2 6 16,2 3 6-16,4-3 5 0,0-3 7 15,4 1 0-15,-2-4-4 0,9-4-4 0,-1-3-6 16,2-7-6-16,3-7-6 0,1-5-5 16,1-10 0-16,6-7-3 0,-7-6-3 15,1-3 0-15,-1-3-2 0,-1 2 0 0,-5 4-2 16,-4 4 1-16,0 5 1 0,5 9 2 16,-5 6-1-16,-2 8 2 0,2 10-3 15,-2 7-3-15,-1 8 0 0,3 8-11 0,-2 5-7 16,2 3-23-16,4 2-43 0,1 2-74 15,1-2-106-15,5 0-123 0,3-3-119 0,3-5-135 16,4-3-55-16,4-3 27 0,-2-4 80 16,8-6 111-16</inkml:trace>
  <inkml:trace contextRef="#ctx0" brushRef="#br3" timeOffset="-87542.19">18755 11466 171 0,'-6'1'376'15,"2"1"51"-15,2-2 44 0,-3 0-66 16,3-3-52-16,-2-3-38 0,4-2-28 15,-4-3-20-15,4-5-27 0,0-2-39 0,0-4-43 16,0-2-50-16,0-3-37 0,0-2-36 16,4-3-30-16,0 5-26 0,-2-2-20 0,3 3-14 15,1 2-9-15,4 3 2 0,3 5 10 16,-3 1 13-16,4 1 13 0,3 5 12 0,-1 2 7 16,3 1 4-16,0 1-1 0,3 2 2 15,-3 1 2-15,6 1 0 0,-3 0 1 16,1-1 0-16,-2-1 3 0,2-1-1 0,4 2 1 15,-7-2-4-15,3-2 5 0,0-2-2 0,-3-2 0 16,-3-1-2-16,-1-1-1 0,-1-2 2 16,-3-3-2-16,-6-2-2 0,5 1 2 15,-7-2 0-15,-2 0-1 0,-2 1-3 0,-2 1-3 16,-2 2-11-16,2 3-14 0,-2 5-10 16,-3 3-8-16,-3 3-13 0,0 7-11 0,-1 5-5 15,-5 5 2-15,-1 6 1 0,1 5 4 16,-1 4 10-16,1 1 17 0,-1 4 16 0,1 2 14 15,1 1 21-15,3-1 26 0,1-1 17 16,5-3 16-16,2 2 13 0,4-5 5 16,0-1-5-16,6-4-17 0,5-4-15 0,-1-2-15 15,11-4-14-15,-5-6-9 0,7-3-5 16,4-6-4-16,4-4-1 0,-2-7-2 16,4-4-10-16,4-5-9 0,-4-8 0 0,0 0 1 15,0-6-4-15,-6 2-2 0,-2 0 11 16,-6 3 4-16,-3 2 1 0,-6 4-4 0,1 3 0 15,-7 4-11-15,-2 4 2 0,-2 3-2 16,-6 6 2-16,0 3 3 0,-9 6 2 0,-1 2 18 16,-1 6 2-16,-6 4 7 0,1 1 0 15,-3 3 5-15,2 3 4 0,2 1-5 0,5 2 9 16,-3-2 9-16,5 3 6 0,7 0 10 16,3-2 5-16,4 0-1 0,4-1-10 15,7 1-9-15,1-4-9 0,5-3-11 0,3-3-17 16,9-2-10-16,-2-4-5 0,6-4 0 15,-2-6-1-15,2-2-3 0,5-6 14 0,-5-6 4 16,0-3 5-16,0-5-2 0,-6-2-7 16,0 1-15-16,-7-1-37 0,-3 2-48 0,-5 3-66 15,-1 3-74-15,-1 0-91 0,0 3-105 16,-4 3-29-16,1-1 16 0,-1 4 49 16,2 1 66-16</inkml:trace>
  <inkml:trace contextRef="#ctx0" brushRef="#br3" timeOffset="-86897.63">19571 11139 109 0,'0'-6'320'0,"0"3"44"0,-2-2 34 16,2 3-75-16,-4 2-48 0,2 2-24 15,-2 3-14-15,-2 2-7 0,2 2 8 0,-2 3-1 16,-1 2-9-16,-1 2-10 0,6 2-16 15,-2 2-18-15,4 2-22 0,0 2-23 16,0 0-24-16,4 3-23 0,2-2-19 0,0 1-20 16,1 1-13-16,7-3-12 0,-2-1-4 15,3-4-7-15,-3-4-2 0,5-4-1 0,-1-6-2 16,1-5-4-16,2-7 1 0,-3-6-2 16,1-8-4-16,-1-6-1 0,-3-6 0 0,3-3 0 15,-6-3-1-15,1 1-1 0,-5 2 0 16,0 5 0-16,-2 5 1 0,0 5 1 0,3 6 0 15,-5 8 0-15,6 3-1 0,-2 9-1 16,0 4 0-16,5 6-6 0,-5 6-10 16,8 4-20-16,-5 4-32 0,5 3-58 0,-1 0-67 15,3 2-69-15,-1-1-71 0,-3-3-60 16,5-3-36-16,-3-3-20 0,-2-8-19 0,3-2-17 16,-3-6 35-16,-1-4 53 0,-1-4 60 15</inkml:trace>
  <inkml:trace contextRef="#ctx0" brushRef="#br3" timeOffset="-86361.24">20099 11412 90 0,'4'3'313'15,"2"-2"46"-15,-2 4 42 0,-2-4-77 0,2 0-36 16,-4-1-13-16,0-2-2 0,0-1 7 16,-4-3 12-16,2-3 4 0,-2-2-18 15,0-5-32-15,-2 1-44 0,-1-5-50 0,3-4-45 16,2 0-39-16,2-1-25 0,0-2-18 15,2 0-10-15,2 3-7 0,3 0-3 0,7 1-2 16,-2 3-3-16,5 0-1 0,0 3 0 16,-1 0 0-16,5 3-1 0,-1 2-1 0,-1-1-1 15,2 3 10-15,-5 1 5 0,1 0 2 16,-1 1 1-16,1 3 1 0,-1-1 4 0,-1 1-10 16,-3 1-5-16,-1-1-1 0,1 2-1 15,-2 1 2-15,1 0-2 0,-5 0 3 0,2 2-4 16,-6 0 4-16,4 0-2 0,-1 0-2 15,-5 2 3-15,0 2-4 0,0 1 0 16,-5 0-2-16,-1 3-3 0,0 2-2 0,-4 3-2 16,-1 0-2-16,1 2-7 0,-2 2-14 0,1-2-9 15,-1 1-7-15,-3 0-7 0,5 1-2 16,-2 0 3-16,1-1 14 0,5 1 6 16,0-3 10-16,2 2 8 0,0-4 7 0,4 3 2 15,0-5 0-15,4 3 7 0,2-4-1 16,2 2 7-16,1-2 4 0,1 0 4 0,6-1 3 15,1-1 0-15,-1 1 1 0,1-1-9 16,4 1-2-16,-5-1-4 0,7 2 3 16,-9-1 4-16,7 2 0 0,-8-1 3 0,3 0-1 15,-6 2 2-15,3 1-4 0,-9 0-2 16,2 0-4-16,-6 1-5 0,0 1-7 0,-6-1-19 16,-4 2-29-16,-3-3-39 0,-7 2-41 15,-1-4-52-15,-2-2-64 0,-6-2-73 0,-2-1-65 16,-2-5-89-16,2-1-49 0,-2-3 3 15,0-2 44-15,6-2 77 0</inkml:trace>
  <inkml:trace contextRef="#ctx0" brushRef="#br3" timeOffset="-85975.53">20642 11191 113 0,'4'6'340'0,"-2"3"47"0,5 4 35 16,-7 3-64-16,4 2-63 0,-4 2-37 0,0 5-38 16,0 2-28-16,0 1-23 0,0 2-33 0,0-1-38 15,-4 1-44-15,4-2-54 0,0-2-71 16,0-2-69-16,-2-5-82 0,2-5-107 0,0-3-116 15,2-9-40-15,-2-6 12 0,4-7 46 16,-4-7 66-16</inkml:trace>
  <inkml:trace contextRef="#ctx0" brushRef="#br3" timeOffset="-85805.41">20642 10870 236 0,'6'-16'414'15,"-1"4"76"-15,-3 4 69 0,2 4-77 0,2 0-54 16,2 4-52-16,-2 2-56 0,1 1-61 15,-1 2-60-15,0 1-56 0,-2 1-53 16,2-1-69-16,1 1-83 0,-3 1-92 0,-4 0-106 16,4-1-104-16,-2 1-119 0,2-2-96 15,0 1-17-15,-2-1 40 0,4 0 80 16,-6 0 94-16</inkml:trace>
  <inkml:trace contextRef="#ctx0" brushRef="#br3" timeOffset="-85304.26">20750 11056 109 0,'2'24'320'0,"4"1"51"16,-2 3 57-16,2 0-46 0,-2 1-15 16,7-1 1-16,-5 0 7 0,4-2 5 15,3 1-11-15,-3-1-37 0,5-3-51 0,-3-2-56 16,0-1-52-16,3-4-53 0,-3 0-40 0,-1-6-30 16,3 0-22-16,-6-7-14 0,7-1-11 15,-5-5-4-15,0-6-5 0,-1-3-5 0,1-5-3 16,-6-1-8-16,2-4-17 0,-1 1-24 15,-3 0-24-15,2 0-24 0,0 2-20 16,-2 1-4-16,4 4 11 0,-2 0 16 0,7 6 26 16,-1 2 28-16,2 1 21 0,3 4 16 15,1 1 13-15,1 2 9 0,2 2 14 0,-3-1 10 16,5 1 10-16,-1 1 8 0,-1-1 6 16,2-2-3-16,1-1-6 0,-1-2-6 0,0-3-10 15,-3 0-5-15,1-3-9 0,-3-2-3 16,1-3-1-16,-5-2-3 0,-1-1-2 15,-5 0-1-15,0 0-5 0,-2 0 0 0,0 2-7 16,-4 0-8-16,-4 0-18 0,0 2-16 16,-2 3-24-16,0 0-29 0,-5 5-18 0,1 3 0 15,-6 2 0-15,-1 3 5 0,-4 6 15 16,-1 3 23-16,-1 2 21 0,0 5 10 0,2 5 13 16,5 1 27-16,1 1 27 0,3 1 25 15,8 2 23-15,4-1 17 0,4 0 15 0,2-1 2 16,0-3-2-16,11-3-8 0,-3-2-11 15,7-3-21-15,-2-5-16 0,8-2-15 0,-5-6-15 16,5-4-14-16,0-5-16 0,6-7-23 16,-2-5-54-16,-2-6-87 0,2-1-131 0,2-4-189 15,6-3-98-15,-1 1-34 0,9 1 28 16,-1 8 73-16</inkml:trace>
  <inkml:trace contextRef="#ctx0" brushRef="#br3" timeOffset="-84819.56">22583 10723 133 0,'0'-13'305'0,"2"1"37"15,-4-5 32-15,-2 1-72 0,0-5-28 0,-6 0-18 0,1-3-9 16,-5-2-10-16,2 2-15 0,-3 0-26 15,-4 2-30-15,3 0-21 0,-3 4-19 0,3 4-20 16,-3 2-19-16,-1 4-17 0,3 5-14 16,5 6-13-16,-7 5 0 0,7 4 16 15,-5 7 27-15,7 5 32 0,-3 5 24 16,-1 4 18-16,3 6 8 0,5 5-5 0,0 8-21 16,2 5-22-16,4 4-23 0,0 5-15 0,0 3-17 15,4 1-17-15,0-1-14 0,-2 1-14 16,4-4-11-16,3-3-17 0,-3-6-17 0,0-5-19 15,0-5-23-15,5-7-42 0,-1-4-89 16,2-4-125-16,3-7-131 0,-3-7-137 0,5-4-126 16,-3-6-37-16,3-8 52 0,-5-4 111 15,5-3 131-15</inkml:trace>
  <inkml:trace contextRef="#ctx0" brushRef="#br3" timeOffset="-84634.05">22548 11287 122 0,'0'-18'329'0,"0"4"59"15,0 1 70-15,0 1-44 0,-6 1-19 0,-4 0-1 16,-1 5-5-16,-5-2-17 0,-3 2-45 16,-2 3-56-16,-5 3-57 0,3 0-57 0,-8 5-59 15,4 1-51-15,-2 0-53 0,2 3-63 16,0-1-77-16,0 3-87 0,5 1-98 16,1 0-87-16,4 0-83 0,1 2-81 0,6-2-5 15,1-2 46-15,1 0 77 0,2 1 87 16</inkml:trace>
  <inkml:trace contextRef="#ctx0" brushRef="#br3" timeOffset="-84292.52">22486 11196 65 0,'2'0'318'0,"-2"2"56"0,4 2 54 16,-4 2-39-16,0 0-26 0,-4 1-14 15,2 2-6-15,-2 0 1 0,2 1 4 16,-2 3-20-16,0-2-31 0,4 5-42 0,0-1-46 16,0 1-55-16,4 1-53 0,0-1-37 15,4 0-28-15,0 1-15 0,1-2-12 0,1 0-5 16,5-5-4-16,-3 0-5 0,4-5 1 0,-1-4-2 16,1-4-3-16,-3-5 4 0,3-4-2 15,-1-4 1-15,-3-4 0 0,3-1 1 16,-3 0 2-16,-1 2-1 0,-1 2 4 0,-4 1 0 15,6 7 0-15,-1 0-5 0,-5 7-8 16,4 2-13-16,1 4-25 0,-1 4-41 0,2 5-57 16,-1 3-61-16,-1 2-72 0,0 0-74 15,1 1-67-15,-5-1-54 0,4-2-61 16,-4 1-19-16,5-5 33 0,-5-3 68 0,0-3 76 16</inkml:trace>
  <inkml:trace contextRef="#ctx0" brushRef="#br3" timeOffset="-83984.21">22879 11218 85 0,'4'-6'313'0,"-2"2"50"0,4 4 54 15,-2 0-47-15,3 0-36 0,-3 4-15 0,-4-1-6 16,6 3-10-16,0 2-23 0,-2 0-30 16,3 4-34-16,-1 1-44 0,-2 1-42 0,2 3-37 15,2 0-34-15,1 2-27 0,-1-1-13 16,-2 0-8-16,0 0-6 0,5-3-2 0,-9-3-1 15,6-1 3-15,-2-4 0 0,-2-2 1 16,-2-5-1-16,5-3 3 0,1-6-2 0,-6-2 3 16,4-3 0-16,-2-2-1 0,2-2-3 15,3 0 2-15,-7 3-2 0,4 2-2 0,2 1-2 16,0 2 0-16,3 7-5 0,-1 1-9 16,7 6-18-16,-3 2-41 0,5 4-47 0,-3 0-57 15,1 1-67-15,3 3-64 0,-3-2-58 16,4 0-42-16,-3-1-44 0,1-5-39 0,0 0 21 15,-3-5 46-15,-1-2 63 0</inkml:trace>
  <inkml:trace contextRef="#ctx0" brushRef="#br3" timeOffset="-83538.01">23456 11214 125 0,'6'-9'246'0,"4"0"16"0,-4 1-31 15,5-1-28-15,-5 2-15 0,-2 1-22 16,0-2-15-16,-2 2-16 0,2 0-16 0,-8 1-13 15,4 0-14-15,-6 2-11 0,-4 1-3 16,-1 2-1-16,-1 3-4 0,-5 5-8 0,-3-1-4 16,3 6-4-16,1 3-15 0,-1 0-7 15,3 4-4-15,1 1-4 0,7 1-8 0,0 2-3 16,2 0 1-16,4-3-2 0,6 0-2 16,0-3-7-16,4-2 2 0,1-1-2 15,5-7 0-15,1-2-4 0,-1-4-2 0,5-4 0 16,2-5-2-16,-3-5 0 0,3-6-6 15,4-7 2-15,-4-3-2 0,4-6 4 0,0-6-2 16,-5-6 1-16,3-2 5 0,-2-3-2 16,0 0 2-16,-7 0 0 0,1 0 3 15,-3 2-3-15,-1 2 1 0,-3 3 1 0,-4 5 3 16,-2 5-3-16,0 7 5 0,-2 3 12 16,-2 8 8-16,5 3 10 0,-5 6 8 0,0 7 7 15,0 7 2-15,-5 7-5 0,5 6-8 16,-2 3-7-16,-2 8-8 0,4 2-12 0,-4 6-1 15,-2 3-6-15,6 3-3 0,-6 1-15 16,6 4-16-16,-4-2-20 0,4 3-33 0,-3-2-35 16,-1-2-42-16,4-3-29 0,0-1-18 15,0-6-14-15,7-4-14 0,-3-7-22 0,2-3-35 16,4-6-34-16,3-5-6 0,-3-6 15 16,0-4 32-16</inkml:trace>
  <inkml:trace contextRef="#ctx0" brushRef="#br3" timeOffset="-83344.53">23977 11203 216 0,'2'-12'286'0,"2"1"36"15,-2 3-41-15,-4-2-27 0,-2 2-13 0,-7-2 4 16,3 3 6-16,-11 0 1 0,3 0-4 16,-11 2-13-16,-2 1-24 0,-8 0-28 0,0-1-33 15,-9 3-28-15,3 0-40 0,-7-1-61 16,1 3-88-16,-3-2-100 0,6-2-111 0,-1 1-133 15,10 0-127-15,-3 0-41 0,13-1 28 16,1 1 64-16,9 0 91 0</inkml:trace>
  <inkml:trace contextRef="#ctx0" brushRef="#br3" timeOffset="-82959.95">24096 11242 390 0,'-4'11'493'0,"4"2"62"0,0 2 49 16,-4 2-121-16,4 1-89 0,-6 0-91 0,4 0-75 15,-2-2-52-15,0 1-48 0,-3-5-57 16,3 0-69-16,4-5-74 0,-6-1-79 0,6-3-96 15,-2-6-102-15,2-5-105 0,2-9-89 16,-2-6-16-16,4-7 28 0,-2-4 69 16,2-5 90-16</inkml:trace>
  <inkml:trace contextRef="#ctx0" brushRef="#br3" timeOffset="-82584.74">24065 10819 56 0,'5'-7'355'0,"-3"5"66"0,8 4 70 0,-4 2-4 16,2 4-62-16,1 1-47 15,-5 1-40-15,6 2-44 0,-4 0-50 0,1 0-54 16,-3 3-50-16,2-1-48 0,-6 1-42 0,4-1-38 16,-2 2-39-16,-2 2-33 0,-2-2-25 15,-2 4-26-15,4-2-12 0,-2 1 0 16,-2-1 10-16,0 1 17 0,1 1 20 0,-1 0 24 16,4-2 17-16,0 0 16 0,0 1 17 15,0-2 25-15,7-2 19 0,-3 3 21 0,0-5 19 16,2-1 17-16,0-1 8 0,0-2 5 0,5 0 0 15,3-3-5-15,-1-3-7 0,3 0-8 16,-1-3-9-16,1-3-8 0,1-2-11 16,-5-3-5-16,5 1-7 0,-7-4-7 0,2 1-7 15,-3-3-8-15,-7 1-6 0,4 0-5 16,-6-1-4-16,-6 3 0 0,6-2 0 0,-6 2-1 16,-5 1-1-16,1 1-3 0,2 1-6 15,-3-1-11-15,-3 4-22 0,3-1-33 16,-1 3-55-16,6 0-55 0,0 0-59 0,-5 1-60 15,7 1-68-15,0 1-52 0,4 1-39 0,0-2-56 16,4-2-17-16,7 1 32 0,-1-3 64 16,0-2 74-16</inkml:trace>
  <inkml:trace contextRef="#ctx0" brushRef="#br3" timeOffset="-82296.45">24390 11029 182 0,'12'-3'262'0,"1"2"15"0,-3-1-38 15,0 1-22-15,1 2-6 0,-1 1 1 16,-4 1 7-16,1 3 13 0,-1 0 6 0,2 3-6 15,-2 3-8-15,0 1-17 0,1 2-15 16,3 1-15-16,0 2-19 0,-4 2-10 0,5-1-7 16,-1 1-8-16,-4-4-5 0,5 1-6 15,-5-3-7-15,0-4-15 0,-2-1-14 16,0-4-20-16,-2-4-16 0,7-2-15 0,-9-8-12 16,6-5-4-16,-4-2-6 0,2-7 1 15,2 1-4-15,0-1 1 0,5 0-4 16,-1 4 1-16,0 2 0 0,3 4 2 0,3 4 1 15,1 2-2-15,2 7-2 0,-1 3-6 16,-1 3-16-16,3 3-18 0,1 4-38 0,-2 1-60 16,-3 2-87-16,1-1-104 0,1 3-92 15,-5-3-87-15,3-2-89 0,-3 0-40 16,-5-3 37-16,-2-5 79 0,-2 1 90 0</inkml:trace>
  <inkml:trace contextRef="#ctx0" brushRef="#br3" timeOffset="-82040.52">25072 11193 182 0,'-4'-3'379'0,"4"0"58"0,-2 1 50 15,2 1-69-15,-4-1-51 0,4 0-41 0,0 0-30 16,0 2-31-16,0-2-32 0,0-1-42 16,0 3-55-16,0 0-88 0,0 0-137 0,0 0-173 15,0 0-224-15,4-1-119 0,-2-2-53 16,2 0 9-16,2-1 83 0,3 3 134 16</inkml:trace>
  <inkml:trace contextRef="#ctx0" brushRef="#br3" timeOffset="-80725.28">7305 14013 46 0,'-2'-4'282'0,"2"3"45"0,-4 1 33 0,4 0-16 15,0 0 0-15,0 1 15 0,0 3 24 16,0-1 26-16,4 1 18 0,-2 1-13 0,2 0-41 16,3 2-49-16,3-1-55 0,0-1-57 15,1 3-53-15,1-3-35 0,0-1-22 0,3-3-20 16,5-1-13-16,-1-2-18 0,2-4-13 15,-1-5-14-15,-1-2-8 0,2-5-8 16,1-3-7-16,-5-3-2 0,0-3-3 0,-3-2-3 16,-4 1-1-16,-3 0-2 0,-5 2-4 0,-4 2-4 15,-3 1-6-15,3 3-7 0,-8 2-7 16,4 4-5-16,-9 3-4 0,5 2-2 16,-2 4 2-16,-3 5 8 0,3 7 6 0,-1 3 7 15,-1 9 8-15,1 1 6 0,3 7 4 16,4 3 7-16,2 5 3 0,4 3 6 0,4 0 5 15,2 3 11-15,4 1 15 0,3-2 11 16,3 2 7-16,5-1 7 0,2-4 0 16,0 0-3-16,3-5-12 0,1-5-9 0,6-4-11 15,-2-4-6-15,2-7-9 0,-4-2-7 16,2-9-4-16,2-6-3 0,-6-4-1 16,-4-6-5-16,2-6 0 0,-7-7-2 0,-1-5-3 15,0-7-4-15,-7-5-4 0,-4 4-4 16,-2-1-5-16,0 4-6 0,-4 4-1 0,-4 5-2 15,4 5 3-15,-6 4 4 0,6 4 7 16,-4 6 8-16,4 2 7 0,-2 5 5 0,-2 4 3 16,4 6 3-16,0 2 2 0,-4 3 1 15,4-1-4-15,0 6 3 0,0-2 0 0,0 2 0 16,0-2-2-16,4 3 2 0,0-2-4 16,-2-1-12-16,4 1-13 0,4-5-26 0,-3 1-22 15,3-1-40-15,-2-4-68 0,-2-2-104 16,5-2-118-16,-5-3-104 0,4-3-105 0,-4-2-93 15,7-1 2-15,-5 0 73 0,-2 0 113 16,1 2 117-16</inkml:trace>
  <inkml:trace contextRef="#ctx0" brushRef="#br3" timeOffset="-80491.9">8132 14055 160 0,'0'1'375'16,"0"1"73"-16,0 1 60 0,0-1-73 15,4 0-54-15,-4-1-58 0,0 1-61 0,0 0-58 16,0-1-57-16,-4-1-47 0,4 0-35 16,0-1-33-16,0-1-38 0,0-1-65 15,0-1-85-15,0-2-96 0,6-2-107 0,-2-2-134 16,3-1-56-16,-3 1 15 0,2-1 60 15,4 2 80-15</inkml:trace>
  <inkml:trace contextRef="#ctx0" brushRef="#br3" timeOffset="-79958.24">8426 13809 218 0,'4'-7'324'0,"-2"2"39"0,-2-1-9 15,0-2-59-15,0-1-32 0,0 0-30 0,-6-3-18 16,1 2-13-16,3-1-14 0,-4 1-15 16,-2-3-13-16,0 5-9 0,-1-2-9 0,-3 4-10 15,2 1-4-15,-3 2-9 0,-1 3-6 16,1 3-11-16,-1 6-6 0,-3 3-10 0,5 3-7 16,-3 4-8-16,5 4-6 0,4 2-3 15,0 4-1-15,2 0-2 0,4 3-1 0,4 1-9 16,2 0-6-16,4-1-12 0,1-2-6 15,5-2-9-15,-3-1-8 0,1-6-3 16,3-1-3-16,-1-5-3 0,-3-8-5 0,1-2 1 16,3-5-3-16,-5-8 1 0,-2-2-2 15,1-8 4-15,-5-4 0 0,0-4 0 0,-2-6 2 16,-4 1 0-16,0-2 1 0,-6 2 0 16,2 2 0-16,-2 4 0 0,-1 5 2 0,3 3 3 15,-2 4 1-15,6 5 3 16,-4 5 7-16,8 6 8 0,-4 3 8 0,6 6 8 15,-2 6 11-15,7 2 9 0,-3 3 7 0,2 6 1 16,7 3 2-16,-3 2-6 0,3 2-9 16,4 1-9-16,1 4-9 0,1 0-8 0,-2 2-10 15,1-1-3-15,-1 0-7 0,-2-1 0 16,1-2-3-16,-5-2-3 0,-9-1 0 0,0-5 2 16,-6 1-2-16,-6-7 1 0,-4-2-4 15,-7-2-5-15,-4-6-13 0,-1-3-16 0,-5-4-22 16,-2-5-27-16,-2-3-42 0,4-6-82 15,0-3-116-15,4-2-118 0,7-4-114 16,-1-1-128-16,7-4-47 0,4-1 40 0,2-2 99 16,4 1 121-16</inkml:trace>
  <inkml:trace contextRef="#ctx0" brushRef="#br3" timeOffset="-79625.28">8887 13984 151 0,'-5'5'375'0,"1"-1"88"15,4 1 87-15,-2 0-26 0,-2 1 10 16,0 1-12-16,2 0-32 0,-2 0-43 0,4 3-51 15,-6-3-64-15,6 2-67 0,0-1-50 16,-5-1-35-16,5-1-30 0,0 0-32 0,5 0-27 16,-5 0-22-16,4-1-21 0,-2 1-14 15,4 0-15-15,2-2-10 0,-2 2-19 0,1-4-21 16,-3 1-28-16,6-3-42 0,-4-3-46 16,0-2-65-16,1-2-156 0,-3-3-209 0,2-1-191 15,0-3-76-15,-2 1-16 0,0 1 37 16,-4-2 148-16,0 3 216 0</inkml:trace>
  <inkml:trace contextRef="#ctx0" brushRef="#br3" timeOffset="-78118.18">10695 13350 112 0,'11'-9'320'0,"-1"0"51"16,2 0 54-16,-1 1-65 0,-5-1-16 15,4 0-6-15,-6 0-7 0,3 0 1 0,-7 0 0 16,0-3-15-16,0-1-30 0,-7-2-30 16,-3-3-39-16,-2 3-42 0,-3-5-46 0,-6-1-34 15,3 2-27-15,-7 0-17 0,2 1-13 16,-4-2-8-16,5 7-4 0,-5 2-6 16,6 3-2-16,-2 2 2 0,1 5-2 0,5 1 3 15,-4 7 2-15,5 2 1 0,4 6 4 0,-3 3-2 16,5 4 4-16,-3 6-2 0,7 2-1 15,-2 4-4-15,6 3-3 0,-2 6 0 0,8 0-4 16,-2 3-3-16,2 4-2 0,6 1 0 16,-3 2-4-16,5 2-6 0,2 1-4 15,-1-3-10-15,1 1-12 0,-1-5-17 0,3-3-16 16,-5-2-17-16,3-5-20 0,-6-5-27 16,3-2-44-16,-1-7-63 0,-4-3-76 0,-2-3-95 15,3-6-92-15,-1-2-92 0,4-6-65 16,-2-1 11-16,1-9 59 0,1-1 96 15,0-5 106-15</inkml:trace>
  <inkml:trace contextRef="#ctx0" brushRef="#br3" timeOffset="-77919.54">10737 13768 90 0,'2'-12'330'16,"-2"3"63"-16,0 2 72 0,0 1-31 0,-7-1-19 15,-3 5-7-15,-2-1-2 0,-5 0-11 16,-3 2-35-16,-7-1-51 0,0 2-54 0,0 0-62 15,-6 0-59-15,0 2-50 0,0-1-34 16,2 0-27-16,-2 1-23 0,0-1-39 0,6 1-67 16,0-2-92-16,0 1-123 0,8 0-122 15,-1-1-138-15,3 0-97 0,7-1-10 0,-1 0 55 16,1-2 101-16,4-1 118 0</inkml:trace>
  <inkml:trace contextRef="#ctx0" brushRef="#br3" timeOffset="-77329.65">11266 12870 76 0,'0'-5'330'0,"4"-1"67"0,-4 2 70 16,-4 2-20-16,4 1-28 0,-4 2-7 0,-3 1 1 15,-3 2-8-15,0 3-28 0,2 7-43 16,-7 3-49-16,5 5-57 0,-3 9-55 16,-1 4-51-16,1 7-34 0,3 8-24 0,0 7-14 15,8 7-6-15,-2 4-1 0,4 5-3 16,6 4 1-16,-2 1-1 0,8 3-4 0,5 0-6 16,-3 0-10-16,7-5-9 0,2-2-10 15,-1-4-10-15,1-7-8 0,4-4-13 16,-2-8-16-16,-2-8-21 0,6-5-27 0,-3-10-46 15,1-8-82-15,4-11-125 0,-2-9-136 16,2-12-142-16,2-10-105 0,0-6-18 0,-4-9 53 16,-2-2 114-16,0-3 142 0</inkml:trace>
  <inkml:trace contextRef="#ctx0" brushRef="#br3" timeOffset="-76738.97">11621 13306 158 0,'-6'0'417'16,"0"0"103"-16,2 0 99 0,2 0-10 0,-2 0-19 16,4 0-50-16,0 0-80 0,6 0-87 0,-2-1-87 15,6-1-95-15,1 1-74 0,1-3-42 16,9 1-30-16,-5-2-17 0,7-1-10 0,-2 0-7 16,1 0-4-16,1 0-5 0,-2-1-2 15,-1 3 0-15,-3 2-2 0,2 2 1 16,-5 2-1-16,-2 2-1 0,-3 5 0 0,-3 1-3 15,0 5-3-15,-6 3 4 0,0 3-1 16,-4-1 1-16,-2 5-1 0,0 0-1 16,-5 0 5-16,-1 0-6 0,-3-1 0 0,3-2-2 15,-2-2 1-15,1-4 0 0,7 1 3 16,-2-2 0-16,1-4 3 0,7 0 3 0,0-1 1 16,0 1 2-16,7-4 4 0,3 1-1 15,0 0 1-15,5-2 0 0,-3 0 1 16,9-2-1-16,-3 0 0 0,-1 1 0 0,4-2-1 15,1 0 1-15,-1 0-4 0,0 0 0 16,-3 0 0-16,1-2-1 0,-2 4-3 0,-5-3-2 16,-2 3 3-16,-4 0-1 0,1 0-3 15,-3 1-1-15,0 1-2 0,-8 3 1 0,0-2-4 16,-3 1-1-16,-3 2-9 0,0-1-14 16,-7 0-26-16,5 3-55 0,-9-3-83 15,5-1-98-15,-5-1-98 0,2-1-95 0,5-2-73 16,-3-5-60-16,5-2 6 0,-3-2 57 15,3-6 85-15,2 2 99 0</inkml:trace>
  <inkml:trace contextRef="#ctx0" brushRef="#br3" timeOffset="-76402.68">11923 12706 179 0,'2'-8'365'0,"2"4"84"15,7 4 58-15,-3 4-18 0,6 1 2 16,3 4 0-16,0 5-28 0,9 2-50 0,1 4-54 16,10 2-62-16,3 3-66 0,-1 7-60 15,9 1-36-15,-3 5-31 0,7 5-21 0,-7 4-19 16,5 5-15-16,-7 5-16 0,5 3-10 15,-9 3-8-15,-6 1-3 0,-2 0-5 16,-4 4-2-16,-4 0-3 0,-9 0-7 0,-6-1-12 16,-8 1-16-16,-8-3-23 0,-6-1-20 15,-9-1-36-15,-8-5-99 0,-2-6-165 0,-6-3-185 16,-5-6-162-16,-3-4-77 0,-3-4-11 16,-4-4 74-16,5-1 163 0</inkml:trace>
  <inkml:trace contextRef="#ctx0" brushRef="#br3" timeOffset="-73133.38">13385 13477 18 0,'0'7'489'0,"0"0"125"0,4-3 110 16,-4 3 74-16,0 1-108 0,4-2-124 15,-2 1-133-15,-2 0-103 0,0-2-85 0,0 1-57 16,0-1-39-16,0 0-22 0,0-1-19 16,0-1-16-16,0-2-15 0,0 2-10 15,0-1-8-15,0 0-6 0,4-2-4 0,-4 2-4 16,4-1-2-16,2 0-5 0,5-1-5 15,1 3-6-15,3-1-4 0,3-2 3 16,5 0 1-16,4-2-1 0,0-1-1 0,6 2 0 16,-2-2-3-16,2-1-18 0,0 1-12 15,0-1-16-15,-6 1-26 0,4 1-28 0,-8-2-31 16,-1-1-32-16,-1 3-37 0,-4-3-55 16,-1 1-122-16,-6-1-162 0,-3-1-178 0,-1-1-110 15,-2 1-35-15,-4-2 28 0,-4 1 122 16,-4 0 177-16</inkml:trace>
  <inkml:trace contextRef="#ctx0" brushRef="#br3" timeOffset="-72654">13300 13305 153 0,'-4'-5'369'0,"0"1"85"15,4-1 77-15,-2 2-32 0,-3 0-16 16,5 2-3-16,-2-3-12 0,2 3-25 0,0 0-38 16,2 1-40-16,3 0-51 0,1 0-59 15,4 1-49-15,2 0-51 0,5-1-37 0,4 2-33 16,1 0-20-16,5-2-21 0,0-2-13 15,4 0-9-15,-6 0-8 0,6-1-5 16,-4 0-7-16,-4 0-8 0,-1 0-11 0,3-1-17 16,-8 0-23-16,3 1-31 0,-3 0-33 15,-1 1-42-15,-3 0-87 0,1 0-172 0,-1-1-201 16,-1 1-154-16,-2 2-61 0,1 0-5 16,-1 4 69-16,0 1 173 0</inkml:trace>
  <inkml:trace contextRef="#ctx0" brushRef="#br3" timeOffset="-70018.29">23815 4150 87 0,'0'0'243'0,"0"0"21"0,0 0-30 15,0 2-57-15,4-2-45 0,-4 1-32 0,2-1-16 16,-2 2-3-16,0-1-3 0,0 0 1 15,-2 1 2-15,2 1 6 0,-4-1 9 0,4 3 0 16,0-1 2-16,0 0 0 0,0 3-3 16,4-2-7-16,-2 1-11 0,-2 2-10 0,5 2-13 15,-5 1-15-15,6-1-16 0,-2 4-10 16,2 1-10-16,-2 3-7 0,3 0-11 0,-1 1-15 16,0 2-20-16,4 1-24 0,-4 1-22 15,3 0-20-15,-3 1-15 0,0-3 3 0,0-2 11 16,3-1 19-16,-7-3 24 0,4-1 25 15,-6-3 20-15,4-3 18 0,2 0 10 16,-2-4 10-16,-2 1 5 0,3-2 10 0,1 0 7 16,2-2 5-16,-2 1 2 0,0-1 1 15,7-1 0-15,-3 2-5 0,0-2-3 0,7 1-3 16,0-1 1-16,5 0-6 0,-1-1-1 16,6-1 7-16,0 1 7 0,2-2 0 15,-2-3 0-15,8 1 8 0,0 1 6 0,-2-2-5 16,4-1 1-16,-4 0 4 0,0 3 6 15,0-4 5-15,2 4 2 0,-6-2 0 0,2 1 2 16,-2-1-3-16,-2 0-7 0,0 0-8 16,0 0-9-16,0 0-15 0,0 0-10 15,0-1-7-15,-3-1-6 0,3 2-5 0,4-3 0 16,-2 2 0-16,-2-1-1 0,6 1 0 16,2-1-3-16,-6 1 0 0,4 1-1 0,0-2-7 15,0 2-8-15,3 2-1 0,-7 1-2 16,4 1 3-16,-2 0-3 0,-2 2 9 15,-3 2 6-15,1 0 4 0,0-1-1 0,0 4 2 16,-4-4 5-16,0 3-4 0,-3-2-1 16,1-2 0-16,-3 1 4 0,-1-1-2 0,2-1-1 15,-3 1 4-15,3-2-2 0,-5-3 3 16,3 0-4-16,-1 0 0 0,-3 0 1 0,3-1 2 16,-1-2 2-16,-3 2 1 0,3 1 0 15,-3-2 0-15,-2 1 0 0,3 2 0 0,-3 1-2 16,5 0-4-16,-3 1-1 0,-2 2-6 15,3 0-6-15,1 0-8 0,3 3-6 0,-5-1-4 16,7 2-2-16,-7 1 3 0,0-3 6 16,3 3 6-16,-3-1 3 0,3-2 7 15,-3 1 7-15,3 0-1 0,-3-3 2 0,-2 3 1 16,3-3 3-16,1 0 2 0,-1 0 0 16,-3-2 1-16,0 1-1 0,3-4 1 0,1 3-2 15,-1-3 2-15,-3-1-1 0,4-1 0 16,-1-1 0-16,1 1 0 0,-5-1 2 15,1 0-4-15,0 1 2 0,1-2 0 0,-5 2 0 16,0-2-2-16,2 0-1 0,-2-2 0 16,-3-1 2-16,1-1-1 0,0-3-5 0,-2 2 2 15,-2-4-1-15,0-2-3 0,4 1-15 16,-4-4-30-16,0 1-50 0,2-2-68 0,2-4-88 16,0 2-76-16,3-3-32 0,-1 1 8 15,0 0 37-15</inkml:trace>
  <inkml:trace contextRef="#ctx0" brushRef="#br3" timeOffset="-50144.32">14869 13279 239 0,'0'-1'278'15,"0"0"30"-15,0 1-64 0,0-2-43 16,0 2-27-16,0 0-11 0,-4 0-1 0,2 0 5 15,2 0 10-15,-5-2 11 0,5 2 12 16,0-1 8-16,-2-1 1 0,2 0-5 0,-4-2-11 16,4-1-19-16,-4 1-20 0,4 0-31 15,0-2-24-15,-2-2-26 0,-2 1-21 16,4-2-20-16,0 0-12 0,-2-2 0 0,2-2-2 16,0-1 1-16,0-1 3 0,2 1 3 15,-2-4 8-15,6 0 3 0,-2 2 5 0,2 0 6 16,5-1 4-16,-5 2 7 0,4 3 2 15,5 0-1-15,-3 0-2 0,1 5-3 0,1 0-5 16,3 2-8-16,-1 2-5 0,1 1-6 16,-1 4-8-16,1 1-5 0,-3 2-7 15,-1 0 0-15,3 4-5 0,-1 3 0 0,-3 1 0 16,3 4 0-16,-3 1 0 0,-2 4-1 16,1 3-2-16,-5 4-1 0,4 0-1 0,-4 4-3 15,1 3-12-15,-3 3-3 0,-2 2-2 16,-2 1 2-16,0 1 1 0,0 1 3 0,-2-1 13 15,-2 1 4-15,1-1 5 0,-1-2 1 16,0-1 1-16,-2 0-3 0,0-2 1 0,2-2-1 16,-3-1-2-16,1-2-2 0,2-5-2 15,-2-3 0-15,0 0 0 0,0-4 0 16,1-3 4-16,1-3 2 0,-2-2 5 0,4-2 7 16,-2-4 13-16,4 1 13 0,0-4 12 15,0-1 6-15,4-1 5 0,2-1-2 0,0-2-1 16,1-3-9-16,7 2-5 0,-2-4-1 15,5 1-3-15,0-2-7 0,3-3-8 0,3 2-8 16,-2-1-4-16,1-2-10 0,5 0-7 16,0 1-9-16,0-2-8 0,2 2-13 15,-2-2-19-15,4 0-29 0,-2 2-33 0,-4-3-55 16,-3 1-111-16,1 2-163 0,0-1-175 16,-7 1-141-16,-1 1-50 0,-3 0 8 15,-2-1 98-15,-5 2 159 0</inkml:trace>
  <inkml:trace contextRef="#ctx0" brushRef="#br3" timeOffset="-49680.34">15549 13396 74 0,'0'-1'331'0,"0"1"70"15,6 0 69-15,-6 0-21 0,6 0-29 16,5 1-19-16,-1 3-23 0,0-2-17 16,1 3-31-16,5 0-43 0,-3 3-39 0,3-1-38 15,5 3-41-15,-1-1-36 0,-1 0-38 16,2 1-27-16,1-1-21 0,3 0-19 0,-2 0-11 15,0 0-15-15,2-1-17 0,-3-2-22 16,1 1-30-16,-2-2-52 0,-5-2-75 0,1 0-91 16,-1-2-110-16,-3-1-124 0,-3-4-131 15,0 2-35-15,-3-4 33 0,-3-1 71 0,0-2 111 16</inkml:trace>
  <inkml:trace contextRef="#ctx0" brushRef="#br3" timeOffset="-49504.64">15869 13342 155 0,'0'5'341'0,"-4"2"36"0,4 1 38 15,-6 7-83-15,2-1-44 0,-2 4-29 0,-1 2-31 16,1 1-21-16,-4 2-29 0,0-1-39 16,-1 2-57-16,1-2-95 0,2-1-102 0,-3-3-117 15,1-1-162-15,6-3-96 0,-7-4-37 16,5-1 25-16,0-1 65 0</inkml:trace>
  <inkml:trace contextRef="#ctx0" brushRef="#br3" timeOffset="-48673.95">16142 12959 102 0,'-10'2'321'0,"4"1"67"16,1-1 68-16,-1-2-21 0,4 1 1 15,-2-1 5-15,4-1 9 0,0 1-15 16,0-2-45-16,0-1-61 0,6 0-64 0,0-1-63 16,3-2-65-16,-3-2-44 0,6 0-27 15,5-2-19-15,-1 0-14 0,1-1-9 16,8-1-10-16,-2 2-7 0,-1 1-3 0,5 0-4 16,0 3-4-16,-4 1 9 0,4 5 4 15,-3 2 2-15,-1 2 1 0,0 4-4 0,-2 1 5 16,-1 2-12-16,-3 3-8 0,-1 3-1 15,-3 1-1-15,-7 1-1 0,2 2-4 0,-6 3-1 16,-2 2-5-16,-2-1-1 0,-6 4-4 16,2-1-3-16,-5-1-2 0,-1 0-6 15,-3-2-5-15,-1 0-3 0,4-4-1 0,-3-1-1 16,-1-1-4-16,7-4 4 0,-1-1 6 16,2-1 7-16,1-1 3 0,5-5 8 0,-2 1 6 15,4-4 6-15,0 1 10 0,4-1 7 16,-2-3 5-16,9 3 7 0,-1-4 10 0,0 0 8 15,3 0 6-15,3 0 1 0,-1 0 4 16,3 0-1-16,-1 0-7 0,4 3-5 0,-1-2-7 16,-1 1-6-16,2 4-13 0,1-1-9 15,-1 2-6-15,2 3-2 0,-3 0-3 16,1 1-1-16,-2 1 11 0,-5-1 2 0,3 1 4 16,-7 1-2-16,0 2 1 0,-3 0-3 15,-7 2 2-15,2-1-1 0,-4 3-1 0,-3-1-1 16,-1 3-2-16,-4-1-2 0,-7 1-1 15,1 0-5-15,-5 0-8 0,-2 1-9 0,1 1-13 16,-5-4-27-16,0 1-49 0,0-2-71 16,-2-4-90-16,2-1-128 0,0-4-153 15,1-1-107-15,3-4-25 0,2-4 39 0,0 0 77 16,5-4 126-16</inkml:trace>
  <inkml:trace contextRef="#ctx0" brushRef="#br3" timeOffset="-47489.06">17819 12977 388 0,'0'-4'495'15,"0"1"85"-15,4 3 56 0,-2 0-66 0,-2 3-48 16,4 1-66-16,0-1-64 0,-2 4-61 15,-2-1-56-15,4 3-61 0,-2 1-58 0,2 2-41 16,1 2-31-16,-3 1-22 0,2 3-19 16,2 1-13-16,-2 2-10 0,2 2-11 15,1 2-4-15,-1 0-8 0,-2 3-10 0,6-1-16 16,-4 0-21-16,1-2-19 0,-3-1-28 16,2 0-36-16,0-1-54 0,-2-5-61 0,0 2-71 15,-2-6-91-15,3-1-81 0,-3-2-83 16,-2-2-61-16,4-3 8 0,-4-3 59 0,0-3 92 15,0 0 100-15</inkml:trace>
  <inkml:trace contextRef="#ctx0" brushRef="#br3" timeOffset="-47217.04">18073 13258 77 0,'2'-3'302'0,"-2"0"41"0,0 2 49 16,0 0-39-16,0 1-12 0,-6 0 4 0,-1 0 11 15,-3 1 11-15,0 0 0 0,-3-1-25 16,-3 3-45-16,-1-3-56 0,-3 3-52 16,3-2-47-16,-4 2-47 0,-1 1-39 0,1-1-28 15,2 0-21-15,-1 0-24 0,-1 1-43 16,5 2-59-16,-1 0-69 0,1-1-107 15,-1 1-131-15,0-2-176 0,7 1-68 0,-2-4-2 16,1-1 41-16,1 0 91 0,0-4 128 0</inkml:trace>
  <inkml:trace contextRef="#ctx0" brushRef="#br3" timeOffset="-46391.4">19485 12500 38 0,'4'-4'285'0,"2"-1"47"16,-2 3 48-16,0-3-43 0,-2 1-8 0,-2-1 7 16,4-1 12-16,-4-1 24 0,-4-1 13 15,4-2-11-15,-6 4-32 0,2-5-41 16,-6 2-50-16,1-1-49 0,-1-1-54 0,-4 1-41 15,-3-2-27-15,1 1-17 0,-1-1-13 16,-4 3-8-16,3 0-8 0,-3 2-6 0,0 1-3 16,-1 1-11-16,1 4-1 0,2 2-6 15,-1 2-1-15,3 5-1 0,1 2-3 0,-1 5 2 16,7 3 4-16,-1 3 8 0,1 4 10 16,4 3 12-16,4 3 10 0,-2 4 8 15,4 1 2-15,0 1-2 0,4 3-7 0,-2 3-10 16,4 2-6-16,-2-1-8 0,7 3-7 15,-5-1-9-15,4 0-5 0,0 0-7 0,-3-2-3 16,3-4-10-16,-4-2-8 0,4 0-15 16,-3-6-16-16,-1-2-25 0,-2-4-22 0,2-2-27 15,0-6-35-15,-1 0-68 0,1-7-80 16,0 2-96-16,2-6-100 0,-2-1-102 16,1-4-84-16,3-2 11 0,0-3 62 0,-3-3 104 15,3-2 115-15</inkml:trace>
  <inkml:trace contextRef="#ctx0" brushRef="#br3" timeOffset="-46186.44">19408 12945 126 0,'0'-10'379'0,"-6"3"96"0,4 0 92 0,-2 1-18 16,-7 0-24-16,5 2-24 0,-8 0-39 15,1 1-64-15,-3 0-70 0,-5 2-70 0,3 1-71 16,-7-2-60-16,2 2-47 0,-4 0-36 15,0 0-25-15,-2 2-24 0,-2-2-28 0,4 1-49 16,-6 1-80-16,7-1-105 0,-3 2-136 16,4-1-150-16,0 0-144 0,4 2-41 0,1-1 31 15,-1 1 84-15,9-1 128 0</inkml:trace>
  <inkml:trace contextRef="#ctx0" brushRef="#br3" timeOffset="-45627.08">20028 12136 119 0,'0'-1'328'0,"-2"1"50"0,2 2 52 16,-4 3-55-16,0 4-26 0,-2 4-13 0,0 5-5 16,-5 2-7-16,1 7 2 0,-2 5-13 15,1 5-27-15,-1 5-27 0,1 6-30 0,1 3-26 16,4 4-36-16,2 6-36 0,0 0-26 15,8 2-19-15,0 2-14 0,2 0-13 0,7 0-9 16,3-2-11-16,3-2-11 0,-1 0-8 16,5-4-11-16,4-5-4 0,0-1-5 15,4-6-6-15,-2-3-10 0,4-6-11 0,-2-3-20 16,2-6-24-16,0-4-34 16,-2-7-56-16,2-5-85 0,0-7-125 0,-4-2-129 15,2-5-148-15,-2-5-83 0,-4-1-3 0,-2-2 63 16,-7 0 118-16,1-2 141 0</inkml:trace>
  <inkml:trace contextRef="#ctx0" brushRef="#br3" timeOffset="-45049.58">21138 12147 315 0,'5'4'484'16,"5"2"89"-16,-4 2 79 0,6 0-65 15,-1 3-40-15,3-1-67 0,3 3-70 0,-1 0-64 16,1 2-56-16,6 2-66 0,-3 2-50 16,3 2-37-16,0 6-24 0,4 2-15 15,-3 2-12-15,3 6-13 0,-2 4-10 0,2 3-9 16,-2 2-12-16,-7 4-12 0,3 1-10 15,-9 3-8-15,3-2-14 0,-9 3-16 0,-6 1-18 16,-4 1-31-16,-2-2-32 0,-7 0-38 16,-1-3-53-16,-5-4-112 0,-5 0-166 0,5-7-179 15,-6-3-125-15,0-2-43 0,-2-7 15 16,-4-2 102-16,5-1 169 0</inkml:trace>
  <inkml:trace contextRef="#ctx0" brushRef="#br3" timeOffset="-27011">20382 12698 294 0,'-2'5'412'16,"-2"-2"67"-16,4 0 39 0,0 0-75 0,0-1-60 15,0-1-52-15,4-1-47 0,-4 1-39 16,0-1-45-16,0 0-34 0,2-1-30 0,-2 0-28 15,0-1-23-15,0 1-27 0,0-4-20 16,0 2-14-16,0-2-10 0,0 1-10 0,-2 0-1 16,2-1 0-16,0-1-2 0,-4 2-2 15,4-2-1-15,0-1 6 0,4 4 0 16,-2-4 5-16,-2 1 5 0,6-1 3 0,-2 0 1 16,2-2 1-16,5 2 0 0,-1 0-1 15,0-4-5-15,3 4-4 0,1-4 1 16,-1 2-3-16,3 0-2 0,-1 0-2 0,1 2-3 15,-3 1 4-15,3 3-3 0,-1 1 0 16,1 2-1-16,-3 5 0 0,3 1 1 0,-1 3 0 16,-3 2-1-16,-2 3 0 0,3 0 1 15,-3 7-1-15,0-2 0 0,-3 4 2 0,1 0 2 16,-2 3-4-16,-4 2 0 0,-2 4 0 16,0 2-1-16,0 0 0 0,-2 2-3 0,-2-2 4 15,-2 2-1-15,-5 1 0 0,1-2 1 16,0-2-3-16,-3-1 1 0,1-1 0 0,-3-2 3 15,-1-2-1-15,3-3 0 0,-1 0 0 16,2-6 0-16,-3 2 0 0,5-4 0 16,2-3 0-16,-1-1 0 0,3-3 3 0,0 0-1 15,2-3 0-15,-2 0-1 0,6-1 3 16,-5-1 4-16,3-1 8 0,-2-2 10 0,4 1 8 16,0 0 8-16,0-2 8 0,4-2 1 15,-2-1-2-15,3 0-1 0,1 0 3 16,4-3-4-16,0 0 2 0,3-1 0 0,3-1-1 15,5-1-2-15,2 2-9 0,4-4-5 16,-1 0-7-16,5 1-8 0,-2-2-7 0,4 2-5 16,5-1-2-16,-5 4-3 0,0-1-4 15,2 1-1-15,-2 1-6 0,-4-1-10 0,-2 3-16 16,0 1-29-16,-5-1-62 0,-1 1-118 16,-8-2-162-16,1 1-197 0,-8-2-126 15,0-1-50-15,-6-1 22 0,0 0 100 0,-2-1 153 16</inkml:trace>
  <inkml:trace contextRef="#ctx0" brushRef="#br3" timeOffset="-20169.25">13579 15166 210 0,'0'4'413'0,"0"1"73"0,4-2 70 0,-2 0-64 16,-2-1-56-16,4 1-53 0,-4-2-48 15,2 2-46-15,-2-1-45 0,0 1-39 0,4-2-39 16,-4 1-31-16,0-1-31 0,0 1-29 16,-4-1-18-16,4-1-17 0,0 0-11 0,-2 2 0 15,2-1 3-15,0-1 10 0,0 0 13 16,0 0 9-16,0 0 12 0,2 0 1 0,2 2 1 16,3-1-1-16,3 0-9 0,0 1-9 15,7 1-8-15,-1-1-9 0,7-2-8 0,2 0-8 16,2 0-9-16,2 0-9 0,2-2-7 15,-2-1-5-15,4 0-8 0,-6 0-8 0,4 0-12 16,-4 0-16-16,-5-1-24 0,1 1-37 16,-2 1-72-16,-5-2-118 0,-3 2-147 15,-3-1-155-15,0 0-135 0,-6 0-46 0,-2 0 32 16,-8 0 103-16,0 2 146 0</inkml:trace>
  <inkml:trace contextRef="#ctx0" brushRef="#br3" timeOffset="-19821.03">13449 14932 300 0,'0'4'581'0,"4"-2"126"0,-2 1 90 15,6 3-27-15,0-1-114 0,1-1-142 16,-1 3-129-16,6-4-107 0,-1 1-71 0,1-3-52 16,3 1-39-16,-1-4-30 0,5-1-22 15,-2-2-20-15,5-2-19 0,-1 1-16 0,0-1-10 16,-2 1-12-16,1-2-16 0,5 2-23 15,-4 2-26-15,4-2-29 0,-2 2-59 16,-1 2-104-16,-3 0-154 0,2 1-168 0,-2-1-155 16,1 4-60-16,-5-1 7 0,-3 2 89 15,3 2 152-15</inkml:trace>
  <inkml:trace contextRef="#ctx0" brushRef="#br3" timeOffset="-18170.86">15849 14394 105 0,'0'1'323'0,"6"2"54"0,-2 0 51 16,-4 0-59-16,4 2-25 0,-4 1-15 16,0-1-13-16,0 3-14 0,-4 1-16 15,0 0-18-15,-2 0-21 0,-1 2-28 0,1 0-25 16,-4 5-27-16,0-1-28 0,-1 3-23 15,1 0-26-15,-3 1-23 0,3 2-14 0,0 3-10 16,-1 2-5-16,3 1-3 0,0 4-2 16,2 1-3-16,0 2 0 0,1 2-3 0,3 2-1 15,-2-1-2-15,4 1-4 0,4-1-2 16,-2 2-5-16,3-3-2 0,1 2-3 0,0-2-4 16,4-2-4-16,1-1 4 0,1-1 1 15,2-4 1-15,-1-1-1 0,3-1 0 16,-1-5 2-16,1-3-3 0,1-3-5 0,-1-4-3 15,5-1-6-15,-2-6 0 0,1-4-6 16,3-3-3-16,-2-4-1 0,0-4 1 0,-3-1-1 16,3-3-2-16,-5-1 4 0,-1-1 1 0,-3 0 1 15,-1 0 1-15,-5-1 0 0,0 1 2 16,-2 1 1-16,-4 2-1 0,0 1 0 0,-4 3 5 16,2-1-1-16,-4 4 3 0,-3 0 1 15,-1 3 2-15,2 0 0 0,-7 3 2 16,-1 1 0-16,-1 1 1 0,1 3-1 0,-5 2-1 15,2 0-4-15,-1 3-5 0,-1 1-10 16,-2 1-20-16,7 1-36 0,-5-2-58 0,9 1-80 16,-3 1-109-16,3-3-110 0,2 1-112 15,-1-2-103-15,5-1-14 0,2-1 45 16,-2 1 94-16,-1-3 110 0</inkml:trace>
  <inkml:trace contextRef="#ctx0" brushRef="#br3" timeOffset="-17399.29">18100 14470 205 0,'-4'-1'321'0,"4"-2"50"0,0 3 4 16,0 0-22-16,-5 3-13 0,5-2-2 0,-2 0 4 16,-2 3 1-16,4-2-5 0,0 5-21 15,-2-3-33-15,2 3-38 0,-4 1-39 0,4 2-44 16,0-2-46-16,0 4-38 0,0 0-24 15,0 0-19-15,0 3-13 0,0 0-6 16,0 3-7-16,4 0-5 0,-2 2-5 0,4 1-5 16,-1-1-8-16,1 5-7 0,-2-1-22 15,2 0-38-15,4 0-71 0,-3-1-84 0,-1-1-117 16,-2-3-115-16,2 1-129 0,0-4-78 16,-1-1 6-16,1-3 57 0,-2-1 100 15,0-4 117-15</inkml:trace>
  <inkml:trace contextRef="#ctx0" brushRef="#br3" timeOffset="-17177.88">18220 14731 337 0,'0'-3'408'15,"2"0"38"-15,-2 0-13 0,0 0-93 16,-2 0-64-16,-3 0-60 0,-1 0-45 0,-4 0-30 15,0-2-19-15,-7 3-24 0,1 0-30 16,-5 1-33-16,-2-1-61 0,-4 4-91 16,0 1-100-16,0-1-129 0,1 5-120 0,3 2-58 15,0 1 10-15,0 2 62 0,3 0 83 16</inkml:trace>
  <inkml:trace contextRef="#ctx0" brushRef="#br3" timeOffset="14162.61">19218 14608 255 0,'-2'-6'458'0,"2"0"78"0,0 3 60 16,0-1-86-16,0 1-82 0,0 0-81 0,0 0-63 16,0-2-35-16,0 0-27 0,-4 0-17 0,4-1-15 15,0-2-20-15,-2-1-32 0,-2 0-36 16,4-1-30-16,0-2-22 0,-5-1-15 16,5 1-7-16,0-4-3 0,5-1-4 0,-1 1 2 15,2-3 6-15,0-1 7 0,4 1 6 16,3-1 6-16,1 1 5 0,-1 0 3 0,3 5-3 15,1-2 6-15,-3 5-3 0,3 0-2 16,-1 4-6-16,1 2-6 0,-5 4-4 0,7 4-15 16,-7 1-10-16,5 5-8 0,-7 3-2 15,3 2-5-15,1 4 1 0,-4 4-2 0,-1 3 2 16,-5 1 0-16,2 4-1 0,-2 4 1 16,-4 3-3-16,0 0 0 0,-4 1 1 15,2 2-5-15,-6-1 0 0,1 0-1 0,-3 0-2 16,4-2-1-16,-4-1 0 0,3 0 1 15,-3-5 2-15,4-1 0 0,0-2 4 0,-1-4 2 16,3 0 4-16,0-4 4 0,4-2 0 16,0-4 3-16,0-1 3 0,4-3 1 15,3-2-1-15,3-4-1 0,0-2 0 0,7-4-2 16,3-2-1-16,-1-7-1 0,6-1-3 16,0-3-3-16,1 0-6 0,1-2-5 15,0-1-7-15,0 3-13 0,0 1-13 0,0 0-19 16,0 2-21-16,-5 2-38 0,5 0-76 15,-4 2-112-15,4 0-132 0,-4 1-126 0,1-2-132 16,-5 3-59-16,2-2 28 0,-7 0 94 16,-1 1 133-16</inkml:trace>
  <inkml:trace contextRef="#ctx0" brushRef="#br3" timeOffset="14408.62">19892 14520 201 0,'6'-7'443'16,"4"0"102"-16,1 6 89 0,3-1-37 16,-1 4-42-16,3-1-55 0,1 6-82 15,-1 0-82-15,1 0-79 0,-1 4-68 0,1 1-61 16,4 0-46-16,-1 0-33 0,-1 1-22 16,-3-2-14-16,5 0-13 0,-4 0-11 15,-1-2-9-15,1-1-9 0,-1-2-18 0,-1-2-43 16,-3-1-68-16,3-1-87 0,-3-4-108 15,-2 0-110-15,1-2-96 0,-1-3-85 0,-4 1-8 16,0-4 49-16,1 2 93 0,-7 0 106 0</inkml:trace>
  <inkml:trace contextRef="#ctx0" brushRef="#br3" timeOffset="14577.7">20266 14511 182 0,'-4'-2'291'0,"-2"2"37"0,-5 5-27 15,1 1-26-15,0 5-22 0,-7 3-5 16,1 7-1-16,-1 3-3 0,-2 2-17 0,-1 5-20 15,-3-1-31-15,2 2-39 0,1-1-41 0,3-1-39 16,1-2-53-16,3 0-81 0,3-6-84 16,0-2-84-16,5-4-90 0,3-2-96 15,2-5-63-15,2-7 8 0,7-2 51 0,-3-4 65 16</inkml:trace>
  <inkml:trace contextRef="#ctx0" brushRef="#br3" timeOffset="15105.67">20353 14263 225 0,'-10'-11'292'16,"5"3"36"-16,-1-2-31 0,6-1-4 15,-4 1 5-15,4-5 8 0,4 4 14 0,2-3 18 16,3-1 6-16,-1-2-13 0,8 1-26 16,1-2-23-16,4 0-36 0,1 0-38 15,-1 3-47-15,2 0-40 0,2 4-29 0,-7 4-24 16,3 3-17-16,0 1-14 0,-3 3-12 16,-1 4-8-16,-3 3-8 0,3 4-4 0,-5 3-3 15,-2 2-2-15,1 4-3 0,-1 1-1 16,-4 3 1-16,1 1-1 0,-7 4-2 15,0-1 1-15,0 4 0 0,-7 1 0 0,1 1 3 16,-4 0 0-16,-1 1 1 0,-1 0 1 16,-2-1 1-16,-3 1-1 0,5-2 0 0,-3-1 0 15,3-1-1-15,1-1 1 0,1-3 1 16,0-2 1-16,4 1-1 0,-1-4 1 16,7-1 4-16,0-3 1 0,0 0-3 0,5-2 3 15,1-4-1-15,0 1 1 0,6-4 0 16,3 0 1-16,-3-4 0 0,9-1-1 0,0-1 0 15,-3-3-1-15,9 0-2 0,-2-3 0 0,0-1-2 16,1 1-4-16,5-2-3 0,-4-1-9 16,-4-1-9-16,4-2-15 0,-4-1-25 0,-3 0-50 15,3-1-87-15,-6 1-126 0,-7-1-141 16,4-1-146-16,-5 2-101 0,1-1-14 16,-6 1 55-16,-4-1 113 0,0-1 140 0</inkml:trace>
  <inkml:trace contextRef="#ctx0" brushRef="#br3" timeOffset="15561.11">21585 14326 125 0,'4'-3'369'15,"-4"1"79"-15,4 2 79 0,-2 2-30 16,4 1-25-16,-1 3-24 0,1 2-28 16,0 2-36-16,2 4-53 0,-2 3-56 0,1 0-57 15,-1 4-54-15,2 1-52 0,0 3-38 16,1 0-28-16,-3 0-21 0,0 3-15 0,0-3-12 15,2-2-17-15,-1-1-22 0,-1 0-51 16,-2-4-80-16,-2-2-107 0,2-3-123 0,-2-1-122 16,2-5-125-16,1 0-50 0,1-3 28 15,-2-4 79-15,-2 0 115 0</inkml:trace>
  <inkml:trace contextRef="#ctx0" brushRef="#br3" timeOffset="15727.68">21818 14581 195 0,'5'-9'269'0,"-3"-1"28"15,-2 0-53-15,-2 2-30 0,-3 0-16 16,-5 1 9-16,2 1 19 0,-7 1 19 0,-1 2 10 16,-5 2-6-16,-2 1-23 0,-3 2-37 15,-1 2-48-15,-6 2-43 0,0 0-48 0,-1 0-72 16,1 0-98-16,0 0-116 0,2 0-138 16,2-2-126-16,5 1-55 0,1-1 8 0,6-1 64 15,5 0 95-15</inkml:trace>
  <inkml:trace contextRef="#ctx0" brushRef="#br3" timeOffset="16315.49">23168 13650 234 0,'9'-5'327'16,"-1"2"53"-16,-4-1-21 0,2 0-57 0,-2 3-21 16,-2-2-6-16,-2-1-8 0,-6-1-7 15,4-1-5-15,-6 0 8 0,-5 0-6 16,-1 0-17-16,2 2-32 0,-5-1-23 0,0 2-28 15,-3 2-30-15,1 1-24 0,3 3-26 16,-9 3-16-16,6 3-14 0,1 2-10 0,-5 3-4 16,6 4 0-16,1 3 1 0,3 4 3 15,3 4 2-15,0 4 2 0,6 2-2 16,2 4-4-16,2 3-4 0,2 3-4 0,2 4-7 16,2 2-3-16,0 1-8 0,5 4-1 15,-1-2-5-15,0 0-3 0,1-4-3 0,1 0-3 16,-6-1-5-16,4-4-3 0,-3-5-11 15,1-2-14-15,-2-7-21 0,0-1-37 0,-2-4-56 16,3-4-81-16,-3-2-104 0,2-4-114 16,0-2-108-16,0-5-107 0,5-3-14 0,-1-5 48 15,0-4 91-15,1-3 117 0</inkml:trace>
  <inkml:trace contextRef="#ctx0" brushRef="#br3" timeOffset="16511.6">23216 14420 83 0,'6'-11'329'0,"-2"0"54"16,-2 2 52-16,2 2-47 0,-4 1-15 0,0 0-3 16,-4 1-2-16,-2 3 17 0,-4 0-4 0,-3 0-25 15,-1 4-40-15,-5 0-52 0,-6 1-55 0,1 2-63 16,-7 0-43-16,-7 2-31 0,5-1-24 16,-10 3-22-16,4-1-24 0,-3 1-29 15,1-2-62-15,0 1-120 0,3-1-168 0,-1 1-198 16,2-2-152-16,4 1-63 0,0 1 13 15,0-1 91-15,6-1 154 0</inkml:trace>
  <inkml:trace contextRef="#ctx0" brushRef="#br3" timeOffset="19489.56">23596 13598 118 0,'2'-14'333'0,"2"2"47"0,-4 2 35 15,0 1-83-15,0 4-32 0,0 0-18 0,0 2-4 16,-4 2 11-16,-4 2 19 0,0 2 14 16,-5 4-4-16,-1 1-30 0,1 6-37 0,-3 2-43 15,-1 7-42-15,3 2-41 0,-3 7-34 16,7 5-24-16,2 5-20 0,4 5-14 15,-1 4-10-15,10 4-8 0,1 2-7 0,4 0-4 16,7 2-3-16,-1-2-1 0,1-1-1 16,3-4-4-16,3-3-2 0,2-2-6 0,-2-5-7 15,-1-5-15-15,5-4-27 0,2-4-38 16,-2-7-64-16,4-5-87 0,-2-5-102 16,-2-6-103-16,0-5-93 0,0-5-98 0,-5-4-9 15,-5-4 52-15,-3 0 90 0,-1 1 105 16</inkml:trace>
  <inkml:trace contextRef="#ctx0" brushRef="#br3" timeOffset="19992.23">23952 13876 464 0,'8'6'607'0,"-2"3"90"0,0 5 60 16,1 1-103-16,-1 3-139 0,4 3-152 16,0 0-117-16,-3 7-84 0,3 0-61 0,-4 1-39 15,5 1-33-15,-5 0-21 0,4 0-24 16,-4-3-51-16,3-1-79 0,-3-4-119 16,-2-4-143-16,-2-3-174 0,4-1-109 0,-2-7-25 15,0-1 44-15,-2-6 97 0,3-3 141 16</inkml:trace>
  <inkml:trace contextRef="#ctx0" brushRef="#br3" timeOffset="20380.27">24045 13409 244 0,'4'-6'536'0,"2"3"122"0,4 4 88 15,7 3-31-15,-1 2-101 0,5 5-120 0,2 2-116 16,0 4-92-16,4 2-61 0,4 5-37 15,2 3-25-15,0 3-17 0,6 5-21 0,-2 2-20 16,0 5-21-16,1 1-17 0,-3 6-18 16,-4 0-16-16,-2 3-10 0,-5 3-12 15,-1 0-11-15,-6 3-10 0,-7 1-5 0,0 3-8 16,-8-2-11-16,-2 2-14 0,-8 0-27 16,-6 0-29-16,-3 1-42 0,-3-4-81 0,-3 2-142 15,-6-1-174-15,-2-5-190 0,-2 1-83 16,0-4-12-16,0 0 53 0,-5-2 136 15,5-2 182-15</inkml:trace>
  <inkml:trace contextRef="#ctx0" brushRef="#br3" timeOffset="21683.16">13730 16952 44 0,'0'2'252'0,"0"-2"37"15,0 0 5-15,0 0-9 0,-4 2-1 0,0-2 17 16,-3 0 35-16,5 0 31 0,-6 0 26 16,2 0 12-16,0 0-15 0,1 0-18 0,3 2-34 15,2-2-39-15,0 0-48 0,2 1-45 16,3 0-38-16,5 1-38 0,2-1-34 0,-1 1-25 16,5 0-17-16,7-1-17 0,-2 0-12 15,1-1-8-15,5-1-9 0,0 0-9 0,0 1-10 16,4-4-6-16,-2 3-12 0,-2-2-17 0,2 0-22 15,-4 1-24-15,-3 2-36 0,-5-3-62 16,-1 1-105-16,1 1-131 0,-7 0-135 0,1-1-140 16,-5-1-67-16,0 1 10 0,-6 2 85 0,-6-4 131 15,0 1 151-15</inkml:trace>
  <inkml:trace contextRef="#ctx0" brushRef="#br3" timeOffset="21909.46">13569 16744 285 0,'-7'-3'480'0,"3"2"101"15,4 1 77-15,4 0-59 0,3-2-56 0,3 2-74 16,0-1-84-16,7-2-84 0,3-2-70 16,-1-1-69-16,8 0-60 0,0-1-39 15,4-4-29-15,4-1-22 0,2-3-17 0,2-1-16 16,5-4-22-16,3-3-46 0,-3 0-74 0,5-1-98 15,-5 0-118-15,-1 1-126 0,1 3-151 16,-1 4-50-16,0 3 29 0,1 2 75 0,5 4 110 16</inkml:trace>
  <inkml:trace contextRef="#ctx0" brushRef="#br3" timeOffset="22534.6">15865 16163 131 0,'-6'-8'359'15,"2"2"81"-15,2 2 78 0,-2 3-36 0,2 2-25 16,-3 3-17-16,1 3-17 0,-2 2-33 16,2 6-47-16,2 2-50 0,-2 4-49 15,-2 3-47-15,1 3-49 0,5 6-40 0,-2 1-26 16,-2 2-19-16,4 5-14 0,4 1-11 0,3 1-9 16,-1 2-7-16,0 0-2 0,8 2-5 15,-1-2-5-15,3 1-2 0,5-2-1 0,2-1-4 16,2-2-3-16,4-2-1 0,4-5-5 15,-2-1-3-15,6-6-3 0,-2-3-3 0,2-6-3 16,0-4-4-16,-4-8 3 0,1-3-2 16,-8-6-2-16,-3-5 0 0,-2-4 2 0,-5-3-2 15,-3-1 2-15,-9-5 2 0,-4 0 2 0,-4-2 3 16,-2-1 2-16,-7 0 0 0,-3 0 2 16,-5 1-2-16,-6 3-2 0,0 1-3 0,-2 3-12 15,-4 6-23-15,-2 4-39 0,2 4-45 16,0 4-60-16,4 5-67 0,-2 4-70 0,8 2-58 15,0 4-41-15,3 1-36 0,3 1-53 16,7 1-11-16,0-1 33 0,7 1 59 0,-1-2 73 16</inkml:trace>
  <inkml:trace contextRef="#ctx0" brushRef="#br3" timeOffset="23055.74">18798 16018 300 0,'-2'0'404'15,"-2"4"72"-15,4 0 25 0,0 4-43 16,0 2-23-16,4 2-26 0,-2 4-25 0,3 2-36 16,-1 5-44-16,2 1-49 0,0 1-55 15,4 1-48-15,-3 3-49 0,5-1-36 0,-2 0-24 16,5 1-20-16,-3-1-15 0,-1-2-16 15,1-2-14-15,-2-2-47 0,5-2-72 0,-5-4-106 16,2-2-124-16,-1-4-125 0,5-4-125 16,-3-4-73-16,1-2 11 0,-1-5 75 0,-3-1 113 15,0-1 122-15</inkml:trace>
  <inkml:trace contextRef="#ctx0" brushRef="#br3" timeOffset="23223.82">19042 16325 58 0,'-4'-3'317'0,"4"-2"69"15,-6 3 68-15,0 0-27 0,-5 4-29 16,-1 0-15-16,-4 3-27 0,-5-2-39 0,0 5-46 16,-2 0-56-16,3 2-54 0,-3-1-50 0,-4 3-42 15,4-1-45-15,-3-1-62 0,3 1-88 16,-2-2-118-16,-2 1-131 0,9-2-170 0,-7-1-79 16,6 2-7-16,-2-4 49 0,5 4 102 15</inkml:trace>
  <inkml:trace contextRef="#ctx0" brushRef="#br3" timeOffset="23744.78">20268 15682 65 0,'10'-6'280'16,"-3"3"32"-16,3 6 27 0,-2 2-78 16,-6 2-40-16,5 5-17 0,-7 4 2 0,0 4 19 15,0 7 17-15,-3 3 12 0,-1 6 5 16,-2 3-7-16,0 3-9 0,-2 3-9 16,6 2-12-16,-5-2-9 0,3 0-12 0,0-3-16 15,2 1-21-15,4-3-27 0,-2-5-33 16,4-3-23-16,2-1-23 0,1-4-16 0,3-2-10 15,0-5-7-15,5-3-7 0,-3-5-6 0,5-5-6 16,-1-4-4-16,7-6-6 0,-2-4-6 16,1-5-4-16,3-5-6 0,-2-3-4 0,4-3-5 15,-4-4-4-15,3-2-12 0,-3-1-21 0,4 0-34 16,-6-1-54-16,1-1-69 0,-1 4-93 16,0-1-99-16,-3 4-97 0,-1 1-91 15,-1-1-40-15,-1 6 28 0,-5 1 74 0,1 2 96 16</inkml:trace>
  <inkml:trace contextRef="#ctx0" brushRef="#br3" timeOffset="23916.32">20489 15863 40 0,'-27'20'288'16,"7"6"51"-16,3 3 48 0,1 6-42 15,5 4-21-15,1 3-7 0,4 0-19 0,6 2-27 16,0 0-41-16,6 0-47 0,-2 0-64 0,6-3-90 15,3-2-110-15,1-1-129 0,5-5-156 16,0-4-123-16,-1-6-58 0,9-4 5 0,4-7 57 16,4-5 97-16</inkml:trace>
  <inkml:trace contextRef="#ctx0" brushRef="#br3" timeOffset="24344.89">22058 15955 60 0,'4'3'374'0,"3"3"91"16,-3 3 70-16,2 5-10 0,0 1-61 15,0 3-42-15,5 3-56 0,-3 5-47 0,0 2-40 16,3 3-40-16,-1 2-44 0,4 3-38 16,-5 0-43-16,1 0-46 0,4-1-35 0,-1-1-42 15,-3-1-56-15,3-6-91 0,-3-1-106 0,0-4-130 16,1-4-134-16,-1-5-129 0,0-2-34 16,-2-5 41-16,1-6 81 0,-1-2 121 0</inkml:trace>
  <inkml:trace contextRef="#ctx0" brushRef="#br3" timeOffset="24519.07">22298 16126 261 0,'0'-7'341'0,"0"2"50"0,-2 4-13 0,-4 2-26 16,-3 4-15-16,-3 2-13 0,-2 5-22 16,-3 2-30-16,-6 4-42 0,1 3-53 0,-5 1-57 15,0 1-65-15,0-1-97 0,0 1-120 16,0-2-127-16,0 0-145 0,-2-3-117 0,7 0-41 15,-3-3 26-15,2-2 85 0,2-4 104 0</inkml:trace>
  <inkml:trace contextRef="#ctx0" brushRef="#br3" timeOffset="43643.33">23602 15952 176 0,'0'0'310'0,"0"0"33"0,0 0-9 16,0 0-82-16,0 0-64 0,-4 0-45 15,4-1-16-15,-2 1-11 0,-2-3 5 16,2 1 10-16,-2-1 17 0,0-2 10 0,-2 3 10 16,1-3 2-16,5-1 7 0,-6 0-2 15,6 2-4-15,-2-2-3 0,-2 1-6 16,4 0-7-16,-4 0-16 0,4-1-16 0,0-2-21 16,-2 1-15-16,2-3-15 0,0 2-19 15,0-3-10-15,2 1-14 0,-2-4-7 0,4 0-7 16,2 0 1-16,0-1 4 0,5 0 3 15,-3-2 7-15,0 3 8 0,3-2 5 0,3 5 0 16,-2 0-2-16,3 2-6 0,-3 1-3 16,5 4-10-16,-1 2-6 0,5 1-2 15,-2 2-3-15,-1 5-2 0,1 0-2 0,-3 3 0 16,1 4-2-16,-1-1-1 0,1 5-4 16,-2 4 0-16,-3 0 0 0,-2 5 3 0,-4 2-3 15,3 4 0-15,-7 2 1 0,2 2-1 16,-4 2 0-16,-4 0-1 0,2 4-2 0,-2-4 0 15,-3 1 0-15,-3 0 1 0,6-2 1 16,-4-2 1-16,-7 0 2 0,5-2 2 0,-1-4-3 16,-1-1 1-16,-2-2 0 0,1-1 0 0,3-4 0 15,-3 0 0-15,-1-3 0 0,4 0 1 16,-3-2 0-16,3-1 2 0,4-1 0 0,0-1 0 16,-3-1 0-16,3-1 3 0,0-2 1 15,2-2 1-15,4 0 6 0,-2 0 8 0,-2-2 10 16,4 0 11-16,0-2 10 0,0 0 10 15,0-1 2-15,4 1-2 0,2-2-4 0,0 0-12 16,4-2-4-16,5 0-9 0,1-2-6 16,3-4-6-16,6 1-6 0,0-2-4 0,6-3-7 15,0 2-6-15,2-1-4 0,0-3-4 0,4 3-3 16,-8 0-3-16,4-1-3 0,-2 3-6 16,-2-3-13-16,-2 3-17 0,0 1-18 15,-5-1-22-15,-1 2-33 0,-4 2-64 0,-1-2-118 16,1 2-172-16,-7 2-210 0,2 0-97 0,-3 0-28 15,-1 0 36-15,-4 2 116 0,-4-3 179 16</inkml:trace>
  <inkml:trace contextRef="#ctx0" brushRef="#br3" timeOffset="44712.92">13999 18343 139 0,'-7'5'270'0,"1"-2"29"16,0 1-35-16,-2 4-19 0,1 0-7 0,1 0 6 0,2 0 23 16,-2 1 33-16,2 0 29 0,2-2 20 15,-2 1 13-15,4-1 5 0,0-1-23 0,0-1-33 16,0 4-34-16,0-5-40 0,4 1-49 0,-2-2-42 16,6-1-30-16,-2 0-24 0,0 0-20 0,5-2-16 15,1-2-14-15,5 0-15 0,3 0-8 16,3-3-11-16,2-2-5 0,2 1-5 0,2-2-4 15,2 1-5-15,2-1-3 0,0-1-6 16,0 2-8-16,4-1-5 0,-4 1-10 0,-4 1-11 16,2-1-10-16,-2 2-17 0,-2-1-32 0,0-1-56 15,-6 4-79-15,-1-2-93 0,-3 0-113 0,-5 0-105 16,-1 1-118-16,-5 1-28 0,0-1 43 0,-6 4 83 16,-6-3 114-16</inkml:trace>
  <inkml:trace contextRef="#ctx0" brushRef="#br3" timeOffset="45049.42">13806 18260 285 0,'2'5'502'0,"2"1"102"15,3-1 88-15,-1-1-49 0,4 1-60 16,1-2-83-16,1 1-105 0,7-1-82 0,-3 0-75 16,3-3-73-16,6 0-57 0,-3-1-39 15,7-3-25-15,-2-1-21 0,4-4-16 0,-2-2-11 16,4-2-12-16,2-4-7 0,-2 0-14 0,2-3-12 15,1 0-37-15,-1 0-69 0,-2 1-110 0,4 1-138 16,-4 2-164-16,4-1-143 0,-4 4-45 16,0-1 30-16,1 4 91 0,-3 1 133 0</inkml:trace>
  <inkml:trace contextRef="#ctx0" brushRef="#br3" timeOffset="53830.09">16010 17820 230 0,'2'4'526'15,"4"-1"113"-15,-2 3 98 0,2 2-1 16,1-1-95-16,11 15 315 0,-9-9-634 16,-1 2-82-16,0 0-77 0,2 3-45 15,1 1-40-15,-1 4-23 0,0 1-21 0,3 3-19 16,1 3-7-16,-1 3-7 0,3 0-5 0,1 3-1 15,-3-2-6-15,3 2-3 0,-5-2-7 0,3-1-12 16,-3-2-12-16,-2-2-23 0,3-3-34 16,-3-5-51-16,-4-1-73 0,5-4-96 0,-3-3-111 15,0-3-104-15,-4-4-104 0,7-5-55 0,-5-2 18 16,-2-5 74-16,-2 0 111 0,-2-5 118 16</inkml:trace>
  <inkml:trace contextRef="#ctx0" brushRef="#br3" timeOffset="54584.06">16463 17820 81 0,'-5'0'334'0,"5"0"62"15,-2 3 69-15,-2-3-32 0,4 0-39 0,0 0-23 16,0 0-22-16,0 0-25 0,0-3-32 15,0 3-35-15,0 0-44 0,0 0-45 0,0-2-39 16,4 1-40-16,-2-4-33 0,-2 1-27 0,5-4-13 16,-3-1-6-16,2 0-10 0,2-3 0 0,-2 2-3 15,2-4 1-15,5 1 2 0,-5-1 0 16,4 1 1-16,5-1 7 0,-3 2 11 0,5 2 6 16,3 2 5-16,-1 2 4 0,2 2 4 15,1 2-4-15,-1 2-8 0,2 3-7 0,1 3-4 16,-1 0-5-16,0 3-4 0,-2 3-2 0,1 1-1 15,-1 4-2-15,-4 3 0 0,-1 2 2 16,-3 1-1-16,-3 4 4 0,-4 1 0 0,-2 2-1 16,-4 2 1-16,-4 1 0 0,-2 1-2 15,0 2-2-15,-5-2-1 0,1 1 0 0,-2-2 1 16,1-1 0-16,-5-2 1 0,5-2-1 0,-1 0 2 16,-3-5 0-16,3 0-1 0,2-2-3 15,-5-3 2-15,7 0 3 0,-2-2-2 0,-1-1 0 16,1-3-1-16,4 0 1 0,0-1 2 0,-3-2 0 15,7-2 5-15,-2-1 6 0,2 2 9 16,-2-4 6-16,0 1 11 0,4-1 5 0,0-1 6 16,-2-1 2-16,2-2 0 0,0 3 2 15,0-2-5-15,2-1-6 0,-2 2-5 0,4-2-4 0,2 0 0 16,-2 0-1-16,2 0 9 0,1 0 6 0,3 0 4 16,0 0 2-16,7 0 3 0,-5-2-3 15,9 2-3-15,0-1-6 0,5-2-7 0,3 0-11 16,5-2-8-16,1 1-10 0,0-2-8 0,8 1-5 15,-1-1-7-15,-3 2-6 0,0-1-9 16,4 1-7-16,-5-1-17 0,-1-1-20 0,-4 2-21 16,0-1-30-16,-6 0-42 0,-4 0-76 0,-1-1-158 15,-5-1-188-15,-3-1-168 0,-1 0-70 0,-3 2-8 16,-6-1 63-16,-2 0 158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F9C5-78DA-48AA-8D4C-40B40A6E1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5B0A-5C99-4334-9587-4CC96EAA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623F-E4E5-4335-8960-6B6628BA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1AA2-30B5-4C9A-985E-00CCA83B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2B26-CA2E-4570-8643-3186F73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5BE4-FBDE-4D27-962F-57F73EA9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A5282-6FA0-43C7-8536-5635530F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43EA-64F0-47A5-AFE6-E4B30F4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A39D-82FF-486C-B156-C911DEF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B21E-0667-40F9-AAEE-C6CF4E2D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387B8-D578-48E2-BA55-7EF21B9D5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FE7B2-5098-44F3-81CC-E389A982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0757-629C-4EA5-87DC-2F20BB41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7541-6D89-425F-A0C0-E07A122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4439-F937-43F0-9FBA-05008FD9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4C54-B722-4441-90D2-1BA1AE69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41E8-BD5B-4B76-A05B-821BF36E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3762-B252-4CB0-84D5-DD4FD94F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9364-F1D6-4ED0-8CD2-E3D2E71E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A4E2-9037-4000-9E0A-8CB7393A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64B5-8B67-490C-A5DD-58FD00B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F689-76F0-4605-BA77-F2CE7E72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C630-EC19-4EA7-A7CD-41E8EFD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9FAD-C8FA-479E-9BFD-413D25B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908F-4816-4D02-89A2-ECE9C83B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C9C6-A2E8-48B1-908C-4A5F7D8B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BADA-0837-4D6E-8DDC-1769AF9B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8F12-7DDA-4C43-B165-8BCD2A94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AF99-8897-491E-8FAD-2553F37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01AF-29EC-43B9-911C-DF21AF6A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03F2-53EF-473A-99D1-CFBAC51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169F-7A50-4CB9-B72C-8548C456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FAF8-2CEF-47CF-8A0E-084E31ED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C060-11AE-420C-862F-9FFBA878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0494F-CC38-4A02-A187-88FA5803D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2FAF9-5E6D-4C65-A02A-B7E317253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F79FF-CD67-4C5C-BB9D-2763F602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1655D-95D6-4F51-940A-98A03F2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5C546-3B97-423C-B73E-A074400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AC4E-958B-47F1-BF07-FFCBCB34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633A7-C6F6-45CF-82E7-F1527570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0B01-8E5A-40F5-97CF-0558AF57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0D1F2-C3B2-402A-BC00-9C3C64DF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28738-6DA5-4C42-A077-AE61BC7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E0F04-E177-4B86-BC42-589A51E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3BFD1-9BB0-48B6-876B-308B90B7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FE5E-297A-474E-B9C5-AF4B62E0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73BC-EC3E-4114-BCC6-91512A29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60716-5D83-4D0B-93BE-2EE806659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C5F9-F074-4202-AC2B-0B677DA8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5016A-41D2-4623-934F-2DE26EC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589-7058-4D88-ABD6-EF3A2184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0FCD-B32A-442E-B683-914D8AEB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3986-6CB8-43BA-8939-F95A973BC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A4F07-044F-43F9-BD78-EDF3B354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6099-2FE4-477D-AA67-D5655A7A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563B-0196-424E-93F3-88444D0E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2EBA-2A3B-4B1C-A881-FCB91B8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3106F-50BC-4B88-A3CB-00D2BE23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1966-CEFD-4FC4-97D4-CDA68542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C1D6-6F06-4962-AA6B-D6492E286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C16D-7121-4236-85C1-4C7F9266C06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D1C1-2636-4B4F-9B95-F74730EF5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E9E2-2698-403C-BED9-4E9CCA1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7261-6B1F-4F1E-924E-41C6C1C9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2218B-8AD6-4821-A7BC-85B2B2D7D4E0}"/>
                  </a:ext>
                </a:extLst>
              </p14:cNvPr>
              <p14:cNvContentPartPr/>
              <p14:nvPr/>
            </p14:nvContentPartPr>
            <p14:xfrm>
              <a:off x="1090080" y="0"/>
              <a:ext cx="10259640" cy="664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2218B-8AD6-4821-A7BC-85B2B2D7D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720" y="-9360"/>
                <a:ext cx="10278360" cy="66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71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2020-10-19T14:30:08Z</dcterms:created>
  <dcterms:modified xsi:type="dcterms:W3CDTF">2020-10-19T14:41:28Z</dcterms:modified>
</cp:coreProperties>
</file>