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2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545 115 444 0 0,'24'-2'5353'0'0,"5"2"5920"0"0,-13 12-8376 0 0,-25-23-2906 0 0,-1 0 0 0 0,-1 1 0 0 0,0 0 0 0 0,-1 1 0 0 0,1 0 0 0 0,-2 1 0 0 0,1 0 0 0 0,-1 1 0 0 0,0 1 0 0 0,-1 0 0 0 0,0 0-1 0 0,0 1 1 0 0,0 1 0 0 0,0 0 0 0 0,-7 0 9 0 0,10 2-18 0 0,0 0 0 0 0,0 1-1 0 0,0 0 1 0 0,0 1 0 0 0,0 0-1 0 0,0 0 1 0 0,0 1 0 0 0,0 1-1 0 0,1 0 1 0 0,-1 1 0 0 0,0-1 0 0 0,1 2-1 0 0,-1 0 1 0 0,1 0 0 0 0,0 1-1 0 0,0 0 1 0 0,1 1 0 0 0,0 0-1 0 0,0 0 1 0 0,0 1 0 0 0,1 0-1 0 0,-1 2 19 0 0,-4 5 41 0 0,1 2-1 0 0,1 0 0 0 0,1 0 0 0 0,0 1 0 0 0,2 0 1 0 0,-1 1-1 0 0,2 0 0 0 0,-5 18-40 0 0,-4 20 294 0 0,3 1 0 0 0,-1 20-294 0 0,5 1 218 0 0,4 1 1 0 0,3 0-1 0 0,4 21-218 0 0,0-2 190 0 0,-9 77-190 0 0,-1-49 214 0 0,7 56-214 0 0,-3 70 243 0 0,-2-68-1749 0 0,8-188-2331 0 0,-1 2 2827 0 0,0 0 0 0 0,0 0-1 0 0,0 0 1 0 0,0-1-1 0 0,-1 1 1 0 0,1 0 0 0 0,-1 0-1 0 0,1 0 1 0 0,-1-1 0 0 0,0 1-1 0 0,0 0 1 0 0,0 0 0 0 0,0-1-1 0 0,0-1 1011 0 0,-4-6-1712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8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1165 76 336 0 0,'0'-9'396'0'0,"1"4"295"0"0,-1 0-1 0 0,0 0 1 0 0,0 1-1 0 0,-1-1 1 0 0,1 0-1 0 0,-1 0 1 0 0,0 1-1 0 0,-1-1 1 0 0,-1-4-691 0 0,2 8 242 0 0,0-1 0 0 0,0 1 1 0 0,-1 0-1 0 0,1 0 0 0 0,0 0 0 0 0,-1 0 0 0 0,1 0 1 0 0,-1 0-1 0 0,1 0 0 0 0,-1 0 0 0 0,1 1 1 0 0,-1-1-1 0 0,0 1 0 0 0,1-1 0 0 0,-1 1 0 0 0,0 0 1 0 0,0-1-1 0 0,1 1 0 0 0,-1 0 0 0 0,0 0 0 0 0,0 0 1 0 0,1 1-1 0 0,-1-1 0 0 0,0 0 0 0 0,1 0 0 0 0,-1 1 1 0 0,0-1-1 0 0,1 1 0 0 0,-1 0 0 0 0,-1 0-242 0 0,-102 31 4959 0 0,-51 28-2975 0 0,-17 7-1546 0 0,153-60-543 0 0,-115 37 169 0 0,-10-3-64 0 0,92-29-1788 0 0,-39 2 1788 0 0,57-10-1797 0 0,1-2-1 0 0,-1-2 1 0 0,-4-1 1797 0 0,35 1-512 0 0,0 0 0 0 0,0 0-1 0 0,0-1 1 0 0,0 1 0 0 0,0-1 0 0 0,0 0-1 0 0,1 0 1 0 0,-1 0 0 0 0,0-1-1 0 0,1 1 1 0 0,-1-1 0 0 0,1 0 0 0 0,0 0-1 0 0,-1 0 1 0 0,1-1 0 0 0,0 1-1 0 0,0-1 1 0 0,0 1 0 0 0,1-1 0 0 0,-1 0-1 0 0,1 0 1 0 0,-3-4 512 0 0,-1-11-2059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8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13 564 0 0,'-1'0'214'0'0,"1"-1"0"0"0,0 1-1 0 0,0 0 1 0 0,0-1 0 0 0,0 1 0 0 0,-1 0 0 0 0,1 0-1 0 0,0-1 1 0 0,0 1 0 0 0,0 0 0 0 0,0-1 0 0 0,0 1-1 0 0,0 0 1 0 0,0-1 0 0 0,0 1 0 0 0,0 0-1 0 0,0-1 1 0 0,0 1 0 0 0,0 0 0 0 0,0 0 0 0 0,0-1-1 0 0,0 1 1 0 0,0 0 0 0 0,1-1 0 0 0,-1 1 0 0 0,0 0-1 0 0,0-1 1 0 0,0 1 0 0 0,0 0 0 0 0,1 0-1 0 0,-1-1 1 0 0,0 1 0 0 0,0 0 0 0 0,0 0 0 0 0,1 0-1 0 0,-1-1 1 0 0,0 1 0 0 0,0 0 0 0 0,1 0 0 0 0,-1 0-1 0 0,0 0 1 0 0,1-1 0 0 0,-1 1 0 0 0,0 0 0 0 0,0 0-1 0 0,1 0 1 0 0,-1 0 0 0 0,0 0 0 0 0,1 0-1 0 0,-1 0 1 0 0,0 0 0 0 0,1 0 0 0 0,-1 0 0 0 0,0 0-1 0 0,1 0 1 0 0,-1 0 0 0 0,0 0 0 0 0,0 0 0 0 0,1 0-1 0 0,-1 1 1 0 0,0-1 0 0 0,1 0-214 0 0,5 9 4642 0 0,-3 4-3463 0 0,-3 33-20 0 0,1 108 348 0 0,2-73-1448 0 0,11 67-59 0 0,19 117-179 0 0,-28-403-604 0 0,-4 56 544 0 0,7-46 239 0 0,-5 99-9 0 0,2 1-1 0 0,0-1 0 0 0,2 1 1 0 0,1 1-1 0 0,2-1 1 0 0,4-6 9 0 0,-11 26 20 0 0,1-1 0 0 0,1 2 1 0 0,-1-1-1 0 0,1 0 1 0 0,1 1-1 0 0,-1 0 1 0 0,1 0-1 0 0,0 1 0 0 0,1-1 1 0 0,0 1-1 0 0,1 0-20 0 0,-5 4 18 0 0,1-1 1 0 0,0 1-1 0 0,-1 1 0 0 0,1-1 0 0 0,0 0 0 0 0,0 1 0 0 0,0 0 1 0 0,0 0-1 0 0,1 0 0 0 0,-1 1 0 0 0,0-1 0 0 0,0 1 0 0 0,0 0 1 0 0,1 0-1 0 0,-1 0 0 0 0,0 1 0 0 0,0-1 0 0 0,0 1 0 0 0,0 0 1 0 0,0 0-1 0 0,0 1 0 0 0,0-1 0 0 0,0 1 0 0 0,2 1-18 0 0,12 7 43 0 0,-1 1 1 0 0,-1 1-1 0 0,0 0 0 0 0,0 1 0 0 0,-1 1 0 0 0,-1 0 0 0 0,0 1 0 0 0,-1 0 0 0 0,-1 1 0 0 0,6 11-43 0 0,46 77-635 0 0,-9 2-3364 0 0,-32-61 414 0 0,-15-30 392 0 0,-8-16 3046 0 0,0 1-1 0 0,0 0 1 0 0,0 0 0 0 0,0 0 0 0 0,0 0 0 0 0,1-1-1 0 0,-1 1 1 0 0,0 0 0 0 0,0 0 0 0 0,0 0-1 0 0,0 0 1 0 0,0 0 0 0 0,0 0 0 0 0,0-1-1 0 0,0 1 1 0 0,0 0 0 0 0,0 0 0 0 0,1 0 0 0 0,-1 0-1 0 0,0 0 1 0 0,0 0 0 0 0,0 0 0 0 0,0 0-1 0 0,0-1 1 0 0,0 1 0 0 0,1 0 0 0 0,-1 0-1 0 0,0 0 1 0 0,0 0 0 0 0,0 0 0 0 0,0 0 0 0 0,0 0-1 0 0,1 0 1 0 0,-1 0 0 0 0,0 0 0 0 0,0 0-1 0 0,0 0 1 0 0,0 0 0 0 0,1 0 0 0 0,-1 0-1 0 0,0 0 1 0 0,0 0 0 0 0,0 0 0 0 0,0 0 0 0 0,0 0-1 0 0,1 0 1 0 0,-1 1 0 0 0,0-1 0 0 0,0 0-1 0 0,0 0 1 0 0,0 0 0 0 0,0 0 0 0 0,0 0-1 0 0,1 0 1 0 0,-1 0 147 0 0,0-11-1972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9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14 724 0 0,'8'-3'639'0'0,"0"1"0"0"0,1-1 0 0 0,-1 1 0 0 0,1 1 0 0 0,0 0 0 0 0,-1 0 0 0 0,1 1 0 0 0,0 0 0 0 0,0 0 1 0 0,-1 1-1 0 0,1 0 0 0 0,0 0 0 0 0,-1 1 0 0 0,1 1 0 0 0,-1-1 0 0 0,3 2-639 0 0,0 2 602 0 0,1-1-1 0 0,-2 2 1 0 0,1 0 0 0 0,-1 0 0 0 0,1 1 0 0 0,-2 0 0 0 0,0 1 0 0 0,0 0-1 0 0,0 0 1 0 0,4 8-602 0 0,5 7 340 0 0,-2 2-1 0 0,-1 0 0 0 0,-1 0 1 0 0,-1 2-1 0 0,-1-1 0 0 0,-1 2 1 0 0,-2 0-1 0 0,-1 0 0 0 0,0 6-339 0 0,0 12-113 0 0,-2 1 0 0 0,-2 0-1 0 0,-2 1 1 0 0,-2-1 0 0 0,-3 0-1 0 0,-1 0 1 0 0,-2 0 0 0 0,-3 0-1 0 0,-2 2 114 0 0,-1-7-1271 0 0,-1-1-1 0 0,-3 0 0 0 0,-1-1 0 0 0,-2-1 1 0 0,-1-1-1 0 0,-9 11 1272 0 0,18-35-853 0 0,0 0-1 0 0,-1 0 1 0 0,0-1-1 0 0,-1-1 1 0 0,0 0-1 0 0,-2-1 1 0 0,1 0-1 0 0,-1-1 1 0 0,-1 0-1 0 0,0-2 1 0 0,-3 2 853 0 0,-29 13-1595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9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2 1356 0 0,'0'0'138'0'0,"0"0"0"0"0,0 0 0 0 0,-1 0 0 0 0,1 1 0 0 0,0-1 0 0 0,0 0 0 0 0,0 0 0 0 0,0 0 0 0 0,0 0 0 0 0,0 0 0 0 0,0 0 0 0 0,0 0 0 0 0,0 0 0 0 0,0 0 0 0 0,-1 0 0 0 0,1 0 0 0 0,0 0 0 0 0,0 0 0 0 0,0 0-1 0 0,0 0 1 0 0,0 0 0 0 0,0 0 0 0 0,0 0 0 0 0,-1 0 0 0 0,1 0 0 0 0,0 0 0 0 0,0 0 0 0 0,0 0 0 0 0,0 0 0 0 0,0 0 0 0 0,0 0 0 0 0,0 0 0 0 0,-1 0 0 0 0,1 0 0 0 0,0 0 0 0 0,0 0 0 0 0,0 0 0 0 0,0 0 0 0 0,0 0 0 0 0,0 0 0 0 0,0 0 0 0 0,0 0 0 0 0,-1 0 0 0 0,1 0 0 0 0,0-1 0 0 0,0 1 0 0 0,0 0 0 0 0,0 0 0 0 0,0 0 0 0 0,0 0 0 0 0,0 0 0 0 0,0 0-1 0 0,0 0 1 0 0,0-1 0 0 0,0 1 0 0 0,0 0 0 0 0,0 0 0 0 0,0 0 0 0 0,0 0 0 0 0,0 0 0 0 0,0 0 0 0 0,0 0 0 0 0,0-1 0 0 0,0 1 0 0 0,0 0 0 0 0,0 0-138 0 0,-11 14 3811 0 0,-11 22-1276 0 0,-15 39-1613 0 0,4 2 0 0 0,2 1 0 0 0,4 1 0 0 0,-6 37-922 0 0,5 9 183 0 0,5 2-1 0 0,-2 70-182 0 0,20-137 161 0 0,3-1 0 0 0,2 1 1 0 0,3 0-1 0 0,3 0 0 0 0,5 17-161 0 0,-6-48-67 0 0,1-1 1 0 0,1 0-1 0 0,2-1 0 0 0,1 1 1 0 0,0-2-1 0 0,3 0 1 0 0,0 0-1 0 0,1-1 1 0 0,1-1-1 0 0,2 0 1 0 0,19 21 66 0 0,-27-35-349 0 0,2 0 0 0 0,0-1 0 0 0,0 0 1 0 0,0 0-1 0 0,1-2 0 0 0,0 1 0 0 0,1-1 1 0 0,0-1-1 0 0,0-1 0 0 0,0 1 0 0 0,0-2 1 0 0,1 0-1 0 0,0-1 0 0 0,0 0 0 0 0,0-1 1 0 0,0 0-1 0 0,0-2 0 0 0,1 1 0 0 0,-1-2 1 0 0,0 0-1 0 0,7-1 349 0 0,16-5-1599 0 0,0-2 1 0 0,-1-1 0 0 0,-1-2-1 0 0,1-1 1 0 0,-2-1-1 0 0,0-3 1 0 0,18-11 1598 0 0,9-7-1846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0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1260 0 0,'9'18'9008'0'0,"12"-1"-3910"0"0,24 5-659 0 0,-34-18-4267 0 0,1-1-1 0 0,0-1 0 0 0,-1 0 1 0 0,1 0-1 0 0,0-1 0 0 0,0 0 1 0 0,0-1-1 0 0,0-1 1 0 0,0 0-1 0 0,0 0 0 0 0,4-2-171 0 0,31-7-318 0 0,-1-2-1 0 0,14-7 319 0 0,40-10-1630 0 0,-19 14-4030 0 0,-73 14 4186 0 0,0 1 0 0 0,1 0 1 0 0,-1 0-1 0 0,0 0 0 0 0,1 1 1 0 0,-1 1-1 0 0,0-1 1 0 0,5 3 1473 0 0,-4 0-1638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0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1176 0 0,'6'-3'11457'0'0,"8"5"-6702"0"0,19 8-3686 0 0,-24-7 274 0 0,31 6-870 0 0,0-1 1 0 0,1-2 0 0 0,0-2-1 0 0,0-1 1 0 0,4-2-474 0 0,84-6-2443 0 0,-4-9-6104 0 0,-61 5 155 0 0,-45 8 6386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3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112 306 408 0 0,'-8'1'5801'0'0,"-26"4"-716"0"0,28-4-3901 0 0,0 1 0 0 0,0-1 0 0 0,1 1 0 0 0,-1 0-1 0 0,0 0 1 0 0,1 0 0 0 0,-4 3-1184 0 0,-7 3 1590 0 0,15-8-1414 0 0,1-1-158 0 0,-1 1 1 0 0,1-1 0 0 0,-1 0-1 0 0,1 0 1 0 0,0 0-1 0 0,-1 1 1 0 0,1-1 0 0 0,0 0-1 0 0,0 0 1 0 0,-1 0 0 0 0,1 0-1 0 0,0 0 1 0 0,0 0 0 0 0,0 0-1 0 0,0 0 1 0 0,0 1 0 0 0,0-1-1 0 0,1 0 1 0 0,-1 0 0 0 0,0 0-1 0 0,0 0 1 0 0,0 0-1 0 0,1 0 1 0 0,-1 0 0 0 0,1 1-1 0 0,-1-2-18 0 0,13-34-17 0 0,-10 26 39 0 0,4-8-50 0 0,1 1-1 0 0,1 0 1 0 0,0 0-1 0 0,2 1 1 0 0,0 0 0 0 0,0 1-1 0 0,1 0 1 0 0,1 1-1 0 0,1 0 1 0 0,0 1 0 0 0,0 1-1 0 0,1 0 1 0 0,1 1-1 0 0,0 0 1 0 0,1 1 0 0 0,0 1-1 0 0,16-6 29 0 0,-25 12-3 0 0,0 0-1 0 0,0 1 1 0 0,1 0-1 0 0,-1 0 0 0 0,0 1 1 0 0,1 0-1 0 0,-1 1 1 0 0,1 0-1 0 0,-1 0 1 0 0,1 0-1 0 0,-1 1 1 0 0,1 1-1 0 0,-1-1 0 0 0,0 1 1 0 0,8 3 3 0 0,-6-1-3 0 0,-1 1 1 0 0,0 0 0 0 0,0 1-1 0 0,0 0 1 0 0,-1 0-1 0 0,1 1 1 0 0,-1 0 0 0 0,-1 0-1 0 0,0 1 1 0 0,0 0-1 0 0,4 6 3 0 0,5 10-4 0 0,0 2 0 0 0,-2 0 0 0 0,-1 0-1 0 0,-2 1 1 0 0,0 1 0 0 0,-2 0 0 0 0,-1 0-1 0 0,3 19 5 0 0,-3 1-27 0 0,-1 1-1 0 0,-3-1 0 0 0,-2 1 0 0 0,-2 0 0 0 0,-2 0 1 0 0,-2 0-1 0 0,-2-1 0 0 0,-12 42 28 0 0,4-33-54 0 0,-3-1-1 0 0,-3-1 0 0 0,-1 0 1 0 0,-3-2-1 0 0,-3-1 1 0 0,-2-1-1 0 0,-10 12 55 0 0,-15 13 44 0 0,-9 2-44 0 0,-15 22 441 0 0,75-96-460 0 0,-9 17 419 0 0,16-16-141 0 0,12-8-191 0 0,35-9-101 0 0,1 2 0 0 0,0 3 1 0 0,45-1 32 0 0,158 6-98 0 0,-142 5-2255 0 0,0-6 0 0 0,14-6 2353 0 0,-113 8-1215 0 0,-1 0 0 0 0,1-2 0 0 0,-1 1 0 0 0,0-2 0 0 0,1 1 0 0 0,-2-2 0 0 0,1 0 0 0 0,0 0 0 0 0,-1-1 0 0 0,0-1 0 0 0,8-6 1215 0 0,-5-3-2193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3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54 436 0 0,'20'17'9176'0'0,"-15"-11"-8314"0"0,0-1 0 0 0,-1 1 0 0 0,1 0 0 0 0,-1 0 1 0 0,-1 1-1 0 0,1-1 0 0 0,-1 1 0 0 0,0 0 0 0 0,-1 0 0 0 0,1 2-862 0 0,20 80 1388 0 0,-17-61-1025 0 0,28 138-206 0 0,6 107-157 0 0,-39-267 40 0 0,4 33-629 0 0,-1-35 149 0 0,0-24 194 0 0,7-62 154 0 0,28-181 17 0 0,-30 218 147 0 0,3 1 0 0 0,1 0 0 0 0,3 0 0 0 0,15-29-72 0 0,-25 61 85 0 0,0 0 0 0 0,1 1 0 0 0,0 0 0 0 0,1 1 0 0 0,0 0 0 0 0,0 0 0 0 0,1 1 0 0 0,1-1 0 0 0,10-6-85 0 0,-17 13 20 0 0,0 1 0 0 0,1 0 0 0 0,-1-1 0 0 0,1 2 0 0 0,-1-1 0 0 0,1 0 0 0 0,0 1 0 0 0,0-1 0 0 0,0 1 0 0 0,0 0 0 0 0,0 1 0 0 0,0-1 0 0 0,0 0 0 0 0,0 1 0 0 0,0 0 0 0 0,0 0 0 0 0,0 1 0 0 0,0-1 0 0 0,0 1 0 0 0,0-1 0 0 0,0 1 0 0 0,0 1 0 0 0,0-1 0 0 0,0 0 0 0 0,0 1 0 0 0,-1 0 0 0 0,1 0 0 0 0,-1 0 0 0 0,1 0 0 0 0,-1 1 0 0 0,0-1 0 0 0,3 4-20 0 0,10 10 1 0 0,0 1 0 0 0,-1 0 1 0 0,-1 2-1 0 0,-1 0 0 0 0,0 0 1 0 0,4 11-2 0 0,20 44-436 0 0,3 15 436 0 0,0 0-812 0 0,-14-34-190 0 0,22 45-3944 0 0,9-4-5212 0 0,-47-81 8176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4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1 904 0 0,'-2'0'466'0'0,"1"0"0"0"0,0 0 0 0 0,-1 1 0 0 0,1-1-1 0 0,-1 0 1 0 0,1 1 0 0 0,-1-1 0 0 0,1 1 0 0 0,0 0 0 0 0,-1-1 0 0 0,1 1 0 0 0,0 0 0 0 0,-1 0-1 0 0,1 0 1 0 0,0 0 0 0 0,0 0 0 0 0,0 0 0 0 0,0 0 0 0 0,0 0 0 0 0,0 0 0 0 0,0 1-1 0 0,1-1 1 0 0,-1 0 0 0 0,0 1-466 0 0,1 0 331 0 0,1-1-1 0 0,-1 0 0 0 0,1 0 1 0 0,-1 0-1 0 0,1 1 0 0 0,-1-1 1 0 0,1 0-1 0 0,0 0 0 0 0,0 0 1 0 0,0 0-1 0 0,0 0 0 0 0,-1 0 1 0 0,1-1-1 0 0,0 1 0 0 0,1 0 1 0 0,-1 0-1 0 0,0-1 0 0 0,0 1 1 0 0,0 0-1 0 0,0-1 0 0 0,1 1-330 0 0,49 18 3556 0 0,-23-13-3735 0 0,16-2 155 0 0,0-2-1 0 0,0-3 0 0 0,1-1 1 0 0,-1-2-1 0 0,30-8 25 0 0,56-3-3381 0 0,1 0-12542 0 0,-112 13 13851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1 884 0 0,'-2'29'10496'0'0,"-9"26"-5293"0"0,-3 21-3251 0 0,6 12-1376 0 0,4 0 0 0 0,4 0 0 0 0,8 59-576 0 0,16 57-1734 0 0,8 0-3930 0 0,4-70-4586 0 0,-31-110 8395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2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830 32 1532 0 0,'36'5'13427'0'0,"-31"-1"-6801"0"0,-24 0-5866 0 0,-40-3-366 0 0,1-3 0 0 0,0-2-1 0 0,-34-8-393 0 0,-69-4-134 0 0,108 13-1 0 0,-45-3-1289 0 0,1 4 0 0 0,-7 5 1424 0 0,62 4-2173 0 0,21 1-1287 0 0,12 3-4777 0 0,9-11 5493 0 0,0 0 429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6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6 576 0 0,'-1'-1'608'0'0,"0"1"0"0"0,0-1 0 0 0,0 1-1 0 0,-1-1 1 0 0,1 1 0 0 0,0-1 0 0 0,0 1 0 0 0,0 0 0 0 0,0-1 0 0 0,0 1-1 0 0,-1 0 1 0 0,1 0 0 0 0,0 0 0 0 0,0 0 0 0 0,0 0 0 0 0,-1 0-1 0 0,1 0 1 0 0,0 1 0 0 0,0-1 0 0 0,-1 0-608 0 0,-11 19 4232 0 0,9-3-3689 0 0,0-1 0 0 0,0 1 0 0 0,2-1 0 0 0,0 1 0 0 0,1 0 0 0 0,0 0 0 0 0,2 12-543 0 0,14 117-96 0 0,-9-103 277 0 0,14 133-638 0 0,8 55-1721 0 0,0-79-5804 0 0,-19-121 638 0 0,-9-29 5506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7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634 91 804 0 0,'1'0'351'0'0,"0"-1"0"0"0,0 0 0 0 0,0 0 0 0 0,0 1 1 0 0,0-1-1 0 0,0 0 0 0 0,0 0 0 0 0,0 0 0 0 0,-1 0 0 0 0,1 0 0 0 0,0 0 0 0 0,-1 0 0 0 0,1 0 0 0 0,-1-1 1 0 0,1 1-1 0 0,-1 0 0 0 0,0 0 0 0 0,1 0 0 0 0,-1-1 0 0 0,0 1 0 0 0,0 0 0 0 0,0 0 0 0 0,0-1 0 0 0,0 1 1 0 0,0-1-352 0 0,-1 1 278 0 0,0-1 1 0 0,1 1 0 0 0,-1 0 0 0 0,0-1-1 0 0,0 1 1 0 0,0 0 0 0 0,-1 0 0 0 0,1 0 0 0 0,0 0-1 0 0,0 0 1 0 0,-1 0 0 0 0,1 0 0 0 0,0 0 0 0 0,-1 0-1 0 0,1 1 1 0 0,-1-1 0 0 0,0 0-279 0 0,-13-4 813 0 0,1 1 1 0 0,-1 1-1 0 0,1 0 1 0 0,-7 0-814 0 0,10 2 388 0 0,-64-11 178 0 0,-2 5 0 0 0,-30 1-566 0 0,61 6-4123 0 0,-38 6 4123 0 0,49-1-6122 0 0,0 1 0 0 0,-23 8 6122 0 0,40-8-1932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377 412 724 0 0,'31'-19'2669'0'0,"-23"14"-1274"0"0,0 1 1 0 0,0-2 0 0 0,0 1 0 0 0,-1-1-1 0 0,0 0 1 0 0,0 0 0 0 0,6-8-1396 0 0,-11 11 221 0 0,0 0 1 0 0,-1 0-1 0 0,1 0 1 0 0,-1 0-1 0 0,0-1 0 0 0,0 1 1 0 0,0-1-1 0 0,0 1 0 0 0,0 0 1 0 0,-1-1-1 0 0,0 0 0 0 0,1 1 1 0 0,-1-1-1 0 0,-1 1 0 0 0,1-1 1 0 0,0 1-1 0 0,-1-1 1 0 0,0 1-1 0 0,0 0 0 0 0,0-1 1 0 0,0 1-1 0 0,0 0 0 0 0,-1-1 1 0 0,0 0-222 0 0,-8-15 116 0 0,-2-1 1 0 0,1 2 0 0 0,-2-1-1 0 0,-1 2 1 0 0,0 0-1 0 0,-1 0 1 0 0,-1 2 0 0 0,0 0-1 0 0,-1 0 1 0 0,-1 2 0 0 0,0 0-1 0 0,-1 1 1 0 0,0 1 0 0 0,-1 1-1 0 0,-5-2-116 0 0,20 10 13 0 0,-1 0 0 0 0,1 0 0 0 0,0 0 0 0 0,-1 1 0 0 0,1 0 0 0 0,-1 0 0 0 0,1 0 0 0 0,-1 1 0 0 0,1 0 0 0 0,-1 0 0 0 0,0 0 0 0 0,1 1 0 0 0,-1 0 0 0 0,1 0 0 0 0,-1 0 0 0 0,1 1 0 0 0,0 0 0 0 0,-1 0 0 0 0,1 0-13 0 0,-1 2 36 0 0,0-1 0 0 0,1 2 0 0 0,-1-1 0 0 0,1 0 0 0 0,0 1 0 0 0,1 0 0 0 0,-1 1 0 0 0,1-1 0 0 0,0 1 0 0 0,0-1 0 0 0,0 1 0 0 0,1 0 0 0 0,-2 5-36 0 0,-4 13 126 0 0,0 0 0 0 0,2 0 0 0 0,1 0-1 0 0,1 1 1 0 0,1 0 0 0 0,1 0 0 0 0,1 21-126 0 0,5 149 716 0 0,9 1-1 0 0,29 145-715 0 0,9 127-600 0 0,-30-178-3152 0 0,-13-253-843 0 0,-7-36 4459 0 0,1-1-1 0 0,-1 0 1 0 0,0 1 0 0 0,0-1-1 0 0,0 0 1 0 0,0 0-1 0 0,1 1 1 0 0,-1-1 0 0 0,0 0-1 0 0,0 0 1 0 0,0 0 0 0 0,1 1-1 0 0,-1-1 1 0 0,0 0 0 0 0,0 0-1 0 0,1 0 1 0 0,-1 0-1 0 0,0 0 1 0 0,1 1 0 0 0,-1-1-1 0 0,0 0 1 0 0,0 0 0 0 0,1 0-1 0 0,-1 0 1 0 0,0 0 0 0 0,1 0-1 0 0,-1 0 1 0 0,0 0-1 0 0,1 0 1 0 0,-1 0 0 0 0,0 0-1 0 0,1 0 1 0 0,-1 0 0 0 0,0 0-1 0 0,0-1 137 0 0,16-14-4430 0 0,-6 0 2176 0 0,3-5 390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8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937 96 692 0 0,'1'-2'428'0'0,"0"0"-1"0"0,0-1 1 0 0,0 1-1 0 0,-1 0 1 0 0,1 0-1 0 0,-1 0 1 0 0,1-1-1 0 0,-1 1 1 0 0,0 0-1 0 0,1 0 1 0 0,-1-1-1 0 0,-1 1 1 0 0,1 0-1 0 0,0-1 1 0 0,0 1-1 0 0,-1 0 1 0 0,1 0-1 0 0,-1 0 1 0 0,0-1-1 0 0,0 1 1 0 0,0 0-1 0 0,-1-2-427 0 0,-1 2 455 0 0,0-1 0 0 0,0 1 0 0 0,0 0 0 0 0,0-1-1 0 0,0 1 1 0 0,-1 1 0 0 0,1-1 0 0 0,-1 0 0 0 0,1 1 0 0 0,-1 0-1 0 0,0 0 1 0 0,1 0 0 0 0,-1 0 0 0 0,-1 0-455 0 0,-32-5 564 0 0,1 0 0 0 0,-1 3 0 0 0,-1 1 0 0 0,1 1 0 0 0,0 3 0 0 0,0 1 0 0 0,0 1 1 0 0,0 2-1 0 0,-35 11-564 0 0,18-1-1700 0 0,0 2 0 0 0,-32 16 1700 0 0,18-2-9907 0 0,-45 30 9907 0 0,43-23-5323 0 0,36-23 3307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8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66 532 0 0,'2'-7'953'0'0,"10"-51"9988"0"0,-12 58-10742 0 0,-1 0 0 0 0,0 0-1 0 0,0 0 1 0 0,0-1 0 0 0,0 1 0 0 0,0 0 0 0 0,1 0 0 0 0,-1 0 0 0 0,0 1-1 0 0,0-1 1 0 0,0 0 0 0 0,0 0 0 0 0,0 0 0 0 0,1 1 0 0 0,-1-1 0 0 0,0 0-1 0 0,0 1 1 0 0,0-1 0 0 0,1 1 0 0 0,-1-1 0 0 0,0 1-199 0 0,-27 17 1330 0 0,10 0-1119 0 0,1 0 0 0 0,1 2 1 0 0,1 0-1 0 0,0 0 1 0 0,2 1-1 0 0,0 1 1 0 0,2 0-1 0 0,0 1 0 0 0,0 4-211 0 0,-13 39 346 0 0,3 1 1 0 0,-9 46-347 0 0,4 19 262 0 0,6 1 1 0 0,6 1-1 0 0,5 0 1 0 0,6 1 0 0 0,6-1-1 0 0,6 0 1 0 0,6 0-1 0 0,25 100-262 0 0,-32-195-68 0 0,1-1 0 0 0,2 0 0 0 0,1 0 0 0 0,2-1 0 0 0,2 0 0 0 0,10 15 68 0 0,-20-41-167 0 0,1-1 1 0 0,0 0 0 0 0,1 0-1 0 0,0-1 1 0 0,1 0 0 0 0,0 0-1 0 0,0-1 1 0 0,1 0 0 0 0,0-1 0 0 0,3 2 166 0 0,-5-4-338 0 0,1-1 0 0 0,-1 0 0 0 0,1-1 0 0 0,0 0 1 0 0,0 0-1 0 0,0-1 0 0 0,0 0 0 0 0,1-1 1 0 0,-1 0-1 0 0,0 0 0 0 0,1-1 0 0 0,-1 0 1 0 0,0-1-1 0 0,8-1 338 0 0,-8 1-1080 0 0,0-1 1 0 0,1-1 0 0 0,-1 0-1 0 0,0 0 1 0 0,-1 0 0 0 0,1-1-1 0 0,-1 0 1 0 0,1-1-1 0 0,-1 0 1 0 0,-1 0 0 0 0,1-1-1 0 0,1-2 1080 0 0,5-6-1958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9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81 1116 0 0,'-8'-11'5422'0'0,"3"14"481"0"0,4 26 1061 0 0,1-19-7560 0 0,5 74 1346 0 0,3 1 0 0 0,5-1 0 0 0,8 21-750 0 0,-8-35-327 0 0,-11-68-145 0 0,2-11 191 0 0,7-29 115 0 0,4-51 167 0 0,0-94-166 0 0,-11 155 200 0 0,2-1 1 0 0,0 1-1 0 0,2 0 0 0 0,1 1 0 0 0,5-9-35 0 0,-13 32 26 0 0,0 1-1 0 0,0 1 1 0 0,1-1 0 0 0,-1 0-1 0 0,1 0 1 0 0,0 1-1 0 0,0-1 1 0 0,0 0 0 0 0,0 1-1 0 0,0 0 1 0 0,1 0-1 0 0,-1-1 1 0 0,1 1 0 0 0,-1 1-1 0 0,1-1 1 0 0,0 0-1 0 0,-1 1 1 0 0,2-1-26 0 0,-1 2 12 0 0,-1-1 0 0 0,0 1 0 0 0,1 0 0 0 0,-1 0 0 0 0,1 0 0 0 0,-1 0 0 0 0,0 1 0 0 0,1-1 0 0 0,-1 1 0 0 0,0-1 0 0 0,1 1 0 0 0,-1 0 0 0 0,0 0 0 0 0,0 0 0 0 0,0 0 0 0 0,0 0 0 0 0,0 1 0 0 0,0-1 0 0 0,0 1 0 0 0,0-1 0 0 0,0 1 0 0 0,0 0 0 0 0,-1-1 0 0 0,1 2-12 0 0,28 32-114 0 0,-3 0 1 0 0,-1 2-1 0 0,-1 1 1 0 0,-3 1-1 0 0,-1 1 1 0 0,7 20 113 0 0,34 62-1451 0 0,-39-76 98 0 0,9 19-1865 0 0,-29-59 2325 0 0,1 0 0 0 0,0-1 0 0 0,0 1 1 0 0,0-1-1 0 0,1 0 0 0 0,-1-1 0 0 0,1 1 1 0 0,5 3 892 0 0,-9-7-275 0 0,0 0 0 0 0,1-1 1 0 0,-1 1-1 0 0,0 0 0 0 0,1-1 1 0 0,-1 1-1 0 0,0-1 0 0 0,1 1 1 0 0,-1-1-1 0 0,1 0 0 0 0,-1 1 1 0 0,0-1-1 0 0,1 0 1 0 0,-1 0-1 0 0,1 0 0 0 0,-1 0 275 0 0,9-2-1686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9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0 141 124 0 0,'1'-3'572'0'0,"-1"0"1"0"0,0 0-1 0 0,1 0 0 0 0,-1 1 1 0 0,1-1-1 0 0,0 0 0 0 0,0 0 0 0 0,0 1 1 0 0,0-1-1 0 0,0 1 0 0 0,0-1 1 0 0,1 1-1 0 0,-1-1 0 0 0,1 1 1 0 0,0 0-1 0 0,0 0 0 0 0,0 0-572 0 0,2-3 779 0 0,1 1 0 0 0,0 0 0 0 0,1 1 0 0 0,-1-1 0 0 0,0 1 0 0 0,1 0 0 0 0,5-2-779 0 0,13-4 1212 0 0,0 2 1 0 0,0 0-1 0 0,20-2-1212 0 0,-30 6 180 0 0,101-17-2279 0 0,-56 14-3718 0 0,-1 3-3653 0 0,-48 3 7917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29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23 188 0 0,'0'-1'301'0'0,"-1"0"1"0"0,1 0-1 0 0,0-1 0 0 0,0 1 0 0 0,0 0 1 0 0,0 0-1 0 0,0 0 0 0 0,0 0 1 0 0,0 0-1 0 0,1 0 0 0 0,-1 0 0 0 0,0 0 1 0 0,0 0-1 0 0,1 0 0 0 0,-1 0 0 0 0,1 0 1 0 0,-1 0-1 0 0,1 0 0 0 0,-1 0 1 0 0,2 0-302 0 0,2 23 5625 0 0,4 101-236 0 0,-1-45-4639 0 0,5 53-2017 0 0,-2-40-3180 0 0,-10-89 4079 0 0,5 31-2676 0 0,-5-31 2782 0 0,0-1-1 0 0,0 0 1 0 0,0 0 0 0 0,0 1 0 0 0,1-1-1 0 0,-1 0 1 0 0,1 0 0 0 0,-1 0 0 0 0,1 1-1 0 0,-1-1 1 0 0,1 0 0 0 0,0 0 0 0 0,-1 0-1 0 0,1 0 1 0 0,0 0 0 0 0,0 0 0 0 0,0 0 0 0 0,0-1-1 0 0,0 1 1 0 0,0 0 0 0 0,0 0 0 0 0,0-1-1 0 0,0 1 263 0 0,7-2-1808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30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57 432 0 0,'-1'-3'221'0'0,"0"1"0"0"0,1 0-1 0 0,-1-1 1 0 0,1 1 0 0 0,0-1 0 0 0,-1 1-1 0 0,1-1 1 0 0,0 1 0 0 0,1-1 0 0 0,-1 1-1 0 0,0-1 1 0 0,1 1 0 0 0,-1-1 0 0 0,1 0-221 0 0,0 2 173 0 0,-1 0 0 0 0,1 0 0 0 0,-1 0 1 0 0,1 0-1 0 0,0 0 0 0 0,0 0 0 0 0,0 0 1 0 0,0 0-1 0 0,0 0 0 0 0,0 1 0 0 0,0-1 1 0 0,0 0-1 0 0,0 0 0 0 0,0 1 0 0 0,0-1 1 0 0,0 1-1 0 0,0-1 0 0 0,0 1 0 0 0,1-1 1 0 0,-1 1-174 0 0,6-1 517 0 0,-1 0 0 0 0,1 1 0 0 0,0 0 0 0 0,-1 0 1 0 0,1 0-1 0 0,0 1 0 0 0,-1 0 0 0 0,1 1 0 0 0,2 0-517 0 0,21 6 790 0 0,-1 2 0 0 0,-1 0-1 0 0,1 2 1 0 0,-2 2 0 0 0,0 0-1 0 0,-1 2 1 0 0,0 0-1 0 0,-1 2 1 0 0,16 15-790 0 0,8 11 335 0 0,-1 2-1 0 0,-3 2 0 0 0,39 54-334 0 0,-39-40 91 0 0,-3 2-1 0 0,-3 2 1 0 0,-3 1-1 0 0,-2 3 0 0 0,-4 0 1 0 0,18 62-91 0 0,-20-39-17 0 0,-5 0 1 0 0,-3 2-1 0 0,-5 1 1 0 0,-4 0 0 0 0,-2 22 16 0 0,-8-59-134 0 0,-2 0 0 0 0,-3 0 0 0 0,-2 0 1 0 0,-3-1-1 0 0,-14 50 134 0 0,11-64-456 0 0,-3 0-1 0 0,-1 0 1 0 0,-3-2 0 0 0,-1 0 0 0 0,-2-1-1 0 0,-1-1 1 0 0,-22 26 456 0 0,-4-4-2704 0 0,-3-2 1 0 0,-2-2-1 0 0,-3-3 0 0 0,-2-2 1 0 0,-18 10 2703 0 0,20-19-1832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21T14:32:53.17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6586 13101 24 0,'-4'-3'462'15,"8"-2"121"-15,0 2 101 0,-2 2 85 0,-2 1-109 16,6 1-104-16,-2 2-111 0,1 0-101 15,-3 3-86-15,2 0-73 0,2 4-53 0,0 0-34 16,-2 0-27-16,2 2-14 0,-1 2-14 16,-3-1-11-16,2 2-10 0,2 2-8 15,-2 2-2-15,-2 1-8 0,2 2-2 0,3 3 5 16,-3 0 4-16,2-1 3 0,0 0 0 16,0-1 3-16,3 4 1 0,-3-5-6 0,0 0-4 15,-2-2-2-15,2-2 2 0,-2-2-3 16,-2-2-2-16,3-4-3 0,-3 0-6 15,2-5-4-15,0-2-4 0,-2-3-6 0,-2-6 0 16,4-5 0-16,-4-5 0 0,6-7 0 0,-6-2 2 16,4-5 1-16,-1-5 4 0,1 1 10 15,-4-2-4-15,6 0 13 0,-2 3 5 0,-2 3 6 16,6 3 1-16,-6 2-3 0,9 2 2 16,-5 3 1-16,2 1-2 0,0 2 1 15,3 5 0-15,-1 1-1 0,1 2 1 0,1 2-3 16,2 5-5-16,-1 0-2 0,1 5-3 15,-1 5 1-15,1 1-5 0,3 4 0 0,-1 5-3 16,1 3-4-16,-1 4-10 0,5 3-8 16,-2 1-10-16,1 1-19 0,3 2-17 0,0-1-12 15,1 0-15-15,-1-1-10 0,0-4-17 16,-2 0-23-16,1-3-52 0,-5-2-94 0,-1-3-109 16,1-3-109-16,-3-2-137 0,-1-2-54 15,-5-2 19-15,-6-2 86 0,2-2 116 0</inkml:trace>
  <inkml:trace contextRef="#ctx0" brushRef="#br0" timeOffset="713.13">6026 15460 250 0,'4'-9'528'0,"2"-1"120"0,-4 2 101 0,6 1-11 16,-6-1-118-16,3-1-109 0,-1 2-117 15,-4-2-105-15,-4-2-85 0,-1-1-64 16,-1-3-40-16,-4 2-29 0,-3-4-19 0,-1 2-15 15,-3-1-14-15,1 1-5 0,-1-1-7 0,1 3-4 16,-1 1-4-16,1 3-6 0,-1 0-5 16,1 5-4-16,5 2-1 0,1 4 2 15,0 5 8-15,-1 4 6 0,5 4 12 0,0 2 14 16,6 6 8-16,0 3 9 0,0 4 6 16,0 4 4-16,6 3 1 0,0 7-4 0,5 1-4 15,-1 6-12-15,4 2-10 0,-1 2-5 0,3 1-12 16,-1 4-10-16,4-3-9 0,-3 1-17 15,1-2-15-15,-3-2-21 0,3-5-13 16,-1-1-18-16,-6-5-20 0,7-4-24 0,-7-3-40 16,1-5-81-16,-3-6-125 0,2-4-118 15,-4-3-106-15,5-8-112 0,-5-2-24 0,4-5 59 16,-6-3 115-16,7-6 129 0</inkml:trace>
  <inkml:trace contextRef="#ctx0" brushRef="#br0" timeOffset="911.71">6179 16070 95 0,'0'-13'368'0,"0"1"88"0,-2 1 99 16,-3 1 21-16,1 1-7 0,-2 0-14 15,-4 2-33-15,-3 2-54 0,3 2-70 0,-7 0-86 16,1 3-98-16,-5 3-66 0,-1 0-45 16,-1 3-35-16,-2 3-31 0,-4 0-37 15,2 3-27-15,-4 3-23 0,2 0-38 0,-2 2-68 16,4 1-108-16,-2 3-153 0,3-3-163 0,3 0-159 15,2 2-58-15,5-6 15 0,-1 1 88 16,7-3 155-16</inkml:trace>
  <inkml:trace contextRef="#ctx0" brushRef="#br0" timeOffset="1491.45">6809 15806 74 0,'-4'-1'422'0,"8"2"121"16,-4 1 107-16,0 3 40 0,4 1-60 15,-2 2-64-15,2 3-92 0,-2 3-92 0,3-1-87 16,1 5-83-16,-2 0-55 0,-2 1-41 15,8 3-30-15,-1 0-23 0,-1 1-19 16,0 1-13-16,-2-1-12 0,7 0-8 0,-7-2-10 16,2-3-7-16,-2-1-10 0,1-4-6 15,-3-2-10-15,2-5-2 0,-6-4 1 0,6-2 2 16,-6-7 5-16,4-3 10 0,-4-7 6 16,0-4 4-16,2-2 3 0,-2-3 3 15,0-2 3-15,5 2 3 0,-5 2 9 0,6-1 6 16,-2 6 10-16,2 1 5 0,0 3 5 15,5 3 2-15,-1 5-6 0,2 1-7 0,3 4-7 16,-3 4-10-16,5 4-9 0,-1 1-18 16,3 3-15-16,-1 6-11 0,-1-1-23 0,4 4-26 15,1-1-26-15,-5 3-36 0,4-3-56 16,-5-2-110-16,1-1-131 0,-1-7-128 16,-5 0-126-16,-5-8-40 0,-2-5 27 0,-4-5 97 15,-4-6 139-15</inkml:trace>
  <inkml:trace contextRef="#ctx0" brushRef="#br0" timeOffset="1680.95">7185 15613 182 0,'17'-3'575'0,"8"2"131"0,4 4 83 0,4 4 53 16,4 4-203-16,2 4-148 0,2 3-147 16,-1 3-122-16,3 7-77 0,1 4-54 15,-5 4-33-15,-6 0-16 0,0 5-17 0,-6-1-22 16,-6-1-27-16,-5 0-35 0,-6-3-56 15,-10-3-97-15,-4-2-128 0,-8-1-128 0,-9-4-121 16,-6-2-118-16,-6-3-23 0,-6-3 46 16,-11-2 105-16,-3-2 128 0</inkml:trace>
  <inkml:trace contextRef="#ctx0" brushRef="#br0" timeOffset="1995.16">6739 15630 125 0,'-6'4'361'15,"1"7"70"-15,-1 5 71 0,0 7-18 0,-4 2-34 16,6 7-12-16,-3 4-4 0,1 6-27 15,2 4-48-15,-2 4-57 0,6 5-55 16,0 1-57-16,6 1-53 0,0-2-33 0,5 1-20 16,3-5-20-16,-2-5-20 0,9-1-19 0,0-7-23 15,-3-4-25-15,9-4-32 0,0-6-50 16,0-6-70-16,6-6-112 0,0-9-130 0,0-6-129 16,4-9-148-16,1-9-43 0,1-6 21 15,-2-4 88-15,0-7 125 0</inkml:trace>
  <inkml:trace contextRef="#ctx0" brushRef="#br0" timeOffset="3577.05">5209 14645 87 0,'-10'-4'238'0,"4"1"39"0,1 1-34 0,5-2-8 16,-6 3 3-16,6-1 7 0,0 0 11 15,4 1 16-15,-2-2 11 0,3 1 3 16,5 1-8-16,-4 0-11 0,4-2-21 0,3 3-28 15,1-3-35-15,3 3-30 0,-1-2-31 16,7 0-34-16,0 1-26 0,4 0-25 0,0-1-23 16,4 2-19-16,-2-3-18 0,4 2-17 15,4 1-10-15,-4-3-5 0,4 1 0 0,2 1 8 16,-1-1 20-16,1-1 15 0,4-1 14 16,1-1 3-16,-1 2 7 0,1-1-1 15,3-1-10-15,-1-1-8 0,5 2-8 0,-1-1-1 16,-1 1-8-16,5-1-2 0,2 1-1 15,-2-3 0-15,2 4 7 0,1-2 0 0,3 0 8 16,0 0-4-16,-4 3-2 0,4-3 2 0,-2 2 1 16,2-1-1-16,0-1-2 0,0 2 11 15,0-1 1-15,2-2 2 0,2-1 2 16,0 1-1-16,-2 1-1 0,2-3 1 0,2-2-1 16,-2 2 0-16,-2-1 0 0,2 0 5 15,-4-1 6-15,0-1 2 0,-2-1 1 0,-2 2 11 16,4-1-1-16,-6 1-4 0,6 0-2 15,-5 0-1-15,3 1-3 0,-2 0-6 16,4 0-3-16,0 0-1 0,-2 0-1 0,2 0-2 16,0 0-1-16,-4 0 0 0,4-1 1 15,-5 1 2-15,3 1 2 0,2 1 4 0,0-2 1 16,-4 1 2-16,2 1 2 0,-2-1 0 16,1 3-2-16,-1-3-2 0,0 0 1 0,2 2-4 15,2 1-2-15,0-4 0 0,-4 5 0 16,4-3-2-16,-2 0-1 0,-3 2 5 0,-1-1 6 15,2 0 0-15,2-2 1 0,-2 2 3 16,-3-2-1-16,3 3-4 0,-2-1-2 0,4-2-3 16,-2 2-2-16,-3 0-1 0,7 0 2 15,-4 0-1-15,4-1-2 0,0 2-1 16,0-2 2-16,0 1 0 0,-2-1-5 0,-2 3-2 16,4 0 3-16,-1 1-1 0,1-2 2 15,-2 3-2-15,2 1 2 0,0-2 0 0,0 1-4 16,0 1-4-16,2 0-3 0,2-2-1 15,2 1 0-15,3-1-3 0,-3 1 1 0,0 0 13 16,0-3 9-16,-2-1 4 0,2 0 5 16,-2 2 4-16,7-2 3 0,-5 0-9 0,0 0-2 15,4 0-1-15,0 0 1 0,1 0 4 16,-1 1-2-16,0-1 1 0,-2 1-3 16,3 0-10-16,-1-1-6 0,-4 1-4 0,4 1-3 15,-5-2 0-15,5 2-1 0,-4-5 10 16,4 4 0-16,1-1 3 0,-1-1-1 0,2 1-2 15,-2 1-2-15,3-3 0 0,1 1-5 16,-1-1 12-16,-3 1 7 0,4-2 5 0,-3 1 4 16,1 1 5-16,-2-1 4 0,3 2-12 15,1-1-7-15,2 0-4 0,1 2-3 0,4-1-3 16,-5 1 0-16,1 2-11 0,3 1 1 16,-3-2-4-16,-1 1 0 0,1 2-2 0,-1-2 0 15,1-2 8-15,3 2 2 0,-3 0 2 16,5 0 0-16,-1 1 3 0,2-2-4 0,-3-1 0 15,1 1 3-15,-3 0-1 0,3 1-2 16,-4-2 1-16,5 2 1 0,-1 2 0 0,2-1-1 16,-3 0 2-16,7 2 0 0,-4 0 4 15,3 2-2-15,-5-2 1 0,2 2 2 0,2-2-2 16,-7 1 4-16,7-1 0 0,-7 1 2 16,7-1 1-16,-2 2-4 0,-1-2 3 0,3 2-2 15,-2-2 3-15,4 0-2 0,-5 0 7 16,-1 0 7-16,0-2 3 0,-3 2-1 15,3-2 7-15,-5 2 0 0,5-1-2 0,-3 1-5 16,3-1-3-16,0-1-4 0,-1 0-4 16,-1 1-3-16,1 1-7 0,-3-1-2 0,-1 1-1 15,1 0 1-15,-3 0-3 0,-1 0 6 16,3 1 2-16,-1 0-1 0,-3 1 0 0,4 0-1 16,1 0 1-16,-3 0 1 0,-1 1 6 15,3 1 7-15,-6-3 17 0,1 1 14 0,-5 0 8 16,2 0 6-16,-2-1 0 0,-6 0-6 15,4 3-13-15,-2-1-22 0,-2-1-32 16,0 0-41-16,0 0-59 0,-2 1-88 0,-2-2-112 16,-2 0-121-16,-5-1-152 0,1-1-57 15,-7 1 6-15,-6-1 56 0,-4 1 101 0</inkml:trace>
  <inkml:trace contextRef="#ctx0" brushRef="#br0" timeOffset="4640.67">8018 12607 200 0,'0'-4'240'0,"0"4"-6"16,4 0-43-16,-4 2-33 0,7 3-20 16,-7 1-9-16,6 3 2 0,-2 3 11 0,2 2 16 15,-2 5 22-15,3 2 32 0,-1 4 24 16,0 6 24-16,2 4 17 0,-2 5 13 0,5 4-3 16,-5 7-21-16,4 9-29 0,3 5-39 15,-3 9-44-15,7 10-43 0,-1 12-40 16,5 10-32-16,2 14-25 0,3 9-13 0,5 8-4 15,-2 5-3-15,4 2-2 0,5 5 7 16,-5-6 4-16,-2 0 4 0,-2-5 4 0,2-4-2 16,-2-6 5-16,-3-6 4 0,-3-3 2 0,-2-10-2 15,2-2-1-15,-7-4-1 0,1-6-10 16,1-5-24-16,-5-8-25 0,-3-6-36 0,2-7-44 16,-5-6-61-16,1-8-78 0,-2-7-91 0,-6-7-84 15,6-8-111-15,-6-6-64 0,0-9 2 16,4-6 51-16,-4-6 94 0,0-8 98 0</inkml:trace>
  <inkml:trace contextRef="#ctx0" brushRef="#br0" timeOffset="5305.88">10079 12591 209 0,'-4'-2'257'0,"4"2"25"15,-2 2-63-15,-2 1-32 0,0 7-22 0,2 2 5 16,-2 6 14-16,2 3 17 0,-3 6 21 15,5 9 9-15,-4 8 12 0,4 6 1 0,4 12 4 16,1 9-1-16,1 11-3 0,6 14-8 16,3 11-16-16,3 11-23 0,9 13-32 15,0 10-33-15,10 5-37 0,2 11-27 0,5 0-18 16,5 4-9-16,5 0-9 0,0 2-9 16,0-1-7-16,2-9-10 0,-3-6-8 0,3-6-4 15,-2-8-5-15,0-7-5 0,-7-10-13 16,-3-13-21-16,-9-11-36 0,-4-14-55 0,-4-8-67 15,-9-11-90-15,-1-11-100 0,-3-11-91 16,-8-10-102-16,-6-10-41 0,0-13 19 0,-6-12 75 16,-4-11 97-16</inkml:trace>
  <inkml:trace contextRef="#ctx0" brushRef="#br0" timeOffset="6114.26">11652 12485 169 0,'0'2'245'0,"4"4"20"16,-1 3-61-16,1 5-36 0,-4 5-19 15,6 5-7-15,-2 8 10 0,-2 4 11 16,4 10 13-16,5 7 16 0,-1 6 17 0,4 11 10 16,3 9 5-16,2 11 0 0,7 9-9 15,5 11-11-15,3 8-15 0,3 11-14 16,2 9-18-16,11 7-16 0,-1 6-16 0,11 5-17 15,-2 0-15-15,2-3-19 0,2-6-15 16,-4-7-16-16,-2-9-14 0,-7-9-22 0,-1-10-23 16,-5-10-26-16,-3-8-25 0,-9-5-27 0,2-6-46 15,-6-5-57-15,-5-6-58 0,-5-8-64 16,3-4-60-16,-7-4-58 0,1-10-68 0,-7-5-24 16,3-10 28-16,-4-6 58 0,-6-11 71 15</inkml:trace>
  <inkml:trace contextRef="#ctx0" brushRef="#br0" timeOffset="6680.53">13569 12001 250 0,'6'9'292'0,"4"3"26"0,-4 6-51 0,5 4-56 16,-1 9-19-16,0 3 2 0,1 8 24 15,1 8 31-15,3 5 23 0,-3 10 7 0,9 7 0 16,1 10-8-16,1 10-23 0,4 10-25 16,6 13-31-16,8 10-28 0,-1 7-17 15,9 7-28-15,5 8-22 0,6 5-21 0,6 5-18 16,-2 2-14-16,2-4-20 0,-2-4-13 0,-4-5-18 16,-4-9-17-16,2-8-12 0,-8-8-14 15,-3-9-20-15,-3-10-29 0,-5-10-22 0,-6-10-29 16,0-10-43-16,-6-9-50 0,-4-7-59 15,-7-10-50-15,-1-8-52 0,-3-10-49 16,-8-8-33-16,0-8-4 0,-8-10 41 0,0-9 62 16,-2-9 76-16</inkml:trace>
  <inkml:trace contextRef="#ctx0" brushRef="#br0" timeOffset="7197.79">15460 12097 122 0,'12'23'286'0,"9"5"27"0,-2 6 10 15,1 4-84-15,3 8-28 0,-2 9-11 0,1 6 9 16,5 11 14-16,0 14 12 0,0 13-1 0,2 13-10 16,2 13-27-16,-2 10-28 0,6 6-26 15,0 9-18-15,2 4-5 0,3 8 3 16,7 3 6-16,1-1 9 0,1-2-1 16,5-3-11-16,-2-8-21 0,6-1-26 0,-4-6-23 0,-3-6-27 15,3-10-13-15,-4-9-10 0,-7-10-5 16,-2-12-5-16,-6-8-5 0,1-8-8 15,-7-11-26-15,-3-5-37 0,-5-11-60 0,-4-8-91 16,-5-6-106-16,-2-9-103 0,-3-10-108 16,-3-8-78-16,-4-7 7 0,-7-7 55 0,-1-5 98 15,-4-6 104-15</inkml:trace>
  <inkml:trace contextRef="#ctx0" brushRef="#br0" timeOffset="8264.32">9166 13223 1 0,'0'-2'496'0,"0"2"138"0,0 1 101 0,6 4 76 15,-2 1-88-15,2 1-141 0,0 5-140 16,-2 4-115-16,7 1-86 0,-5 6-71 0,4 3-50 16,3 6-38-16,-3 4-29 0,7 3-23 15,-3 4-22-15,-1 6-12 0,3 0-13 16,1 2-18-16,3-1-29 0,-3 1-33 0,3-5-39 16,-1-1-66-16,-2-4-106 0,-3-5-133 15,-2-4-120-15,5-4-137 0,-7-6-47 0,1-1 24 16,-5-3 90-16,0-3 135 0</inkml:trace>
  <inkml:trace contextRef="#ctx0" brushRef="#br0" timeOffset="8983.82">10919 13258 285 0,'0'-3'481'15,"0"-1"107"-15,0-1 100 0,4 0-44 16,2-1-51-16,4 1-73 0,3-2-84 0,1 2-84 16,3-1-87-16,3-3-80 0,3 1-54 15,0 1-38-15,4-1-25 0,0 4-14 16,-1-1-10-16,1 4-9 0,-4 2-6 0,0 2-7 15,-3 3-13-15,1 3-9 0,-9 3-8 0,5 5-11 16,-7 2-7-16,1 3-7 0,-5 4-8 16,-6 3-3-16,0 2-3 0,-6 4 2 15,2 1 6-15,-7 1 9 0,5 2 11 0,-6-1 7 16,1 2 8-16,1-1 5 0,-2-1 3 16,3-2 7-16,1-3 6 0,0-3 6 15,6-2 10-15,-2-2 6 0,4-4 9 0,0-4 3 16,4-1-3-16,2-5-3 0,0-4-7 15,9-3-8-15,-3-7-9 0,4-2-8 0,7-6-12 16,-2-8-13-16,6 0-16 0,2-6-21 16,2-5-25-16,2-1-30 0,0-3-31 15,0-1-37-15,4-1-70 0,-4 3-110 0,4 1-127 16,1 2-177-16,1 4-80 0,4 3-14 16,5 2 48-16,4 4 115 0,7 2 139 0</inkml:trace>
  <inkml:trace contextRef="#ctx0" brushRef="#br0" timeOffset="9561.33">12436 12927 62 0,'-4'-10'491'16,"4"-2"116"-16,4 2 91 0,8-1 74 0,-1 0-136 15,5-1-123-15,5-1-128 0,-1 2-105 16,3-3-81-16,0 0-67 0,4 3-46 0,0 0-29 15,0 2-19-15,-5 2-8 0,-1 1-12 16,2 3-6-16,-7 0-9 0,-1 6-12 0,-3 1-11 16,-2 5-19-16,-5 5-13 0,-3 2-21 15,2 4-18-15,-4 2-15 0,-4 1-12 0,-3 2-6 16,1-1-3-16,0 0 9 0,-2-1 10 16,-5-1 15-16,9-2 24 0,-2-1 19 15,2-1 21-15,-2-3 22 0,6 0 22 0,0-1 21 16,6-3 24-16,-2-3 26 0,6 2 24 15,-3-3 17-15,9-3 8 0,-1 1 5 0,3-2-9 16,-1 0-11-16,3-2-17 0,3 1-16 16,2 0-13-16,-2 1-14 0,-1 1-11 15,1 2-13-15,-2 1-9 0,2 4-7 0,1 1-8 16,-1 3-2-16,0 1-4 0,-3 0-2 16,-3 4-2-16,0 2-2 0,-7-2-4 0,2 3-2 15,-8 2-6-15,-4 1-8 0,-4-1-11 16,-8 2-13-16,-3-2-18 0,-1 1-24 0,-11-3-40 15,4-2-62-15,-6-2-106 0,-2-3-125 16,-2 0-131-16,0-6-129 0,2-1-41 16,2-4 27-16,2-3 93 0,7-4 128 0</inkml:trace>
  <inkml:trace contextRef="#ctx0" brushRef="#br0" timeOffset="10077.67">14852 12594 155 0,'4'-17'380'16,"3"5"52"-16,-5 3 40 0,6 5-65 0,-6 2-87 16,2 7-57-16,-4 1-40 0,0 4-25 15,0 5-6-15,-4 4 1 0,2 4 1 16,-2 4-2-16,-2 3 4 0,1 5 2 0,-5 0-13 15,4 4-21-15,0 4-21 0,2-1-22 16,-3 0-21-16,5-1-16 0,-2-1-6 16,4-1 3-16,0-7 2 0,6 0-1 0,-1-3-1 15,1-4-7-15,0-4-9 0,4-3-12 16,1-4-15-16,-1-5-10 0,2-5-11 0,3-6-8 16,1-2-10-16,3-6-8 0,-3-5-6 15,9-6-3-15,-2-4-10 0,0-1-9 0,2-5-8 16,-3 2-9-16,1-3-13 0,0 0-10 15,2 4-11-15,-3-1-19 0,-1 5-30 16,-2 1-34-16,1 2-60 0,1 3-105 0,-2 1-98 16,-5 2-84-16,-2 1-89 0,-1 7-48 15,-5-2 28-15,-6 3 93 0,4 1 104 0</inkml:trace>
  <inkml:trace contextRef="#ctx0" brushRef="#br0" timeOffset="10274.15">14999 12652 258 0,'-12'7'409'16,"-3"4"73"-16,5 6 74 0,4 4-65 0,-5 4-14 15,9 4 0-15,-2 3-27 0,4 4-43 16,6 7-54-16,-2-1-76 0,3 2-83 16,5 3-83-16,2 1-71 0,3 0-71 0,6-2-82 15,-7-2-123-15,5-3-150 0,0-5-136 16,-3-5-162-16,-1-4-62 0,-3-6 12 0,-1-7 85 15,-3-3 128-15</inkml:trace>
  <inkml:trace contextRef="#ctx0" brushRef="#br0" timeOffset="11291.8">16556 12630 44 0,'6'-11'373'0,"-2"2"75"0,-2 2 61 16,6 2 12-16,-2 1-105 0,1 4-58 15,-3 0-58-15,-2 4-43 0,-2 2-23 0,0 5-23 16,0 1-17-16,-2 2-14 0,-2 4-19 16,-3 2-25-16,1-1-30 0,-2 3-25 0,2-1-23 15,0 0-15-15,-1 1-8 0,3-1-2 16,-2 1 3-16,6-3 0 0,0 1-1 0,0 0 0 16,4-1 1-16,-2-1 2 0,9 0-1 15,-5-1 6-15,8 0 3 0,-1-2 0 16,3 0-2-16,1-4-4 0,3 2-7 0,-3-1-5 15,4-2-3-15,-3 1-5 0,-1-2-2 16,-1 0-4-16,3 0-2 0,-7-2-4 16,-1 2-2-16,1-2-2 0,-2 1-2 0,-3 1-2 15,-3 0-1-15,2 1-1 0,-6 3-1 16,0-1-3-16,0 3-3 0,-6-2-8 0,2 2-10 16,-3-1-16-16,-3-1-15 0,-2-1-24 15,-3 1-26-15,-1-4-44 0,-3-2-62 0,-2-1-98 16,1-1-103-16,1-4-98 0,-2-1-104 15,1-3-57-15,3-3 16 0,1-2 81 16,-5-2 104-16,4-4 112 0</inkml:trace>
  <inkml:trace contextRef="#ctx0" brushRef="#br0" timeOffset="11492.92">16403 12718 84 0,'6'-30'490'0,"8"1"122"0,3 4 97 15,6 1 76-15,-1 2-150 0,5 4-106 16,6 0-116-16,0 3-109 0,5 1-91 0,1 2-72 16,2 2-63-16,-2 0-55 0,5 2-58 15,-5 0-71-15,5-1-93 0,-7 0-113 16,0-1-94-16,0-4-129 0,-4 1-139 0,-4-4-35 16,-2-1 41-16,-6 0 83 0,-5 1 92 15</inkml:trace>
  <inkml:trace contextRef="#ctx0" brushRef="#br0" timeOffset="46175.19">4508 6038 159 0,'5'-4'380'0,"1"1"83"0,-6 0 95 16,6 2-18-16,-6-3-9 0,4 3-23 16,-4 1-34-16,4 0-48 0,-4 0-66 15,0 1-75-15,-4 3-69 0,4 0-46 0,-4 1-35 16,-4 1-23-16,-1 1-20 0,-3 2-18 15,-2 1-17-15,-3 5-13 0,0-2-9 0,-5 5-14 16,1 0-19-16,-2 5-17 0,3 3-10 16,-3 3-8-16,-4 2-6 0,4 0-6 15,3 3 7-15,-3-2 8 0,6-3 8 0,1 0 2 16,1-4 6-16,5 1 5 0,4-2 2 16,4 0 2-16,4-4 2 0,-2 3-2 0,10-3 1 15,0-1 6-15,3-1 8 0,1-3 6 0,7-2 6 16,-2-2 9-16,3 0 3 0,3-4-1 15,-2-1 1-15,0 0-6 0,-3 0-2 16,1-1-7-16,-4 1-3 0,-5-1-4 0,4 2-3 16,-5 0-4-16,-5 1-1 0,4 1-2 15,-6 0 1-15,3 1 1 0,-7 2-2 0,4 0-2 16,-8 1 2-16,0 4-1 0,1 0-1 16,-7-2-7-16,4 1-4 0,-9 2-11 15,3-3-12-15,-2 2-18 0,-3-4-21 0,0 1-28 16,1-2-31-16,-1-3-58 0,1 0-110 15,-1-2-141-15,5-1-148 0,-3-1-136 0,5-3-50 16,4 1 22-16,0-1 96 0,0-2 147 16</inkml:trace>
  <inkml:trace contextRef="#ctx0" brushRef="#br0" timeOffset="46728.91">4622 6316 202 0,'-4'-6'390'16,"2"3"84"-16,2 2 82 0,-4 2-34 0,4 2-19 15,-2 3-25-15,-2 3-33 0,4 4-49 16,0 1-63-16,4 4-64 0,-2 3-58 15,4 2-47-15,2 1-32 0,-2 1-24 0,5 3-18 16,1-1-15-16,-2 1-16 0,7 0-15 16,-3-2-11-16,3 1-10 0,0-4-9 0,-1-1-5 15,1-3-9-15,-1-4-13 0,1-1-15 0,-5-7-10 16,-2-4-6-16,1-6-4 0,-1-7-2 16,-4-5 9-16,-2-8 9 0,-1-6 4 15,-3 0-5-15,0-4 5 0,-3-1 1 0,3 5-5 16,0 1 2-16,0 6 2 0,0 6-6 15,0 2-11-15,7 5-1 0,-1 5-1 16,-2 7-2-16,6 3-5 0,3 6 6 0,-3 3-4 16,2 6-13-16,3 1-26 0,1 1-43 15,-3-3-65-15,1 2-90 0,-1-3-95 0,-3-4-97 0,0-3-98 16,-3-5-44-16,-1-3 28 0,-2-6 70 16,-4-2 98-16</inkml:trace>
  <inkml:trace contextRef="#ctx0" brushRef="#br0" timeOffset="47179.8">4969 6360 66 0,'0'-20'287'0,"0"5"49"0,2 3 29 0,3 2-11 16,-1 2-3-16,-2 4-1 0,2 2 0 15,2 2 13-15,4 3 1 0,-3 3-23 0,3 3-31 16,2 2-37-16,3 4-42 0,-3-1-50 16,3 4-54-16,-3 1-41 0,5-1-30 15,-3 0-22-15,-1 0-16 0,1-3-9 0,-2 0-7 16,-1-2-9-16,-1-3-6 0,0-2-5 15,-3-5-3-15,-1-3-4 0,0-5 2 0,-2-4 1 16,-4-8 7-16,0-4 4 0,0-3 4 16,-4-3-1-16,4-4 4 0,-6 3 2 15,2-2 0-15,2 5 1 0,-3-1 5 0,5 3 7 16,0 4 6-16,0 4 6 0,5 2 7 0,1 2 5 16,-2 4-2-16,2 1-3 0,4 2-3 15,-3 3-7-15,3 2-6 0,2 4-6 0,5 2-3 16,-3 6-2-16,3 0-4 0,-1 3-2 15,5 2 0-15,-2 1-3 0,-3 0-1 16,5 2-3-16,-4-3 2 0,-1 0 1 0,-6-3-3 16,1-2-3-16,1-4-5 0,-8-4 0 15,-4-3 1-15,0-4-1 0,-4-7 5 0,-2-5 5 16,0-4 10-16,-5-2 2 0,1-3 0 16,-2 1 1-16,1-1 0 0,5 4 2 0,-2 2 1 15,8 4 2-15,4 2-2 0,6 3-13 16,3 6-18-16,7 3-38 0,9 4-73 15,9 4-124-15,5 4-165 0,11 3-147 0,6-2-127 16,6 3-38-16,0 1 28 0,4 0 105 16,1 0 153-16</inkml:trace>
  <inkml:trace contextRef="#ctx0" brushRef="#br0" timeOffset="47624.04">6445 6023 161 0,'4'-2'388'0,"3"-1"72"0,-3 3 61 16,-2-2-59-16,2-1-90 0,-4 3-50 15,0 0-38-15,0 0-25 0,-4 3-12 0,-2 2-8 16,-5 2-7-16,1 1-21 0,0 2-31 16,1 1-35-16,-1 0-40 0,0 2-28 0,-1 0-14 15,5-1-7-15,2 3-7 0,2-1-3 16,4 1-5-16,2 1-10 0,6-1-8 16,3 0-6-16,3-1-10 0,5-1-5 0,0-2-8 15,-3-4-6-15,3-2-9 0,0-5-9 16,-3-5-6-16,-3-2-2 0,-3-4-3 0,-6-7 2 15,-1-1 1-15,-5-7 6 0,-7-1-3 16,-3-2-4-16,-2 3-13 0,-7 0-26 16,0 2-38-16,3 3-56 0,-5 5-61 0,5 4-59 15,-5 4-41-15,2 7-22 0,3 1 3 16,1 6 21-16,3 1 36 0,2 2 28 16,5-1 20-16,5 2 1 0,0-2-24 0,5-1-16 15,-3 1 7-15,6-3 22 0</inkml:trace>
  <inkml:trace contextRef="#ctx0" brushRef="#br0" timeOffset="47896.96">6625 5368 142 0,'-6'-42'248'0,"2"5"33"16,-2 3-51-16,-1 6-25 0,-3 4-23 15,4 3-14-15,-4 3-4 0,-1 6 0 0,5 2 15 16,-4 5 29-16,3 2 38 0,1 6 43 15,-2 3 38-15,6 5 16 0,-2 3-13 0,4 6-32 16,4 6-52-16,2 2-57 0,0 5-59 16,3 5-47-16,3 2-30 0,-2 7-21 15,7 1-17-15,-1 4-2 0,1 1-8 0,-1 2-8 16,5 1-16-16,-4-4-19 0,-1 0-36 16,1-2-54-16,-1-2-61 0,-5-6-81 0,1-4-97 15,-2-4-90-15,5-4-93 0,-3-6-67 0,-1-3-1 16,-5-8 61-16,0-3 90 0,-2-9 100 15</inkml:trace>
  <inkml:trace contextRef="#ctx0" brushRef="#br0" timeOffset="48080.47">6832 5775 285 0,'4'-9'381'0,"-2"1"60"0,2 4 8 15,-4-1-68-15,4 3-26 0,-4 2-22 0,-4 0-10 16,-2 5-6-16,-4 1-16 0,-1 1-17 0,-5 1-41 15,-7 0-46-15,0-3-56 0,-8 2-64 16,-2-1-84-16,-4-2-126 0,-2-1-164 16,-3 2-188-16,3-4-168 0,2 1-79 0,2-2 1 15,4 0 74-15,4-3 132 0</inkml:trace>
  <inkml:trace contextRef="#ctx0" brushRef="#br0" timeOffset="49417.7">7266 5265 179 0,'-4'-8'515'0,"4"1"117"0,0 2 99 16,0 5 15-16,0 3-117 0,4 4-110 15,-2 4-118-15,2 5-102 0,2 4-88 0,-2 6-63 16,7 2-45-16,-1 5-38 0,-2 6-24 16,7 3-22-16,-3 2-27 0,5-1-29 0,-1 2-30 15,5-1-31-15,-4-4-48 0,-3-1-75 16,-2-4-110-16,5-4-122 0,-3-4-131 0,-1-3-112 15,3-6-27-15,-1-5 38 0,-3-5 108 16,5-8 129-16</inkml:trace>
  <inkml:trace contextRef="#ctx0" brushRef="#br0" timeOffset="49713.18">7609 5418 229 0,'-4'-3'321'0,"4"3"30"0,-2 6-21 16,-2 2-65-16,-2 6-36 0,-1 1-12 0,3 2 9 15,-2 1 19-15,0 1 19 0,2 1 20 16,0-2 12-16,4 2 2 0,0-2-17 16,0-2-28-16,0 0-46 0,8-1-38 0,-2-3-44 15,0 0-39-15,7-1-23 0,1-4-17 16,3 1-3-16,3-4-2 0,-1-1-6 0,2 0-8 16,1-3-7-16,3-3 0 0,-6 2-6 15,1-2-5-15,3 1 0 0,-6-2-3 16,-3 4-5-16,-1 0-5 0,-3 0-8 0,-4 6-7 15,4 1-6-15,-3 2-10 0,-3 5-10 16,0 4-15-16,-2 1-24 0,-2 1-40 0,-2-1-63 16,-2 2-98-16,-2-1-110 0,-1-1-107 15,-1-3-128-15,-2-4-39 0,4-4 22 16,-7-3 81-16,3-5 108 0</inkml:trace>
  <inkml:trace contextRef="#ctx0" brushRef="#br0" timeOffset="49899.69">7719 5265 18 0,'6'-12'307'16,"4"7"45"-16,5 7 42 0,-3 8-19 15,-2 7-72-15,7 3-35 0,-5 6-14 0,3 4-18 16,1 2-24-16,1 4-36 0,-1 1-42 16,1 2-66-16,-1-1-80 0,1-1-85 15,-3-1-80-15,3-1-84 0,-5-7-98 0,5-1-96 16,-3-5-23-16,3-6 23 0,-5-5 48 15,5-6 71-15</inkml:trace>
  <inkml:trace contextRef="#ctx0" brushRef="#br0" timeOffset="50082.51">8078 5397 199 0,'0'-17'353'16,"0"5"40"-16,0 2 21 0,0 4-61 0,0 3-30 15,-6 3-15-15,0 4-4 0,0 4 15 16,-9 4 12-16,3 2-19 0,-5 4-35 15,-3 2-47-15,-3 3-51 0,-2 1-61 0,2 0-72 16,-4 0-76-16,5-1-98 0,1 2-114 16,-2-4-134-16,7 0-157 0,5-3-122 0,1-2-31 15,4-1 39-15,6-4 81 0,0-4 120 16</inkml:trace>
  <inkml:trace contextRef="#ctx0" brushRef="#br0" timeOffset="50413.63">8355 5197 139 0,'11'5'360'0,"-1"2"55"0,-4 2 49 16,9 5-49-16,-7 2-45 0,6 2-30 16,-1 2-16-16,-3 1-1 0,0 1-10 0,3 1-31 15,-3-2-44-15,1 1-48 0,-1-2-44 16,2-1-46-16,-3-3-42 0,-1-1-24 15,2-4-16-15,0-2-4 0,-3-4-6 0,3-4-5 16,-4-6 0-16,2-3-2 0,-5-5-1 16,1-5-2-16,2-2 0 0,0-3 2 0,-2 1 0 15,2 1-2-15,-1 1 2 0,1 4-3 16,0 1 0-16,4 5-4 0,1 5-5 16,-1 2-4-16,2 6-2 0,3 2-13 0,1 6-21 15,3 3-41-15,-2 4-66 0,7 1-81 16,-5 1-87-16,6 2-69 0,-3-2-70 0,1-2-53 15,-2-3-31-15,-5-5 30 0,1-4 60 16,-5-6 70-16</inkml:trace>
  <inkml:trace contextRef="#ctx0" brushRef="#br0" timeOffset="50985.44">9062 4950 306 0,'0'2'489'0,"0"1"74"16,0 5 55-16,6 0-73 0,-6 3-88 15,5 4-90-15,-3-1-61 0,2 1-49 16,0 2-46-16,-2 2-40 0,2 1-40 0,-4 0-32 16,6-1-31-16,1 2-19 0,-3-2-7 15,2 1-9-15,-2-1-8 0,6-1-6 0,-1 0-5 16,5-1-6-16,-2-4-1 0,3-2-3 16,6-2 0-16,-3-2-3 0,-1-5-6 15,-1-2-9-15,-1-6-13 0,-3-5-9 0,-6-4-14 16,-1-6-14-16,-1-3-20 0,-8-4-21 15,-3-2-30-15,-3-2-39 0,-2 1-41 0,-3 1-46 16,-1 1-38-16,-1 5-16 0,5 5-1 16,-3 1 20-16,-1 4 30 0,3 6 42 15,-1 3 35-15,3 3 22 0,-1 6 10 0,6 1-2 16,-2 4-4-16,1 4-13 0,1 1-17 16,6 0-26-16,0 2 5 0,0-1 18 0</inkml:trace>
  <inkml:trace contextRef="#ctx0" brushRef="#br0" timeOffset="51813.33">9389 4800 76 0,'6'-8'357'16,"-2"5"67"-16,-4 1 65 0,0 4-23 15,0 2-37-15,0 3-23 0,-6 3-11 0,-2 4-14 16,2 2-27-16,-5 2-39 0,-1 3-55 15,6 2-54-15,-5 2-67 0,1 0-50 0,4 2-33 16,0-1-23-16,1 1-12 0,1 2-9 16,4-3-4-16,0 1-10 0,9-1-6 0,-3-2-5 15,0 0-5-15,6-3-8 0,3-1-6 16,1-6-10-16,5-2-8 0,-2-6-13 16,1-4-9-16,-3-8-5 0,6-6 0 0,-9-8 9 15,5-6 14-15,-5-9 15 0,-2-5 15 16,-3-5 16-16,-7-6 15 0,-2-2 9 15,-6-1 14-15,-1 0 9 0,-3 0 6 0,-6 5 0 16,-1 1-2-16,3 6-3 0,-3 3-5 16,0 6 0-16,5 6-1 0,2 4 2 0,-1 7 6 15,5 5 0-15,2 5 3 0,2 8-6 16,2 7-6-16,2 9-4 0,8 7-9 0,1 7-5 16,5 5-7-16,7 5-3 0,-2 5-7 0,6 1-14 15,1 4-19-15,3-2-38 0,-2-1-45 16,2-2-51-16,-2-6-70 0,2-5-80 15,-8-4-70-15,4-8-47 0,-6-6-30 0,-3-7-7 16,1-8 28-16,-7-8 63 0,1-5 69 16,-3-10 73-16,0-2 73 0,-3-7 60 15,-3-2 56-15,-4-1 41 0,0-1 28 0,-4 0 30 16,4 5 23-16,-7-1 26 0,1 6 21 16,2 0 19-16,4 5 22 0,-6 3 19 0,6 3 18 15,-4 1 7-15,4 4-4 0,-2 2-3 16,2 1-3-16,-5 4-4 0,5 4-6 0,-2 4 3 15,-6 2 10-15,6 7 20 0,-4 3 12 16,-2 5 0-16,6 2-13 0,-7 4-24 16,7 2-30-16,2-1-33 0,0 1-44 15,0 0-32-15,6 0-22 0,-1-4-11 0,1 2-9 16,0-6-8-16,0-1-2 0,4-5-2 0,1-3-6 16,-1-4-5-16,3-6-3 0,1-6 0 15,-2-6-1-15,5-5 2 0,0-7 3 16,-3-7 3-16,-2-8 1 0,3-7 6 0,-9-4 3 15,0-6 4-15,-2-4 8 0,-8-1 4 16,2-2 1-16,-6 1 0 0,-4 2-1 0,-3 3-2 16,3 4-3-16,-5 7-5 0,7 4-1 15,-7 6-3-15,7 6 1 0,0 4 1 16,1 8 2-16,1 8 5 0,2 6 1 0,6 7 4 16,0 12-1-16,10 7 0 0,3 9-2 15,3 9-3-15,11 8-10 0,4 6-13 0,6 4-19 16,2 4-28-16,5-2-47 0,-1-3-57 15,1-3-75-15,1-9-93 0,-1-4-99 0,-1-8-103 16,0-7-86-16,-1-11-12 0,-3-7 44 16,0-8 87-16,3-10 105 0</inkml:trace>
  <inkml:trace contextRef="#ctx0" brushRef="#br0" timeOffset="52373.36">10580 4771 368 0,'6'-4'536'0,"0"1"96"0,-2 3 79 15,6 4-72-15,-3 2-104 0,-1 2-105 16,4 2-95-16,-4 5-77 0,1 2-69 15,3 2-57-15,-4 4-36 0,4 2-25 0,-3 1-22 16,3 4-17-16,-2 0-10 0,0 1-10 16,3 1-4-16,-5-2-8 0,4 0-6 0,1-3-3 15,-5-4-6-15,-2-3-9 0,2-5-6 16,-2-4-1-16,-2-5-1 0,3-8 7 16,-1-7 4-16,-2-9 13 0,2-5 9 0,-4-7 6 15,6-8 4-15,-6-1-4 0,6-6 1 16,-2 2-5-16,1 0-1 0,1 6 1 0,0 4-1 15,0 4 2-15,0 7 1 0,5 5 2 16,-1 7-1-16,5 2-5 0,-3 8-3 0,4 5-11 16,-1 7-14-16,1 2-17 0,1 8-29 15,0 1-39-15,-1 5-52 0,1-3-64 0,-1 4-85 16,-3-4-82-16,1 0-80 0,-2-3-80 16,-1-4-55-16,-5-4 18 0,-2-3 67 0,0-6 84 15,-4-5 96-15</inkml:trace>
  <inkml:trace contextRef="#ctx0" brushRef="#br0" timeOffset="52707.04">11026 4710 62 0,'2'-18'338'15,"2"6"65"-15,2 1 55 0,-1 5-36 0,-3 0-59 16,2 5-43-16,2 2-33 0,-2 5-27 0,0 2-11 16,-2 2-7-16,-2 4 1 0,4 2-3 15,-2 4-17-15,3-1-29 0,1 5-29 0,-2 0-37 16,2 2-44-16,5-1-33 0,-5 2-20 15,8 0-15-15,-1-1-9 0,-3 0-4 16,6-4-3-16,-3-2 1 0,1-3 0 0,-3-5 4 16,1-4 0-16,-6-4 3 0,5-8-1 15,-5-5-1-15,2-8 0 0,-6-5-2 0,2-5 0 16,-4-5-2-16,0-1 2 0,-4 2-1 16,4-1-1-16,0 5 2 0,-2 5 3 0,2 2 4 15,2 5 2-15,-2 4 0 0,6 6-2 16,3 2-4-16,-3 7-10 0,6 5-14 0,3 5-17 15,-3 4-14-15,5 4-32 0,-3 3-46 16,3 0-71-16,-1 2-98 0,1 0-101 0,-1-3-96 16,-3-2-84-16,1-4-65 0,-1-2 18 15,-9-6 74-15,2-4 97 0,-6-6 104 16</inkml:trace>
  <inkml:trace contextRef="#ctx0" brushRef="#br0" timeOffset="53469.42">11375 4664 32 0,'0'-19'293'0,"0"3"48"0,0 5 47 16,7 2-46-16,-3 5-31 0,2 1-21 0,-2 4-4 16,2 2 2-16,5 3-2 0,-5 3-1 15,0 2-3-15,4 5-13 0,1 0-26 0,-1 4-31 16,0 0-42-16,3 1-41 0,-3 1-41 0,2 1-33 16,-1-2-23-16,-1 1-17 0,0-3-7 15,3-1-5-15,-5-1-3 0,-2-3-2 16,1-4-1-16,-1-2 0 0,-6-5 0 0,4-5 0 15,-2-4 0-15,-2-6-1 0,0-6-1 16,-2-3 2-16,2-4 0 0,-4-4 3 16,2-1 0-16,-2-1 2 0,-1 2 2 0,3-1 0 15,2 3 3-15,0 3 5 0,0 3 5 16,2 2 8-16,3 4 3 0,1 2 3 0,4 5-2 16,0 3-10-16,1 4-9 0,1 2-8 15,3 4-6-15,-3 5-3 0,5 2-3 0,-1 5 5 16,1-1 0-16,-1 4 2 0,1 0 1 15,1 2 2-15,-1-1-2 0,-5-1-1 16,5 0 3-16,-7-2 0 0,3-3 0 0,-3-1-4 16,-6-6 0-16,2-3 2 0,-6-3-3 15,0-5-3-15,-4-5 2 0,2-5 2 0,-2-4 4 16,-2-2-1-16,2-1-2 0,-3-1 1 0,7 3-1 16,0 2-5-16,0 1-7 0,7 2-4 15,3 6-4-15,4 3-3 0,3 2-16 16,1 2-19-16,3 3-9 0,2 2-4 0,4-1-5 15,-2 1-7-15,-3-3 10 0,5 2 16 16,-4-4 11-16,0-2 8 0,-3-1 13 0,3-2 11 16,-2-2 6-16,-5 0 4 0,1-4 6 15,-1 1 6-15,-5-1 9 0,-1 1 13 16,-4-1 14-16,0 4 7 0,-1-2 2 0,-3 0-3 16,2 1-6-16,-4 2-12 0,-4 0-10 15,2 2-8-15,-3 1-3 0,-1 0-3 0,0 3-2 16,2 0 1-16,-6 3-1 0,1 3-1 15,-1 1-1-15,0 4 1 0,-1-1 1 16,1 3-1-16,4 0-2 0,-5 0-2 0,9 0 2 16,-2 1-2-16,0 3 1 0,4-4-2 15,4 2 3-15,0 0 0 0,3-1 0 0,-1-1 1 16,0 0 1-16,4-2 3 0,1 0 2 16,1-2 2-16,-2-2 0 0,5 1 6 0,-3-1 0 15,1-1-1-15,1 2 2 0,-2-2-1 16,-1 0 0-16,-1 1-4 0,-4-1 0 15,5 2-4-15,-5 2 1 0,-2 1-7 0,0 4-5 16,-4 1-9-16,-4 4-23 0,0 1-40 16,-9 3-67-16,-1 2-100 0,-3 5-112 0,-5 0-134 15,-1 2-126-15,-8 3-40 0,2 3 25 16,-8 0 80-16,-2 3 104 0</inkml:trace>
  <inkml:trace contextRef="#ctx0" brushRef="#br0" timeOffset="55709.61">4878 7815 148 0,'-2'-9'443'16,"2"3"106"-16,0 0 88 0,0 1-16 0,0 1-86 15,0 1-74-15,0 3-100 0,0 1-81 16,-4 4-71-16,-2 4-43 0,2 2-33 0,-6 6-22 16,1 3-18-16,-1 2-20 0,-5 4-17 0,3 1-22 15,2 1-16-15,-3 1-12 0,3-2-9 16,0 2-7-16,-1-1-3 0,5-4 1 15,2-1 0-15,-2 0 3 0,6-2 4 0,0 1 2 16,6-3 2-16,-2 0 0 0,6-1 3 16,-1-1 4-16,5-1-1 0,3-3 0 0,-1 0 1 15,5-3 0-15,-2-1-1 0,1 0-1 16,1-1-3-16,-3-2 0 0,3 1 1 0,-4 1-2 16,-3-3 0-16,-1 3-2 0,-1 0 1 15,-2-1 0-15,1 4-3 0,-7-1 1 16,2 3 0-16,-6 1 2 0,-4 1-2 0,2 0-3 15,-9 3-4-15,1-1-15 0,0-1-15 16,-9 1-33-16,-2-2-52 0,-5-3-90 0,-1-3-124 16,-6-3-126-16,0-3-142 0,2-2-84 15,2-2-8-15,2-2 61 0,4-1 115 0,6-1 129 16</inkml:trace>
  <inkml:trace contextRef="#ctx0" brushRef="#br0" timeOffset="56306.17">5449 7782 162 0,'0'-5'267'0,"4"0"33"16,-8 4-32-16,4 1-30 0,-6 1-17 15,0 4-2-15,-3 0-6 0,-3 1-6 16,-5 1-13-16,3 2-27 0,1 3-27 0,-3 0-33 15,-1 3-25-15,3 1-27 0,1 4-16 16,3 2-13-16,0-2-9 0,-1 4-5 0,5 0 1 16,4 2-2-16,-2-1 6 0,4-1 10 0,0 2 24 15,0-4 30-15,4 2 35 0,2-1 38 16,1-3 37-16,3-2 23 0,2 1 6 16,5-4-15-16,-1-5-23 0,5-1-28 0,0-7-37 15,2-5-33-15,-1-6-25 0,-1-8-22 16,0-7-14-16,-5-8-9 0,-3-3-13 0,-3-7-4 15,-6-2-5-15,-4 1 0 0,-4 0-6 16,-2 6-3-16,-5 6-3 0,5 4 0 0,0 6 4 16,-2 5 1-16,1 8 8 0,1 6 8 15,2 10 7-15,4 7 7 0,0 6 6 16,0 9 6-16,6 7 3 0,5 5 1 0,-1 8 0 16,7 2-1-16,3 7-3 0,3 4-4 15,4 1-8-15,6 1-5 0,-2 0-9 0,-2-4-14 16,-2-3-27-16,0-6-36 0,-1-8-57 15,-5-6-113-15,-4-10-147 0,-5-8-148 16,-2-8-145-16,1-9-58 0,-1-11 11 0,-8-8 86 16,2-7 139-16</inkml:trace>
  <inkml:trace contextRef="#ctx0" brushRef="#br0" timeOffset="56675.78">5548 7774 388 0,'4'-9'530'0,"0"5"99"0,3 4 83 0,-1 3-89 16,4 3-83-16,0 4-99 0,1 4-94 15,1 0-80-15,-1 6-71 0,5 1-62 16,-3 4-38-16,3-2-31 0,3 2-17 0,-1 3-17 16,3 0-14-16,2 2-5 0,-1-2-3 15,5 0-6-15,-2 0-5 0,2-1-2 0,-4 0-3 16,6-3-4-16,-5-2-2 0,-1-5 2 15,0-4 0-15,-7 0 2 0,5-8-1 16,-11-3 3-16,3-6 1 0,-7-8 1 0,2-6-3 16,-6-7 4-16,-4-7-1 0,-2-6 2 15,-2-4-1-15,-4-3-2 0,-1-1-5 0,1 2-8 16,0 4-6-16,3 3-2 0,1 8-2 16,6 6-3-16,6 6-3 0,5 9-5 0,-1 6-12 15,11 7-24-15,2 7-37 0,-1 6-49 16,5 3-72-16,0 2-84 0,0 3-80 15,0-2-64-15,-5-1-58 0,1-2-44 0,2-5 13 16,-6-1 64-16,-3-3 76 0,-1-4 81 16</inkml:trace>
  <inkml:trace contextRef="#ctx0" brushRef="#br0" timeOffset="57786.58">6379 7728 114 0,'0'-29'240'0,"6"4"33"16,-2 1-44-16,-1 3-28 0,1 1-12 15,-4 2-3-15,0 2 4 0,0 2 3 0,0 2 2 16,-4 2-4-16,1 0-3 0,-1 6-3 16,-2 1-6-16,-4 5-1 0,-1 2-1 15,-1 4 3-15,2 5-1 0,-7 3-2 0,1 4-12 16,-1 4-19-16,3 2-21 0,1 5-20 16,3 2-26-16,0 3-23 0,3 1-16 15,3 4-15-15,8 0-9 0,-4-2-8 0,7 1-7 16,-1-1-1-16,4-3-4 0,0-2 1 15,1-6 4-15,-1-4 8 0,0-6 9 0,-1-6 7 16,1-8 6-16,0-8 2 0,1-12 4 16,-1-4-4-16,-4-12-4 0,0-4-4 0,-6-6-4 15,0-1-2-15,0 0-3 0,-2 3-4 16,-2 4 0-16,4 5 3 0,0 5 1 0,4 7 1 16,-2 4 2-16,5 4 0 0,3 6-7 15,0 5-11-15,7 5-12 0,-3 5-16 0,5 1-19 16,-3 6-31-16,5 1-56 0,-4 0-77 15,3 0-97-15,3 1-96 0,-2-1-76 0,-3-2-46 16,3 0 10-16,0-6 38 0,-5 1 58 16,1-5 70-16,-5-2 83 0,3-1 77 15,-9 0 50-15,4-1 53 0,-4-2 60 0,1 0 56 16,1 0 40-16,-6 0 21 0,2 0 26 16,2 0 17-16,-6 0 11 0,4 0 4 0,-2-2 1 15,-2 2 7-15,0-3 7 0,0-2 4 16,-6 2 14-16,2-5 10 0,-2-3 3 15,0-1-1-15,0-1-10 0,-5-4-10 0,1-1-23 16,-3-3-24-16,3 0-22 0,-4-3-29 16,3 0-21-16,3-1-25 0,-2 1-8 0,6-1-13 15,-3 2-5-15,3 0-4 0,2 4-3 16,2 1-9-16,2 2-8 0,2 3-12 16,3 3-11-16,3 2-17 0,0 2-8 0,7 2 1 15,-5 1 5-15,5 1 5 0,3 2 13 16,-3-1 10-16,4 1 8 0,1-2 7 0,-5-1 7 15,4 0 13-15,-1-1 13 0,-1-1 16 16,2 0 21-16,-5-2 20 0,5 0 14 16,-3-4 12-16,-3-1 12 0,-3-1 1 0,-1-3-5 15,-1-4 1-15,0-1-6 0,-8-4-13 0,2 2-12 16,-4-4-12-16,-4 0-11 0,-2 0-16 16,0 0-8-16,-4 1-8 0,-1 2-7 15,-1 3-3-15,1 1-3 0,-3 4-2 0,2 4-5 16,1 3 1-16,1 6 3 0,-2 4-1 15,-3 8 5-15,3 5 5 0,-5 6 4 0,3 5 1 16,1 7-1-16,-3 4 1 0,5 3-6 16,5 3-4-16,0 0-5 0,6 1 2 15,2 2 3-15,2-3 3 0,6-1-7 0,1-5-4 16,1-3 2-16,5-3-4 0,-3-3-6 16,5-6-2-16,2-5 4 0,-1-5 1 0,-1-8 3 15,8-3-2-15,-7-8 0 0,3-5 0 16,0-7 2-16,-3-5-4 0,3-5 0 0,-6-6 2 15,3-7-1-15,-5-1-4 0,-3-6 9 16,1-1 12-16,1 2 2 0,-8-1 2 16,5 4 1-16,-5 4 7 0,-2 3-6 0,-2 6-5 15,2 4-4-15,-4 5 6 0,4 6 0 0,-2 4-3 16,-2 6 1-16,0 3-1 0,5 5-1 16,-3 3-3-16,2 5-4 0,0 4 0 15,-2 1-1-15,2 3-2 0,0 2 1 0,-2 2 0 16,2-1 2-16,3 1-2 0,-3 1 0 15,-2-1 0-15,2-1-1 0,-2-1 0 0,2 0-2 16,2 0 0-16,-1 0 1 0,1-2-1 16,0 2 2-16,4 0-1 0,1 0 2 15,1 2 0-15,2 1-2 0,-1-2 1 0,3 4-1 16,-1 0 2-16,1 2-4 0,1 1-2 16,-7-1-11-16,3 2-17 0,-3 3-26 0,0 0-39 15,-3 1-51-15,-3 1-68 0,-8 0-68 16,-3-2-69-16,-9-2-72 0,-1-2-88 15,-5-5-31-15,-9-5 28 0,-3-2 57 0,1-8 71 16</inkml:trace>
  <inkml:trace contextRef="#ctx0" brushRef="#br0" timeOffset="58363.6">8116 6922 256 0,'-5'3'433'0,"3"1"56"15,2 3 42-15,-4 3-96 0,2 4-91 0,-2 1-87 16,4 3-67-16,-6 3-41 0,6 1-24 16,-4 2-21-16,4 2-15 0,0 1-13 15,0 0-14-15,0 1-7 0,4-1-12 0,2 0-6 16,0-2-6-16,-2-2 9 0,7-2 5 16,-1-3 8-16,-2-3 3 0,7-7-1 0,-3-4-5 15,-2-5-11-15,1-7-17 0,-1-7-17 16,-4-4-17-16,1-7-12 0,-7-5-7 0,0-2-9 15,-3-3-12-15,-5 2-12 0,2-2-10 16,-4 4-13-16,-3 3-11 0,-1 5-14 16,1 3-16-16,3 5-18 0,0 4-24 0,-3 5-19 15,3 3-25-15,0 4-14 0,-1 5-3 16,1 1-5-16,4 1-5 0,0 1-29 16,-1 0-48-16,7 2-10 0,-4-3 14 0,4-1 24 15</inkml:trace>
  <inkml:trace contextRef="#ctx0" brushRef="#br0" timeOffset="58639.36">8242 6350 120 0,'0'-37'340'0,"0"6"72"0,0 5 68 16,-2 5-36-16,-3 6 4 0,1 3 8 0,2 4-9 15,-4 5-28-15,-2 5-34 0,2 4-54 16,-5 5-64-16,5 4-60 0,-4 6-42 0,3 3-29 15,3 6-19-15,2 4-20 0,2 5-16 16,6 4-18-16,1 6-16 0,3 3-15 16,4 2-10-16,3 3-11 0,2 3-8 0,1 0-11 15,3 0-12-15,-2-2-18 0,1-1-21 16,3-2-21-16,-2-6-28 0,0-3-36 0,-3-5-74 16,3-5-134-16,0-7-146 0,-2-8-155 15,1-6-96-15,-1-9-22 0,-5-9 52 16,1-3 130-16,-7-6 155 0</inkml:trace>
  <inkml:trace contextRef="#ctx0" brushRef="#br0" timeOffset="58794.7">8589 6967 203 0,'0'-10'382'0,"-4"-1"61"16,2 1 68-16,2 5-53 0,-4-1-18 0,-7 3-15 16,3 3-21-16,-7 3-32 0,-5 5-51 15,-3 0-70-15,0 5-71 0,-8-2-75 0,2 5-88 16,-4-1-114-16,2 1-170 0,-2-1-202 15,6 0-179-15,5 2-86 0,7-4-13 0,7 1 58 16,4-1 140-16</inkml:trace>
  <inkml:trace contextRef="#ctx0" brushRef="#br0" timeOffset="59372.01">9172 6646 333 0,'0'3'548'0,"6"4"125"0,2-2 94 16,-2 4-66-16,1 0-93 0,3 3-116 15,-4 0-121-15,5 5-111 0,-1 1-86 0,2 1-55 16,-1 3-37-16,3 5-27 0,-1-2-19 16,1 3-12-16,-2 1-9 0,5-1-11 0,-7-1-10 15,3-3-7-15,-3-3-10 0,0-3-10 16,-3-4-12-16,-3-7-7 0,2-4-2 0,-6-7 3 16,0-8 7-16,0-6 10 0,0-8 12 15,-4-5 7-15,2-4 3 0,2-4 3 0,0-1 0 16,0-2 0-16,0 3-2 0,0 3 2 15,6 3 1-15,-2 7 8 0,2 4 2 16,0 5 4-16,5 5 1 0,-1 6 2 0,2 4-4 16,3 7-4-16,-3 4-6 0,5 5-8 0,-1 2-13 15,1 0-21-15,-1 4-40 0,-1 0-68 16,1-2-103-16,-5-2-119 0,-1-1-116 0,-2-4-122 16,1-4-61-16,-3-3 10 0,-6-4 81 15,2-4 107-15</inkml:trace>
  <inkml:trace contextRef="#ctx0" brushRef="#br0" timeOffset="59691.67">9583 6499 54 0,'0'-13'317'0,"2"4"67"15,2 0 63-15,-2 4-33 0,3 2-30 16,1 2-23-16,-2 1-22 0,2 4-25 0,-2 1-17 16,2 6-19-16,-1 1-19 0,1 5-30 15,0 1-26-15,4 2-32 0,1 1-32 0,1 2-37 16,3 2-26-16,1-1-17 0,3 0-16 0,-3-1-9 15,9 2-12-15,-2-4-7 0,-3-3-5 16,-1-3 4-16,-2-7-4 0,-1-3 2 16,-1-8-5-16,-5-6 2 0,-4-9-6 0,-6-8-2 15,4-3-1-15,-8-7 0 0,0-3 0 16,-2 1-1-16,0 1-1 0,1 2-3 0,-1 6-1 16,0 6 0-16,6 5-1 0,0 4-3 15,0 5-4-15,6 5-7 0,5 5-14 16,1 7-16-16,2 5-17 0,3 4-31 0,0 4-41 15,3-1-59-15,-1 4-78 0,-3 2-90 16,5-2-85-16,-4-1-81 0,-5-4-80 16,2-3 1-16,-3-1 56 0,-5-6 87 0,-2-2 96 15</inkml:trace>
  <inkml:trace contextRef="#ctx0" brushRef="#br0" timeOffset="60409.09">9933 6365 122 0,'4'-8'335'16,"-2"3"49"-16,4 2 42 0,4 6-66 0,1 1-51 16,-1 0-28-16,2 4-17 0,-1 2-3 15,3 2-3-15,-1 1-13 0,-1 1-13 0,2 1-22 16,3 0-20-16,-1 1-33 0,-1 0-36 16,1 1-24-16,-3-2-22 0,3-1-22 15,1-1-15-15,0-2-8 0,-7-1-1 0,4-4 0 16,-5-1 2-16,1-5-2 0,0-3 0 15,-4-5-3-15,-6-2-4 0,5-8-8 0,-5-2-4 16,-5-5-4-16,3-4-5 0,-2-1-1 16,-6-1 0-16,4 1 1 0,2 0-1 0,-3 1 0 15,1 2 2-15,2 3 2 0,4 3 6 16,0 3 4-16,4 1 7 0,2 5 8 0,1 1-1 16,3 2-1-16,4 6-3 0,-1 1-4 15,3 5-8-15,5 3-4 0,0 3-3 0,-3 3-2 16,3 3-3-16,2 2-2 0,-3 1 2 15,3-2 0-15,-2 1 0 0,-5-4 0 0,1-2-1 16,-1-1-3-16,-5-4-6 0,1-4-6 16,-2-2-5-16,-3-3-5 0,3-6-4 15,-4-2 2-15,5-4 3 0,-7 0 5 0,6-3 5 16,0-1 5-16,-1-1 3 0,1 0 4 16,0-2-1-16,1 3-3 0,1-1 0 0,2 2-1 15,-1 2 1-15,1 1-3 0,-1 0 2 16,-3 1 2-16,2 3 5 0,3 0 1 15,-5 2 0-15,1 1 1 0,-3 1 1 0,-4 2-2 16,2 0-4-16,-2 3-2 0,-2-1-5 16,3 3-3-16,-5 0 1 0,0 3-1 0,-5 1 3 15,3 1 2-15,-2 5 2 0,-2 1 4 16,-4-1 0-16,3 4 1 0,3-1 0 0,-6 2-1 16,4 0-3-16,4 0-2 0,-2 3-6 15,-1-1-4-15,3-1-4 0,2 1-1 0,2 0 2 16,-2-3 3-16,5 1 4 0,1-3 6 15,0-1 3-15,4-2 5 0,-1-2 2 16,-1 1 9-16,2-2 5 0,5 0 0 0,-3-2 7 16,-2 2-2-16,7 0 3 0,-5 0-3 15,3 2-2-15,1 1-2 0,-3-1-2 0,1 7-4 16,-1-1-3-16,-3 2-2 0,-4 4-4 16,2 3-4-16,-5 2-9 0,-3 2-12 15,0 3-34-15,-11 0-51 0,3 0-103 0,-7 2-139 16,-1-2-169-16,-7-2-131 0,-4-1-46 15,0-1 13-15,-6-2 79 0,2-4 134 16</inkml:trace>
  <inkml:trace contextRef="#ctx0" brushRef="#br0" timeOffset="62780.57">9492 14770 125 0,'6'-1'579'0,"-1"1"143"0,-3 0 95 16,6 1 60-16,-2 4-159 0,-2 1-161 15,-2 0-160-15,4 1-128 0,-1 1-78 16,-1 3-48-16,-2-1-35 0,2 0-26 0,-4 5-17 15,2 2-15-15,-2 2-15 0,4 4-9 16,-4 4-8-16,4 4-6 0,-4 6-5 0,2 6-4 16,2 3 0-16,3 7 1 0,3 4 3 15,-4 1-2-15,5 3 2 0,1 1 1 16,2-3-11-16,-3-1-16 0,-1-3-10 0,-2-5-18 16,3-6-23-16,-1-5-34 0,-4-6-48 15,-2-4-83-15,3-9-163 0,-1-2-171 0,-2-7-180 16,2-5-75-16,-2-6-3 0,-4-2 65 15,0-4 155-15,2 0 182 0</inkml:trace>
  <inkml:trace contextRef="#ctx0" brushRef="#br1" timeOffset="76040.45">8975 7974 328 0,'-10'6'453'0,"4"3"84"0,0-2 87 0,2 4-59 16,-3-3-39-16,7 3-40 0,-4-1-43 0,4 1-46 15,0-2-56-15,0 2-59 0,4-2-56 16,-4 0-32-16,7-2-19 0,-3-1-17 0,2-1-14 16,4-1-19-16,7-1-12 0,-1-1-19 15,5-2-17-15,8-5-19 0,8-2-16 16,7-3-18-16,11-6-12 0,5-5-13 0,11-5-8 15,5-5 2-15,5-7 2 0,5-3-2 16,-5-2-3-16,-2-3-4 0,-5 0 0 0,-8 0-13 16,0 1-11-16,-6 2-4 0,0 1-7 15,-6 3-2-15,-4 6-9 0,-7 2-12 16,-2 4-8-16,-5 3-16 0,-10 3-14 0,-1 4-22 16,-6 5-21-16,-9 1-23 0,0 1-45 15,-3 3-69-15,-1 1-99 0,-6 1-82 0,0 0-55 16,-2 3-45-16,-2-1-13 0,-3 1 14 15,3 1 57-15,2-1 78 0,-6 2 73 16,2 2 72-16</inkml:trace>
  <inkml:trace contextRef="#ctx0" brushRef="#br1" timeOffset="76404.58">9829 7345 102 0,'-23'-6'259'0,"3"2"52"0,3 1 20 16,1-2 57-16,5 4 66 0,7-1 55 16,4-1 25-16,4 2-5 0,7-1-53 0,1 1-89 15,9 1-97-15,6-2-86 0,2 1-57 16,4-1-36-16,8-1-23 0,2 0-18 0,3 0-10 16,1 1-8-16,9-2-9 0,-2 3-8 15,0 1-6-15,2 0-5 0,-3 0-2 0,-3 5-4 16,-3-2-2-16,-3 4-2 0,-5-1-10 0,-6 1-7 15,-6-1-3-15,-6 0-8 0,-1 0-4 16,-7 0-4-16,-3 3 17 0,-6 2 10 16,-4 0 2-16,-4 6 5 0,-6 1 3 0,-3 3 5 15,-7 0-9-15,-1 2-2 0,-6 1 0 16,-6 1-3-16,0 3-9 0,-4-1-16 0,-2 2-20 16,-1 1-33-16,-1 2-48 0,-2-2-93 15,7 6-159-15,-1-2-179 0,6 5-180 0,-2 2-77 16,6 4-12-16,-2 0 67 0,2 3 147 15,1 0 187-15</inkml:trace>
  <inkml:trace contextRef="#ctx0" brushRef="#br1" timeOffset="77190.72">6782 8626 98 0,'-6'-4'544'0,"6"-1"138"0,0 2 98 0,0 2 64 15,2 2-152-15,2 2-152 0,2 2-146 16,1 5-119-16,3 2-79 0,0 5-51 0,5 2-31 15,1 4-22-15,3 4-18 0,2 3-15 16,-1 3-14-16,3 1-11 0,0 2-12 0,-3 2-8 16,3-1-7-16,-2-1-10 0,2-2-11 15,-7-2-9-15,-6-3-8 0,1-4-13 16,-1-5-6-16,-4-4-8 0,-2-2-1 0,-2-5 1 16,-2-4 8-16,0-5 8 0,-2-3 10 15,2-5 10-15,-4-4 9 0,8-4 5 0,-2 0 7 16,3-4 6-16,5 1 6 0,0-1 8 15,3 1 9-15,3 1 4 0,1 3 5 0,-1 3-3 16,5 3 0-16,2 5-2 0,4 1-7 16,-1 6-5-16,1 2-3 0,0 5 2 15,0 3-4-15,-4 0 0 0,0 4 0 16,-3 1-2-16,-3 0-2 0,-5 2-3 0,-4-2-5 16,-5 1-3-16,-10 1-1 0,-3-3-8 15,-11-1-10-15,-1-3-13 0,-5 1-16 0,-2-5-23 16,-4 1-24-16,2-5-32 0,-2 2-49 15,6-3-77-15,0-2-105 0,8 0-89 0,-1-1-75 16,5-4-48-16,7 1-28 0,0-2 1 16,5-3 66-16,3 1 83 0,3-2 84 15</inkml:trace>
  <inkml:trace contextRef="#ctx0" brushRef="#br1" timeOffset="77633.28">7522 8685 120 0,'-10'-6'285'0,"0"-1"44"0,3 5 1 16,-3-1-45-16,-2 0-21 0,1 3-14 16,-5 0-6-16,5 1-6 0,-5 3-3 15,3-1 4-15,-1 7-8 0,4-2-12 0,-3 6-16 16,3 1-21-16,0 3-22 0,3 2-23 15,3 2-12-15,4 2-7 0,4 2-9 0,1 1-8 16,1 1-7-16,6-1-10 0,-2 0-14 16,7 0-15-16,0 0-14 0,3-4-7 0,1-1-7 15,-2-2-6-15,1-5-2 0,3-4 4 16,-2-2 1-16,-5-8-1 0,1-6-5 16,-7-7-1-16,0-7-6 0,-8-8-6 0,-2-6-7 15,0-4-3-15,-10-6-5 0,2 0-3 16,-7 1-3-16,-1 2-3 0,3 2-4 0,-1 8-4 15,2 3 3-15,1 7 3 0,5 4 6 16,2 5 4-16,0 6 8 0,8 9 6 16,2 5 4-16,4 4-2 0,7 8-1 0,4 3-3 15,1 2-6-15,-1 2-11 0,8 1-25 16,-4-1-31-16,-3-2-38 0,1-3-84 0,-2-1-120 16,-5-6-118-16,-3-4-126 0,1-5-100 15,-7-5-31-15,-1-6 48 0,-2-7 105 0,0-5 121 16</inkml:trace>
  <inkml:trace contextRef="#ctx0" brushRef="#br1" timeOffset="77951.46">7675 8496 35 0,'-2'-11'303'16,"-2"3"47"-16,4 3 43 0,-4 5-44 16,4 3-37-16,0 5-22 0,0 3 1 0,0 5 4 15,0-2 7-15,-2 4 7 0,2 0-5 16,2 2-18-16,-2-1-33 0,0 1-42 0,4-1-38 15,2 1-42-15,-2-2-40 0,3 0-30 16,-1-2-13-16,4 0-9 0,0-2 6 0,3 0 3 16,1-1 3-16,3-3 4 0,4 0-5 15,-3-3-1-15,-1 0-13 0,3-2-6 0,-3 0-9 16,4-2-4-16,-5 2-5 0,1-3-2 16,-5 4-2-16,5 0-4 0,-7 1-2 0,4 1-2 15,-5 2 0-15,1 3-2 0,0 0-6 16,-6 4-10-16,3 1-10 0,-3 1-21 15,-4 1-20-15,-4-1-40 0,4 1-63 0,-7-2-111 16,-3-3-124-16,4-3-120 0,-4-3-125 16,-5-3-68-16,3-3 9 0,-1-3 90 15,-1-3 121-15,-3-2 127 0</inkml:trace>
  <inkml:trace contextRef="#ctx0" brushRef="#br1" timeOffset="78279.57">7903 8806 263 0,'20'-29'323'0,"-1"1"42"15,-3-2-28-15,5-2-35 0,0-2-1 0,-3 1 23 16,-1-1 21-16,-3 1 17 0,3 0-5 16,-7 0-20-16,1 0-37 0,-5 5-57 0,0 0-60 15,-2 4-51-15,-2 0-37 0,-4 1-35 16,-2 5-25-16,0 1-22 0,2 3-20 0,-2 2-21 16,-3 4-24-16,-3 3-24 0,4 3-18 15,-4 7-7-15,3 7 4 0,-3 4 13 16,6 7 17-16,-2 5 25 0,-1 7 17 0,3 1 13 15,4 3 11-15,4-1 20 0,3 3 22 16,-1-2 27-16,4-1 23 0,5-4 16 0,1 0 9 16,3-3-2-16,6-5-13 0,2-3-19 15,1-3-18-15,6-6-16 0,-1-4-15 0,-2-6-14 16,-2-6-17-16,2-5-21 0,-5-6-22 16,1-5-30-16,-4-8-37 0,0-2-36 0,-3-5-42 15,1 0-106-15,-4 3-123 0,1 1-166 16,-1 5-80-16,3 8-20 0,7 2 17 15,0 10 99-15,6 5 137 0</inkml:trace>
  <inkml:trace contextRef="#ctx0" brushRef="#br1" timeOffset="79049.87">8698 8853 68 0,'-2'-8'298'0,"-2"3"48"0,-2 3 40 16,-4 2-63-16,6 0-37 0,-5 4-24 0,1 2-13 15,-2 4-6-15,3 4 11 0,1 4 6 16,2 3 10-16,2 6 10 0,2 3 4 0,0 2-11 16,6 5-28-16,0 1-37 0,5-1-40 15,-1 1-51-15,3-1-39 0,3-2-32 0,1-4-22 16,3-2-12-16,-3-5-14 0,4-4-6 15,-5-2-17-15,1-7-29 0,3-6-45 0,-1-7-74 16,-3-7-103-16,5-9-97 0,0-5-84 16,-5-5-56-16,1-7-28 0,3-5 14 15,-1-5 62-15,-2-1 78 0,-7-3 82 0,4 0 80 16,-5 4 74-16,-1 1 69 0,-2 9 61 16,-2 1 49-16,-2 6 38 0,-2 6 29 0,0 2 20 15,0 4 11-15,0 5 14 0,-2 2 14 16,-2 2 12-16,-2 2 19 0,-2 4 19 0,2 1 21 15,-5 3 15-15,3 4 15 0,-7 1 10 16,5 4 5-16,-6 2-4 0,-1 3-11 16,5 2-17-16,-3 2-16 0,-1 2-24 0,5 0-26 15,1 1-23-15,4 1-25 0,4 1-19 16,2-2-25-16,2 1-20 0,8-1-16 0,0-1-12 16,7-1-9-16,4-2-9 0,-3-2-6 15,9-3-1-15,-6-7-1 0,6-1 5 16,0-7 4-16,-9-7 6 0,3-3 3 0,-5-8 3 15,-5-6 0-15,-1-4-2 0,-8-4-4 16,-2-4-3-16,-2-3-5 0,-4 3-3 16,-2 3-4-16,-1 3-4 0,-1 5-4 0,0 2-2 15,5 7 4-15,-1 2 3 0,0 7 2 0,6 2 4 16,0 6 1-16,2 6 1 0,2 2-9 16,7 5-7-16,1 3-16 0,-2 0-17 15,7-1-22-15,-1 2-33 0,1-5-52 0,-3 1-85 16,-1-3-104-16,3-5-97 0,-5-6-89 15,-1-5-69-15,0-5-38 0,-3-7 18 0,-1-4 81 16,-6-3 93-16,0-5 98 0</inkml:trace>
  <inkml:trace contextRef="#ctx0" brushRef="#br1" timeOffset="79609.61">9182 8578 74 0,'-6'-9'169'0,"2"0"-14"16,-2 6-7-16,-1 2 0 0,1 3 7 0,-2 5 4 15,2 2-2-15,0 3 4 0,-5 0 9 16,7 3 15-16,2-2 24 0,-2 3 31 0,4 0 30 15,0-2 24-15,4 3 12 0,2-2 4 16,5 2-9-16,1-1-25 0,2-1-31 0,5-2-36 16,2 3-34-16,6-4-34 0,-1-2-35 15,1 1-29-15,0-1-21 0,0-2-17 16,0-1-13-16,-4-1-13 0,4 0-5 0,-9 0-7 16,3 0-9-16,-5 0-7 0,-1 0-13 15,-7 0-13-15,2 2-22 0,-5 1-34 0,-5 0-52 16,0-1-69-16,0 2-87 0,-5-3-79 15,-1-1-66-15,-4 0-39 0,0-5-7 16,3 1 40-16,-3-4 76 0,-2 1 89 0,1-5 88 16,5 0 84-16,0-1 72 0,-2-3 51 15,8-1 38-15,0 1 22 0,0-3 17 0,0 1 16 16,4-1 11-16,2-3 11 0,0 0 12 16,4-2 7-16,-3-3 8 0,7 0 6 15,-1-3 6-15,-3-1 5 0,6-3 6 0,-1-3 5 16,-3 0-4-16,-1-4-8 0,-1 1-7 15,0-2-13-15,-4-1-16 0,-1 5-16 0,-3 0-24 16,-4 3-17-16,-3 3-18 0,1 4-18 16,-2 4-20-16,0 1-16 0,-4 5-16 0,-1 3-11 15,1 6-12-15,-2 6-6 0,-3 6-1 16,3 7 5-16,1 6 8 0,1 6 8 16,0 5 8-16,3 3 11 0,5 1 9 0,2 2 13 15,2 2 28-15,9-2 24 0,-1-3 20 0,7 0 17 16,-1-4 17-16,7-1 2 0,-2-3-11 15,-1-5-14-15,3-2-19 0,0-6-10 0,2-4-27 16,-3-3-43-16,5-6-49 0,-4-7-63 16,0-4-76-16,-3-6-81 0,-3-4-56 15,-1-4-25-15,1-4-17 0,-7-1-1 0,1-3 7 16,-1 3-15-16,-4 1-3 0,0 5 18 16,-2 3 33-16,-1 3 45 0</inkml:trace>
  <inkml:trace contextRef="#ctx0" brushRef="#br1" timeOffset="80534.64">8610 10708 145 0,'2'-3'348'16,"-2"2"64"-16,4-1 59 0,-4 1-54 0,0-1-20 15,4 1 6-15,-2-1 18 0,-2-1 0 16,4 2-15-16,-4-4-32 0,6 2-54 16,0-5-63-16,1 1-71 0,7-2-56 0,-1-4-35 15,7-3-25-15,3-2-15 0,8-1-11 0,2-3-7 16,6-1-2-16,5-1-4 0,5 0 1 15,5 1 1-15,6 0-4 0,0 2 0 0,0-1-6 16,4 6-6-16,2 1-7 0,-6 3-6 16,0 1-4-16,0 6-4 0,-6-1-4 0,-7 1-4 15,-1 3-5-15,-9-1-7 0,-4 2-8 16,-6 0-13-16,-4-1-21 0,-7 0-18 16,-1 1-21-16,-3-1-17 0,-8-2-25 0,2 1-39 15,1-1-65-15,-7-2-96 0,4 0-95 16,-4-2-100-16,0 1-91 0,0-1-42 15,0-1 35-15,-4 2 92 0,4-1 109 0</inkml:trace>
  <inkml:trace contextRef="#ctx0" brushRef="#br1" timeOffset="81005.12">9013 10071 196 0,'-15'3'351'0,"3"-1"47"0,8 2 41 0,2-1-105 16,4 1-44-16,2 2-21 0,8 0-11 15,3 2-7-15,7 1-1 0,-1 0-1 0,8 0-9 16,4 0-11-16,4-1-13 0,7 3-25 15,3 0-28-15,-1-1-27 0,7 1-28 0,-3 0-30 16,0-1-24-16,3 0-15 0,-5 1-8 16,-5-1-5-16,3-1-3 0,-5 2-2 0,-2-1-2 15,-1-1 4-15,-5 0 1 0,-6-2 2 16,2 0-2-16,-9 3 0 0,3-4-1 0,-6-1-4 16,-3-1-5-16,-4 0-5 0,1-1-3 15,-5-1-6-15,-4 2 0 0,-2-3-1 16,-2 0-2-16,-4 1 3 0,-5-1 2 0,-3-1 4 15,1 0 3-15,-3 0 6 0,-5 2 1 16,1 0 3-16,-7 0-1 0,4 4 6 0,-4 2-3 16,0 4 2-16,-2 4-2 0,-2 5 1 15,2 5 1-15,-8 8-9 0,0 4-14 0,-2 6-27 16,-5 5-41-16,1 2-84 0,-7 3-156 16,1-2-178-16,-5-1-213 0,0-3-96 0,0-3-24 15,-1-4 48-15,1-2 137 0,0-5 171 16</inkml:trace>
  <inkml:trace contextRef="#ctx0" brushRef="#br1" timeOffset="82886.82">8552 10665 20 0,'0'0'42'15,"4"0"-2"-15,-4 0-6 0,4 0-5 16,-2 0 1-16,-2 1-10 0,6-1-4 0,-6 2-4 15,4-1-3-15,0 1-5 0,-1 0-3 16,1-1 0-16,-4 0 1 0,6 0-1 16,-6 1 1-16,0 0-1 0,0-2 6 0,4 0 7 15,-4 1 7-15,2-1 13 0,-2 0 9 16,0 0 12-16,0 0 9 0,4 0 4 16,-4 0 3-16,0 0-2 0,2 0 1 0,-2 0 2 15,4 0 1-15,-4 0 2 0,0 0 5 16,0 0 9-16,0 0 9 0,0 0 9 0,0 0 10 15,5 0 5-15,-5 0 5 0,0 0 4 16,2 0-1-16,-2 0 0 0,4 0-2 0,0 0-4 16,-2 0-6-16,2 2-3 0,2-1-6 15,0 2-8-15,-1-1-4 0,-3 2-8 16,2 1-9-16,-4-1-6 0,0 1 1 0,0 0 9 16,-4 2 9-16,2 0 14 0,-9 1 22 15,1 1 29-15,-2 1 13 0,-5 0-3 0,-4 3-7 16,1-2-15-16,-9 0-25 0,2 1-34 15,-4-1-24-15,-2 2-17 0,-2-1-6 16,-7 0-6-16,3 3-3 0,2-1-1 0,-2 1-4 16,-3 0-2-16,3 1-8 0,2-1-2 15,-3 3-4-15,7-1-2 0,0 1-1 0,2 1 1 16,-2 1 11-16,4 2 14 0,-2 1 8 0,-2 0 14 16,0 0 5-16,2 1 5 0,-4-1-7 15,0-4-12-15,2-1-7 0,0-2-8 16,0-1-10-16,0-4-7 0,2 0-2 0,-5-3-4 15,3-1-3-15,-4-1-3 0,0-3-2 16,4-1-2-16,-4-2-1 0,-3-1-4 16,7-3-1-16,-8-1-2 0,2-3-2 0,1 1-3 15,-5-2-2-15,4-2-3 0,-5-1 1 0,1 1-1 16,0 2-6-16,-1-2 2 0,5 2 0 16,-5 2 2-16,7-1-1 0,-6 2 2 15,6 0 2-15,-3 2 2 0,3 0-1 0,2 2 0 16,-2 0 0-16,6 2 3 0,-2 2 3 15,4-1 3-15,-2 4 5 0,4-2-1 0,4 1 3 16,0 1 0-16,3-1 2 0,-1-1 0 16,5 3 0-16,-1-3 2 0,7 1-1 15,-3 0-4-15,7-1-4 0,-4 0-7 16,6 0-7-16,2 0-14 0,-3-2-28 0,5 1-63 16,-4-1-115-16,4-1-153 0,4 0-173 0,-4 0-145 15,0-4-59-15,0 1 21 0,0 0 93 16,0 3 148-16</inkml:trace>
  <inkml:trace contextRef="#ctx0" brushRef="#br1" timeOffset="83977.8">4109 11518 195 0,'-4'-3'390'0,"4"2"79"0,0 1 68 0,-2 1-33 16,2 1-27-16,2 2-14 0,-2 1-31 15,4 0-37-15,-1 3-52 0,1 1-59 16,2 3-57-16,-2 0-57 0,2 2-43 0,5-1-30 16,-5 4-23-16,4-1-16 0,0 0-15 15,1 3-12-15,-3-1-8 0,2-2-8 0,1-1-8 16,-7 1-1-16,6-6-6 0,-4 0-6 15,-4-2-5-15,3-2-9 0,-5-2-6 16,4-1-9-16,-8-3 0 0,4-3 0 0,-7-1 1 16,3-7 5-16,-6 0 3 0,2-1 4 15,-3-5 2-15,-3-1-1 0,1-3 3 0,3 3 3 16,0-3 3-16,-3-2 4 0,3 1 2 16,0-1 2-16,3 1 2 0,1-1 2 0,-2-1 2 15,6 2 5-15,-2 1 5 0,4 0 6 0,0 1 5 16,4 2 2-16,-2 0-3 0,2 5 0 15,0-1-11-15,2 2-9 0,5 3-16 16,-5 0-17-16,4 2-20 0,-3 0-33 0,3 0-50 16,2 3-66-16,-1-1-84 0,-5 1-97 15,4 1-81-15,0 1-71 0,3-1-52 16,-3 3-29-16,1-1 40 0,-1-1 83 0,-4 2 86 16</inkml:trace>
  <inkml:trace contextRef="#ctx0" brushRef="#br1" timeOffset="84467.26">4345 11365 199 0,'6'4'353'16,"5"3"65"-16,-1-3 36 0,0 2-45 0,1-1-20 15,-1 0-12-15,0-3-10 0,-1-1-11 16,5 1-20-16,-4 0-35 0,-1-4-44 15,1 0-46-15,0-1-48 0,5-4-48 0,-9-1-40 16,6 0-27-16,-1-6-14 0,-1-1-10 16,0 0-6-16,1-2-3 0,-5-2-3 0,0-2-1 15,0 2-2-15,-2-3-1 0,3 3-2 16,-7 0-3-16,0-1-3 0,0 2-3 16,-7 2-7-16,3 0-7 0,-2 3-8 0,0 1-11 15,-4 1-9-15,-1 4-12 0,1 0-12 16,2-1-13-16,-3 5-10 0,1-1-9 0,0 4-11 15,-1 0 0-15,1 6 4 0,-2 3 13 16,1 3 8-16,5 4 11 0,0 4 14 0,-2 2 12 16,6 4 8-16,-3 3 6 0,5 3 9 15,0 3 12-15,0-1 30 0,5 2 34 0,1 0 46 16,0-2 46-16,4 0 30 0,1-4 24 16,5-1 1-16,-6-3-13 0,7-1-26 15,0-2-33-15,-1-3-24 0,7-1-21 0,-7-4-18 16,9-3-17-16,-6-3-13 0,6-3-17 15,-3-4-14-15,-1-5-14 0,2-3-22 0,-5-5-19 16,3-4-25-16,0-4-35 0,1-2-64 16,-1-4-115-16,-4 1-132 0,-1 1-154 0,5 2-125 15,-5 1-44-15,1 4 28 0,-1 2 103 16,1 3 135-16</inkml:trace>
  <inkml:trace contextRef="#ctx0" brushRef="#br1" timeOffset="85318.79">4748 11067 215 0,'0'-9'452'16,"4"4"100"-16,-4 1 89 0,0-1-42 15,0 2-56-15,0 0-63 0,4 3-85 0,-4 3-79 16,0 2-75-16,3 2-59 0,-3 4-59 16,0 4-40-16,4 2-27 0,-2 3-18 0,2 5-12 15,6 0-8-15,-4 3-4 0,5 1 5 16,5 1 2-16,-3-2 1 0,1 0-3 0,7-3 2 15,-5 0-1-15,3-4-9 0,-3-2-4 16,5-2-2-16,-4-5-4 0,3-3-6 0,-3-3-11 16,-1-5-7-16,1-3-12 0,0-4-14 15,-1-4-13-15,-6-4-13 0,3-4-15 16,-3-3-13-16,0-8-10 0,-3 1 2 0,-3-7-1 16,-4 0 9-16,0-3 8 0,-6 0 12 15,-5 2 9-15,5 3 5 0,-4 1 8 0,-5 4 8 16,3 3 13-16,2 1 14 0,-1 3 18 15,5 4 26-15,-4 2 28 0,3 2 27 16,3 4 27-16,2 0 29 0,-2 4 21 0,4 1 4 16,0 1-11-16,0 1-15 0,0 4-18 15,4 4-26-15,-2 0-20 0,7 4-12 0,-3 2-8 16,0 4-6-16,4-2-1 0,1 2-5 16,1 2-4-16,5 2-4 0,-1 0-6 0,1 1-4 15,-1-2-6-15,5 3-5 0,0-4-3 0,-3-2-5 16,-1-2 0-16,3-1-6 0,-5-4-3 15,-3-2-3-15,-1-5 0 0,-1-4-1 16,-4-5 2-16,-2-5 4 0,-4-5 4 0,-4-5 2 16,0-4 3-16,-2-5 0 0,-5 1 3 15,5-4 0-15,-4 2 0 0,0 1 0 16,3 5 3-16,1 1 3 0,2 5 4 0,2 3 0 16,4 5 0-16,2 2-1 0,2 5-3 15,1 4-13-15,7 5-8 0,-2 2-12 0,5 5-14 16,4 1-16-16,-1 2-26 0,3 3-42 15,-2-2-60-15,-3 2-86 0,3-4-103 16,-4 2-100-16,-1-5-87 0,1-1-78 0,-3-1-6 16,-6-1 54-16,3-4 95 0,-7-1 105 15</inkml:trace>
  <inkml:trace contextRef="#ctx0" brushRef="#br1" timeOffset="85823.22">5548 10933 146 0,'10'0'359'0,"1"-2"66"0,-1 1 56 0,-4 1-54 16,1-1-39-16,1-2-31 0,-2 0-36 16,-6-1-36-16,0-1-35 0,0-4-40 15,-6-2-43-15,-5-5-39 0,1-2-30 0,-6-1-30 16,1-3-21-16,3-1-19 0,-5-2-9 16,7 0-8-16,-3-1-6 0,3 0 3 0,6 1-2 15,2 0 3-15,-2 2 4 0,8 2 6 0,-2 0 5 16,4 2 8-16,5 1 8 0,-1 1 5 15,0 0 0-15,7 5-2 0,-5-4-1 16,3 4-7-16,1 2-10 0,1-2-1 0,-7 3-4 16,2 1-5-16,3 1-3 0,-5 1-1 15,-4 0-4-15,1 1-4 0,-1 2-6 0,-2 2-6 16,-4-1-3-16,2 2-5 0,-2 2 2 16,0 1 1-16,-2 1 2 0,2 4 3 15,-4 1 2-15,2 1 2 0,-2 2-2 0,0 2 0 16,1 1-4-16,3-1 0 0,0 3 0 15,0 0 3-15,3 0 0 0,5-1 5 0,-2 0 3 16,0-1 0-16,5 0 3 0,-1-1 2 16,2-1 1-16,-1-2 3 0,5-1 3 0,-1-1 2 15,1-1-5-15,1-1-4 0,1-1-2 16,3 0-4-16,-5 1 0 0,5-2-2 0,-4 1 10 16,5 0 1-16,-5 2 3 0,0-1-1 15,-1 2-1-15,-1 2-1 0,-3 1-3 0,-2 3-4 16,-4 3-5-16,-6 1-4 0,0 4-14 15,-6 1-28-15,0 1-49 0,-8 1-80 16,-5-1-109-16,-2 0-102 0,-6 0-130 0,1-3-120 16,-3-1-25-16,-2-4 37 0,-2-4 93 15,6-4 93-15</inkml:trace>
  <inkml:trace contextRef="#ctx0" brushRef="#br1" timeOffset="86267.64">6092 10501 391 0,'4'15'525'0,"6"3"100"16,3 5 88-16,1 0-91 0,3 5-76 15,1 1-93-15,3 3-94 0,2 1-90 0,-3-1-82 16,3-3-74-16,-2-1-61 0,-5-4-62 16,-3-3-96-16,-3-6-139 0,0-4-156 0,-10-6-167 15,0-8-141-15,-6-6-52 0,-8-10 30 16,-3-5 112-16,-1-8 132 0</inkml:trace>
  <inkml:trace contextRef="#ctx0" brushRef="#br1" timeOffset="86435.11">5879 10267 178 0,'-6'-10'498'0,"6"2"123"0,6 1 99 0,4 4 10 16,1 1-115-16,-1 1-112 0,2 1-125 0,-1 0-114 15,1 0-97-15,-2 0-78 0,1 1-63 16,-5-1-70-16,0 0-97 0,-2 2-135 15,2-2-137-15,-1 1-138 0,1-1-138 0,4 2-37 16,-4-2 40-16,5 2 102 0,-5 2 125 16</inkml:trace>
  <inkml:trace contextRef="#ctx0" brushRef="#br1" timeOffset="87021.34">6158 10351 193 0,'8'9'393'0,"3"2"84"0,-3 2 90 15,6 4-32-15,3 1-6 0,6 3-22 16,-3 1-41-16,7 3-51 0,2 1-68 16,2 0-76-16,-2 1-80 0,4 0-53 0,2-3-37 15,-2 0-26-15,0-2-21 0,-4-1-15 16,2-3-11-16,-4-4-9 0,-4-2-7 0,-2-5-5 16,-9-2-7-16,2-7-3 0,-7-4-6 15,-1-6-6-15,-10-6-6 0,2-6-4 16,-5-6-5-16,-3-1-3 0,0-4-1 0,-5 1-1 15,3-2-8-15,2 2 0 0,-3 3-5 0,3 4 3 16,0 3-3-16,3 4 6 0,7 4-1 16,0 4 9-16,2 1 5 0,7 4 2 15,-3 5 6-15,6 0 4 0,3 2 8 0,-3 3 5 16,9-1 8-16,-5 3 3 0,1-1 6 16,4 0 2-16,-5-1 1 0,1 0 1 0,-1-2-3 15,-3-1-1-15,1-1-3 0,-4-2-3 16,-1-4-4-16,1 0-3 0,-6-2-2 0,2-3 2 15,-2-4-3-15,-4-2 0 0,0-2-1 16,0-1-3-16,-4-3 1 0,-2-2-8 16,2 2-1-16,-6 4-6 0,3-1-5 0,1 1-6 15,0 5-11-15,-4 2-14 0,6 2-17 16,-3 3-5-16,-3 1-3 0,4 7 3 0,0 3 13 16,1 6 17-16,-1 5 18 0,2 5 11 15,2 4 10-15,-2 4 8 0,4-1 1 16,0 3 2-16,4 3 14 0,-2-4 18 0,8 1 21 15,-3-4 20-15,7 0 14 0,-1-4 13 16,7-1-3-16,-3-4-11 0,5-3-13 16,5-3-13-16,0-4-9 0,0-3-9 0,4-4-4 15,-2-4-8-15,-2-3-8 0,0-5-11 16,0-5-15-16,-5-1-15 0,-1-6-19 0,-2-4-10 16,-1-3-19-16,-5-2-71 0,3 0-125 0,-10 4-136 15,5 1-154-15,-7 6-142 0,-4 8-60 16,-4 3 31-16,-7 9 111 0,1 5 135 15</inkml:trace>
  <inkml:trace contextRef="#ctx0" brushRef="#br1" timeOffset="88015.42">4982 12247 78 0,'-6'-7'512'0,"6"1"115"15,0 1 97-15,-5 3 81 0,3 0-130 0,2 2-138 16,0 2-131-16,-4 1-103 0,2 4-83 16,-2 2-83-16,0 3-55 0,2 3-38 15,2 4-26-15,0 4-19 0,0 2-10 0,6 2-1 16,-2 2-3-16,-2-1 1 0,9 2 6 15,-5-1 7-15,4-1 3 0,0-2 4 16,3-1 3-16,1-4 4 0,3-1-1 0,-1-2-1 16,1-4-3-16,4-3-7 0,-5-3-11 0,3-3-18 15,1-9-17-15,1-1-30 0,-4-6-47 16,3-7-63-16,-3-3-82 0,-1-6-79 16,3-3-57-16,-5-4-37 0,-1-3-12 0,3-2 12 15,-5-3 38-15,-1 2 44 0,0-2 30 16,-3 3 30-16,-3 3 37 0,-4 3 50 0,-4 3 72 15,4 3 75-15,-7 6 78 0,3 0 76 16,2 4 53-16,-2 2 37 0,0 2 22 0,-2 2 12 16,6 2 7-16,-7 0 9 0,3 2 15 15,-2 0 31-15,0 2 29 0,2-1 19 16,-2 4 7-16,-1-1-1 0,-3 3-8 0,4 3-32 16,-4 1-46-16,-1 5-46 0,1 0-45 15,-3 5-38-15,3 1-42 0,0 3-28 0,-1 5-19 16,5 0-13-16,0 3-7 0,2 4-6 15,4 0-1-15,0 2-2 0,4 0 2 0,2 1 2 16,0 0 1-16,5-1 4 0,3 0 0 16,-1-4 4-16,3 1 0 0,1-4 0 15,3-1 6-15,-3-4 3 0,4-5 2 0,-3-5-2 16,-1-2 1-16,-3-8-1 0,-1-9-4 16,-3-7-5-16,-4-5 0 0,-2-8 2 0,-2-7-1 15,-2-3 3-15,-2-6 0 0,-2 0 1 16,-6 0-4-16,2 2-3 0,-3 5-4 0,1 4-3 15,4 6-1-15,-3 6 2 0,7 5 9 16,-2 4 3-16,4 4 4 0,0 5 2 0,6 8-2 16,5 7-3-16,3 2-12 0,3 6-8 15,6 5-8-15,-1 2-14 0,3 2-12 16,-2 2-21-16,4-1-32 0,0-2-56 0,-9-3-83 16,3-2-125-16,-5-4-129 0,1-5-146 15,-7-4-91-15,1-8-6 0,-5-6 60 16,-6-4 114-16,4-7 133 0</inkml:trace>
  <inkml:trace contextRef="#ctx0" brushRef="#br1" timeOffset="88342.37">5542 11889 236 0,'0'-16'394'16,"0"7"58"-16,0 0 37 0,0 5-86 16,0 4-37-16,4 2-29 0,-4 5-22 15,-4 4-12-15,4 2 2 0,-2 2-14 0,-2 2-33 16,0 1-43-16,2-2-40 0,-3 0-41 15,5 1-42-15,-4-2-29 0,2 1-20 0,2-2-11 16,0 1-11-16,2-1-2 0,7-1 0 16,-3-1-1-16,0 0 2 0,8-1 4 0,-1-2 3 15,3 0 4-15,1-3 2 0,4 0-2 16,-1 0-1-16,-1 0-3 0,2-2-4 0,-5 0-6 16,5 1-5-16,-3 0-6 0,-3 1-8 15,1 0-5-15,-3-1-2 0,1 2-3 0,-3 0 0 16,-5 2-4-16,0 2 0 0,0 1-1 15,-6 0-5-15,0 3-8 0,0 0-9 16,-6 1-13-16,0 1-25 0,-5-1-56 0,1-1-86 16,0-1-120-16,-3-3-125 0,-1-4-121 15,1-4-113-15,-1-2-15 0,2-4 52 16,-5-2 109-16,7 0 124 0</inkml:trace>
  <inkml:trace contextRef="#ctx0" brushRef="#br1" timeOffset="88742.34">5769 12085 169 0,'19'-23'323'0,"2"2"42"0,-1 2 45 16,1 0-81-16,-2 1-6 0,1 1 35 15,-3 1 44-15,3 1 33 0,-3 1 1 0,-5 1-28 16,5 1-58-16,-3-2-80 0,-1 1-83 16,-3-3-72-16,-4 2-44 0,5-4-29 0,-5 0-21 15,-6-2-10-15,4-1-7 0,-8-1-7 16,2-1-5-16,-6 2-3 0,1-1-4 0,-3 4-9 15,0 0-3-15,-3 3-7 0,3 1-3 16,0 2-7-16,1 5-2 0,-1 1 1 0,-4 4 3 16,7 5 3-16,-3 4 8 0,0 8 7 15,-1 2 6-15,3 5 3 0,-2 6 0 0,3 1 2 16,-1 3-2-16,2 1 3 0,4 3 1 16,-2-3 6-16,4-1 11 0,4-1 15 0,2-3 10 15,0-2 6-15,5-3 10 0,5-3 4 16,1-2-2-16,-1-1-2 0,7-3-3 15,-2-5-1-15,6-5-8 0,-5-3-6 0,5-2-8 16,4-6-6-16,-6-4-10 0,6-4-10 16,-4-3-10-16,0-5-9 0,-5-3-17 0,1-5-22 15,2-5-42-15,-6-3-69 0,1-2-103 16,-3-3-96-16,-1-1-116 0,-1 0-154 16,-7 3-49-16,2 2 21 0,-3 6 86 0,1 1 89 15</inkml:trace>
  <inkml:trace contextRef="#ctx0" brushRef="#br1" timeOffset="123957.04">1798 5293 26 0,'-10'-18'485'0,"4"2"141"0,6 2 121 16,-2 1 81-16,-2 2-107 0,4 2-119 0,0 1-119 16,0 3-115-16,0-1-101 0,0 3-68 0,0-1-47 15,0 2-35-15,0 0-28 0,0 2-20 0,0 0-13 16,0 3-12-16,0 5-9 0,6 2-4 15,-2 5-6-15,2 4-10 0,0 5-1 0,5 5-5 16,3 3-5-16,3 2-6 0,-1 3-5 0,3 4-8 16,2 1-7-16,-1 2-1 0,-1-4 0 15,1 0-1-15,1 0 6 0,-2-6 7 0,-3-1 8 16,-1-6 3-16,1-3 0 0,-5-4 1 16,-5-5 0-16,0-2-2 0,2-5-2 0,-6-4-7 15,5-4-3-15,-3-7-4 0,2-5-3 0,-2-6 1 16,2-5 4-16,0-1 5 0,1-1 3 15,1 1 6-15,-2 0 1 0,0 3-2 16,1 1 1-16,3 5-1 0,-4 2 0 0,9 3 1 16,-5 6-1-16,2 3 1 0,3 3-2 0,-3 7 3 15,5 2-2-15,-1 5 1 0,-5 0-1 0,1 2 0 16,-2 1 0-16,-6 1-1 0,1-1 3 16,-10 1-1-16,1-2 1 0,-8 0 0 0,2-3-3 15,-7-2-10-15,-4-2-14 0,-1-2-19 16,1-5-20-16,-2-1-26 0,3-3-21 0,1-3-29 15,-2-1-42-15,5-4-53 0,5-1-74 16,1 0-72-16,4-3-64 0,0 0-46 0,6-2-6 16,0 1 7-16,6-1 26 0,0-2 32 15,4 0 32-15,1-1 50 0,1 0 49 0</inkml:trace>
  <inkml:trace contextRef="#ctx0" brushRef="#br1" timeOffset="124272.62">2266 5421 29 0,'0'-3'235'0,"4"-2"35"0,-4 2-16 16,0 2-27-16,2-3-16 0,-2 4 5 16,-2 2 10-16,2 1 19 0,0 2 23 0,-4 1 16 15,4 1 5-15,0 4-3 0,0 2-5 0,0 0-7 16,4 3-22-16,-2 0-28 0,2 2-27 16,-2-1-36-16,6 1-34 0,-2-2-38 0,1-1-24 15,-1 1-14-15,4-3-10 0,1-3-5 16,-1-1-7-16,0-3-6 0,3 0-3 0,-3-3-6 15,6-1-6-15,-1-4-2 0,1-1-4 0,-3-3-1 16,-1-1-1-16,3-4 0 0,-5-1-1 16,-4-3 1-16,0-3-1 0,-1-1 0 0,-5-2-3 15,0 0 2-15,-7-2 1 0,-3 2-6 16,0-1-1-16,-1 1-18 0,-1 0-22 0,-2 3-48 16,1 3-68-16,-1 3-90 0,1 3-104 15,3 4-87-15,0 4-73 0,3 4-68 0,1 3-34 16,2 3 41-16,4 1 78 0,0 5 88 0</inkml:trace>
  <inkml:trace contextRef="#ctx0" brushRef="#br1" timeOffset="124605.75">2385 4762 28 0,'0'-6'361'0,"0"0"83"0,5 3 82 16,-5 2 34-16,2 4-34 0,2 4-20 15,2 4-44-15,-2 4-52 0,6 9-53 0,-1 4-69 16,5 5-76-16,3 6-65 0,-1 5-42 0,1 1-29 15,6 3-25-15,1 2-18 0,-1 4-15 16,0-4-13-16,4 1-15 0,0-1-24 0,-5-2-27 16,3-5-56-16,-2-1-78 0,-2-6-116 15,-5-6-132-15,1-6-150 0,-5-4-117 0,-2-8-21 16,-3-10 42-16,-3-4 98 0,-8-10 128 16</inkml:trace>
  <inkml:trace contextRef="#ctx0" brushRef="#br1" timeOffset="124800.12">2416 4811 339 0,'3'-4'492'0,"3"4"100"15,8 7 88-15,-1 6-71 0,7 5-57 0,3 4-78 0,4 4-81 16,0 5-83-16,6 4-78 0,0 1-82 16,4 3-52-16,0 1-36 0,3 2-29 15,-3-1-14-15,-4 1-16 0,0 0-20 0,-2-2-33 16,-4-1-72-16,-2-5-102 0,-1-2-143 15,-5-5-148-15,2-6-170 0,-1-3-70 0,-7-7 16 16,3-6 76-16,-5-3 128 0</inkml:trace>
  <inkml:trace contextRef="#ctx0" brushRef="#br1" timeOffset="125009.57">3010 5002 300 0,'0'-7'475'15,"2"-1"78"-15,-2 3 65 0,0 2-67 0,-2 1-38 16,-2 4-58-16,-3 3-62 0,-7 3-44 16,2 2-44-16,-9 2-57 0,-2 0-70 0,-4 2-52 15,-6-1-34-15,-4 1-31 0,-2 1-24 16,-3 0-36-16,1-1-45 0,0 2-73 0,1 0-124 16,7 1-164-16,2-1-166 0,9 1-162 15,1-1-62-15,8 2 14 0,3 0 93 0,4-2 146 16</inkml:trace>
  <inkml:trace contextRef="#ctx0" brushRef="#br1" timeOffset="125448.15">3190 5093 270 0,'10'2'383'0,"-4"1"67"16,7 1 38-16,-7-1-69 0,2 2-34 0,-2 3-25 16,0 1-16-16,-1 0-22 0,-5 3-28 15,0 1-43-15,0 1-37 0,0 1-46 0,-5-1-44 16,3 3-40-16,-2-2-31 0,0-1-18 0,4 1-9 15,-2-3-1-15,2 1 3 0,2-3 0 0,2 3 1 16,2-4-2-16,1 0-2 0,3 0-8 16,0-3-7-16,3 0-3 0,1-5-11 15,3-1 0-15,-5-3-9 0,3-3-5 0,1-2-6 16,-6 0-2-16,3-5 0 0,-9-2-1 0,2-1 3 16,-6-2 5-16,0 0 3 0,-4 0 1 15,2-1 0-15,-4 2-5 0,-5 1-13 16,5-1-17-16,-4 4-17 0,0 1-25 0,-1 3-33 15,1 3-41-15,0 1-49 0,-3 2-67 0,3 4-64 16,-1 1-72-16,-1 3-74 0,2 2-57 16,-1 1 5-16,5 3 56 0,-4-1 71 0,4 0 91 15</inkml:trace>
  <inkml:trace contextRef="#ctx0" brushRef="#br1" timeOffset="125943.45">3293 5031 335 0,'12'0'435'16,"-1"3"78"-16,1 3 54 0,3 1-62 15,-3 2-21-15,2 2-35 0,3 1-47 0,-1 1-55 16,1 0-65-16,-5 2-70 0,5-3-71 0,-3 3-51 16,-1-5-35-16,1 0-21 0,-1 1-12 15,-3-4-8-15,5 1-10 0,-9-4-4 0,6-2 0 16,-8-2-7-16,2-2-6 0,1-4-3 15,-3-3-1-15,-4-5 2 0,0-2-1 0,-4-2 8 16,2-2 5-16,-3-1 3 0,-1-1 7 16,2 3 2-16,-2-2 6 0,6 3 5 0,-4 0 5 15,2 2 5-15,2 0 2 0,2 5 1 16,2-2 2-16,0 4-1 0,-2 0-6 0,4 2-1 16,5 2-5-16,-3-1-4 0,0 3-5 0,3 3-3 15,3 2-5-15,-2 1 2 0,5 1-5 16,4 1-1-16,-5 4-2 0,7 0 0 0,-2 1-1 15,1 1-1-15,-1-1 0 0,2 2 2 0,-3-3-6 16,-1 2-1-16,0-4-2 0,-7-2 0 16,0 1 2-16,-1-5-4 0,-1 2 8 15,-6-4 4-15,-2-2-2 0,-2-3 5 0,-2-4 5 16,-2-3 0-16,-2-3 2 0,0 0 0 16,-5-1 1-16,7-1-5 0,-2 0-3 0,0 3-3 15,2 1 0-15,4 2-2 0,0 2-8 16,4 1-10-16,2 2-16 0,0 4-26 0,11 3-41 15,-1 2-73-15,5 3-113 0,10 4-124 16,2 0-135-16,2 3-138 0,9 1-48 16,3 1 28-16,3 1 95 0,3 0 121 0</inkml:trace>
  <inkml:trace contextRef="#ctx0" brushRef="#br1" timeOffset="126718.13">4670 4608 133 0,'-5'-3'436'0,"5"-2"84"15,0 4 70-15,-4-1-15 0,4 2-78 16,-2 0-77-16,-2 3-82 0,2 0-65 0,-2 3-50 16,-2 3-49-16,0 2-50 0,-3 2-38 0,7 2-30 15,-6 2-19-15,6 1-18 0,-2 1-6 16,4 1-5-16,-2-1-1 0,4 2-1 15,-2-3 7-15,4 0 9 0,2 0 12 0,4 0 5 16,1-3 7-16,1-1 4 0,3-2-2 16,1-2-8-16,1-4-9 0,-1-1-9 0,5-4-5 15,-5-4-9-15,1-4-9 0,-5-5-9 16,3-5-9-16,-9-2-10 0,4-5-3 0,-3-5-2 16,-7-2 2-16,0-2 7 0,0-1 5 15,-7-3 11-15,-3 4 4 0,0 2 0 0,-3 2 2 16,-1 5-1-16,1 3-6 0,-1 3-6 15,2 6-7-15,-3 2-18 0,-1 5-26 16,3 3-40-16,3 4-52 0,-5 6-69 16,7 2-74-16,-2 4-64 0,4 2-54 0,1 1-40 15,1 2-32-15,4 1-17 0,4-2 32 16,-4 0 56-16,5-3 67 0</inkml:trace>
  <inkml:trace contextRef="#ctx0" brushRef="#br1" timeOffset="127093.55">4806 4459 97 0,'6'2'388'0,"-2"-1"89"0,-2 1 83 16,3 5 1-16,1 2-41 0,-2 3-34 15,-2 2-51-15,2 1-57 0,2 4-56 0,-2 2-62 16,7 0-60-16,-5 2-47 0,6 1-36 15,5 0-24-15,-1 0-21 0,5 1-16 0,0-2-14 16,2 1-12-16,3-2-13 0,1-2-5 16,0-2-6-16,-4-3-1 0,0-5 2 15,-3-2-2-15,1-5 3 0,-9-5-1 0,3-5 0 16,-7-7-5-16,-4-5 0 0,2-9-1 16,-8-1-1-16,-2-6-1 0,-2 1-2 0,0-2-3 15,-2 3-6-15,1 1-1 0,1 5-5 16,2 3-5-16,2 6-1 0,4 3-4 0,2 3-4 15,9 7-10-15,-3 5-11 0,11 7-18 16,-1 3-33-16,3 5-56 0,4 3-87 16,0 2-106-16,0-1-99 0,-5-1-95 0,1-3-93 15,-6-3-28-15,-1-2 47 0,-10-5 92 16,-1-5 103-16</inkml:trace>
  <inkml:trace contextRef="#ctx0" brushRef="#br1" timeOffset="127311.29">5188 4240 294 0,'-10'-27'370'16,"4"5"75"-16,4 0 26 0,-2 6-9 16,4 3 10-16,0 2-1 0,4 2-21 0,-2 5-42 15,4 2-68-15,4 4-73 0,-3 4-70 0,7 4-59 16,-1 4-37-16,3 4-26 0,5 5-20 16,-1 1-16-16,7 5-15 0,-4 1-12 15,4 5-11-15,-4-1-8 0,4 4-14 0,-5-1-18 16,3-1-25-16,-6 1-48 0,1-3-79 0,1-3-115 15,-4-2-123-15,-5-5-131 0,2-4-128 16,-5-2-34-16,1-5 39 0,-2-3 97 16,-2-5 123-16</inkml:trace>
  <inkml:trace contextRef="#ctx0" brushRef="#br1" timeOffset="127520.57">5536 4339 206 0,'4'-14'375'0,"-4"3"62"0,2 0 66 16,-2 2-76-16,4 1-46 0,-4 3-33 0,-4-1-25 16,2 3-19-16,-6 1-24 0,-5 2-31 15,-3 2-29-15,-5 2-29 0,-2 4-31 0,-8 2-40 16,2 3-37-16,-8 3-28 0,0 3-36 16,-2 0-65-16,-1 6-131 0,-1 2-176 15,6 3-239-15,-2 2-127 0,-1 6-58 16,10-1 17-16,1 6 103 0,2-4 159 0</inkml:trace>
  <inkml:trace contextRef="#ctx0" brushRef="#br1" timeOffset="131117.87">24142 4986 203 0,'16'-2'376'0,"-1"0"66"0,-3-1 67 16,5 3-56-16,-7-2-19 0,5 0 8 0,-7 1-4 15,2-1-20-15,-4 1-34 0,-1 1-52 16,1 0-63-16,-2-1-66 0,-4-1-52 0,0 0-32 15,-4-1-21-15,-2-3-10 0,-5-1-13 16,1-4-8-16,-7-1-10 0,-1-3-9 0,-7-1-11 16,2-1-10-16,-6 1-5 0,-6-2-3 15,2 2-10-15,0 1-3 0,-4 5-6 16,2 4-6-16,-3 3-8 0,7 3-5 0,-2 7-8 16,6 4-2-16,1 6-2 0,3 5-1 15,4 5 4-15,5 5 8 0,1 5 4 0,3 4 6 16,4 1 5-16,2 4 2 0,4 1-1 15,0 2 1-15,0 1 0 0,4 1 0 16,-2 0-5-16,4-3-10 0,2 0-14 0,-1-2-16 16,-1-4-22-16,0-1-21 0,4-5-27 0,-3-5-36 15,3-2-52-15,0-4-69 0,-4-5-95 16,5-4-87-16,-1-3-80 0,7-6-65 16,-5-5-39-16,7-4 37 0,-7-4 84 0,5-5 98 15</inkml:trace>
  <inkml:trace contextRef="#ctx0" brushRef="#br1" timeOffset="131306.49">24005 5488 91 0,'7'-13'356'0,"-7"1"82"16,4 3 85-16,-4 2 0 0,0 0-8 15,-4 1 2-15,-3 3-22 0,-3 0-35 0,0 3-48 16,-9 0-63-16,-1 4-77 0,-7 1-71 16,0 0-56-16,-6 1-42 0,0 1-33 15,-5 1-30-15,3 1-26 0,-2-2-34 0,0 2-34 16,4 0-47-16,2-2-82 0,6 3-134 15,-2-3-156-15,6 2-163 0,7-1-126 0,6-3-42 16,-1 0 33-16,3-5 110 0,6 0 156 16</inkml:trace>
  <inkml:trace contextRef="#ctx0" brushRef="#br1" timeOffset="131765.97">24349 5331 36 0,'-11'-6'499'0,"5"-2"168"0,2 4 122 0,4-1 85 15,0 2-114-15,0 0-113 0,8 0-138 16,-2 2-143-16,7 0-98 0,1-1-72 0,3 0-47 16,-1 1-35-16,7-1-28 0,-2 1-23 15,-5 1-19-15,5 0-17 0,-4 1-10 0,-5 1-11 16,-2 3-7-16,1 0-8 0,-5 6-7 16,-2 4-3-16,-2 3-4 0,-4 3-4 15,-2 4-3-15,4 1-2 0,-6 3-4 0,-1 0-5 16,-1 1 2-16,2 2-1 0,0-2-3 0,2-1 2 15,4-3 6-15,-2-2 5 0,2-1 4 16,0-4 4-16,2-1-1 0,2-3-6 0,0-1-17 16,2-5-19-16,0-5-25 0,5-3-18 15,1-4-16-15,-2-4-17 0,7-5-13 0,-1-1-35 16,1-5-61-16,4-2-77 0,-1-3-67 16,-1 0-47-16,6-1-43 0,-7-2-31 15,3 2-9-15,0 2 32 0,-9 1 51 0,-2 0 60 16,1 3 65-16</inkml:trace>
  <inkml:trace contextRef="#ctx0" brushRef="#br1" timeOffset="131981.35">24746 5250 325 0,'6'-9'488'0,"4"3"110"0,7 3 117 16,-3 3-71-16,5 0-64 0,-3 5-76 15,5 3-88-15,0 1-100 0,-3 3-106 0,3 3-78 16,-1 6-49-16,-1 3-33 0,-2 4-23 15,1 5-16-15,-5 4-11 0,-1 2-8 0,-8 1-13 16,2 5-15-16,-8-1-16 0,-6 2-22 16,0-2-38-16,-9 1-65 0,-3-2-86 0,-7-4-100 15,-4-1-106-15,-4-6-124 0,-7-1-78 16,-1-6 2-16,-3-4 61 0,-1-6 98 0,-3-4 112 16</inkml:trace>
  <inkml:trace contextRef="#ctx0" brushRef="#br1" timeOffset="132287.64">24125 5148 162 0,'-2'22'418'16,"2"5"102"-16,0 8 94 0,0 7-13 16,2 6-40-16,2 4-53 0,-1 5-73 0,1 3-81 15,6 2-77-15,-4 1-77 0,7 0-67 0,1-3-45 16,3 0-27-16,3-5-21 0,-1-2-18 16,8-7-15-16,-2-6-28 0,-1-4-36 15,7-7-67-15,2-9-109 0,1-7-129 0,3-8-123 16,2-10-126-16,4-8-97 0,7-8-3 15,4-9 69-15,4-6 113 0,-2-5 119 0</inkml:trace>
  <inkml:trace contextRef="#ctx0" brushRef="#br1" timeOffset="132608.64">25312 5410 400 0,'-2'-5'616'0,"2"3"128"16,2-1 87-16,4 0-81 0,2-1-100 15,1 3-132-15,1-2-147 0,7 1-112 0,-1 0-75 16,3-1-54-16,-1-2-39 0,5 1-32 15,2-2-20-15,-2 0-17 0,-1-2-16 16,3 2-11-16,-2 0-20 0,-3-1-26 0,-1 1-31 16,2 0-32-16,-9 0-43 0,5 1-68 15,-7 1-107-15,0-1-117 0,1 2-113 0,-5-1-146 16,0 1-49-16,-6 1 26 0,0 2 97 16,0 0 122-16</inkml:trace>
  <inkml:trace contextRef="#ctx0" brushRef="#br1" timeOffset="132804.88">25312 5164 389 0,'-6'-6'634'0,"10"2"120"16,2 0 74-16,6 2-61 0,5 1-156 16,8 1-155-16,2 0-167 0,2 0-113 0,4 0-76 15,0 0-49-15,4-2-51 0,2-1-45 16,-2 0-55-16,1-2-84 0,-5-1-117 0,0 0-120 15,-6-2-104-15,0-1-140 0,-5 2-50 16,-5-2 27-16,-1 2 93 0,-1 2 112 16</inkml:trace>
  <inkml:trace contextRef="#ctx0" brushRef="#br1" timeOffset="136167.85">26426 5061 227 0,'-4'6'406'0,"4"-3"84"16,0 1 89-16,-6 1-46 0,6-2-39 15,0 1-32-15,-4-1-40 0,4 0-52 0,-2-2-68 16,-3 3-60-16,5-3-45 0,0-1-32 16,0 2-11-16,0-2-1 0,0 0-4 15,5-2-11-15,-3-3-15 0,6-1-22 0,0-2-22 16,2-1-26-16,7-5-18 0,0 1-13 15,3-2-7-15,1 1-5 0,-3 2-3 0,3 0 0 16,0 3-3-16,-3 2-3 0,-1 3-3 0,2 0-8 16,-7 6-8-16,5 4-8 0,-3 2-6 15,-2 5-5-15,1 5-4 0,-3 1-2 0,0 5 2 16,-3 2 1-16,-7 5-2 0,4 1 3 16,-8 1 2-16,2 3-1 0,-7 2 2 15,-3 0 1-15,2 0 7 0,-3 1 1 0,-1-1 5 16,1 4 6-16,-1-4 5 0,6 1 0 15,-3 0 0-15,3-3 4 0,0-1 3 16,4-2 1-16,-1-2 5 0,3-2 7 0,-2-1 4 16,8-4 3-16,-2-1 3 0,3-4 3 15,1-1 4-15,0-3 1 0,4-3 2 16,1-3-5-16,5-3-4 0,1-5-10 0,-1-2-16 16,5-3-24-16,2-7-30 0,4-2-30 15,4-5-36-15,-3-3-52 0,6-2-62 0,-3 2-94 16,-2-2-108-16,-3 4-108 0,5 0-134 0,-4 1-31 15,0 1 24-15,-2 2 89 0,0 3 120 16</inkml:trace>
  <inkml:trace contextRef="#ctx0" brushRef="#br1" timeOffset="136755.54">27005 5304 117 0,'-6'-5'588'0,"4"1"139"16,2 1 87-16,0 1 56 0,2 2-157 15,4 3-181-15,4 1-182 0,1 1-129 0,1 3-82 16,2 0-55-16,-1 3-34 0,7 1-24 16,-3 0-14-16,4 2-12 0,-3-1-12 0,3 0-14 15,-4 1-25-15,3 0-34 0,-3-1-66 16,-1-2-105-16,1-2-133 0,-1 0-123 16,-1-5-135-16,-3-3-86 0,3-2 4 0,-7-5 77 15,0-1 119-15,-6-2 131 0</inkml:trace>
  <inkml:trace contextRef="#ctx0" brushRef="#br1" timeOffset="136918.13">27185 5257 245 0,'-2'4'447'0,"2"5"86"0,-4 2 79 0,4 6-47 16,0 1-58-16,0 2-71 0,-3 3-67 16,-1 3-78-16,4-2-72 0,-4 3-72 0,-2-2-64 15,4-1-64-15,-2-1-91 0,0-2-128 16,-3-2-157-16,3-2-181 0,2-4-137 15,-2-3-50-15,2-6 30 0,2-4 93 0,-4-4 139 16</inkml:trace>
  <inkml:trace contextRef="#ctx0" brushRef="#br1" timeOffset="137312.6">27296 4966 393 0,'2'-11'561'16,"7"1"134"-16,-7 2 89 0,8 0-89 16,-4 2-91-16,11-3-108 0,-3 4-117 0,3-1-111 15,1 2-82-15,3-1-51 0,0 2-33 16,-3 0-24-16,3 1-18 0,0 2-15 0,-3 2-10 16,3 1-13-16,-4 5-8 0,3 1-7 15,-3 3-5-15,-1 4-2 0,-3 5-5 0,5 3 1 16,-9 6 2-16,1 2-3 0,0 4-2 15,-6 3-1-15,-2 1-1 0,-2 4-2 0,0 2-4 16,-6 1-5-16,0-1-7 0,-4-2-4 16,-1-1-4-16,1-1-4 0,4-3 4 15,-5-3 3-15,1-4 10 0,4-5 8 0,0-3 8 16,2-5 8-16,2-2 5 0,-3-5 0 16,3-2 2-16,2-3-5 0,2 0-14 0,3-4-17 15,1-3-19-15,4-3-18 0,2-2-19 16,5-4-18-16,8-1-15 0,0-5-19 0,1-2-34 15,5-2-84-15,3-1-115 0,3-1-118 16,2 2-135-16,9-1-63 0,-3 2 1 0,3 3 76 16,1 5 114-16</inkml:trace>
  <inkml:trace contextRef="#ctx0" brushRef="#br1" timeOffset="137774">28295 5248 352 0,'-6'5'485'0,"3"-1"104"0,-1 0 104 0,4 1-67 15,0-1-56-15,0-2-60 0,0 3-67 16,0-4-84-16,0 2-87 0,7 0-77 0,-1-1-57 16,4 1-44-16,0-2-32 0,7 1-23 15,4-4-23-15,-1-2-22 0,5-4-24 0,2 0-23 16,4-5-28-16,2 1-29 0,-4-4-43 16,2-2-61-16,2 0-76 0,-2-2-88 0,-4 4-79 15,-2 1-90-15,0 0-93 0,-3 2-18 16,-1 3 45-16,-2 3 84 0,-3 1 96 0</inkml:trace>
  <inkml:trace contextRef="#ctx0" brushRef="#br1" timeOffset="138011.01">28865 4899 153 0,'6'0'399'0,"3"0"84"0,-3 1 70 15,0 2-47-15,0 3-63 0,3 2-49 16,-7 5-46-16,4 5-48 0,-2 8-41 16,-4 2-40-16,4 5-42 0,-2 6-40 0,-2 1-40 15,4 4-36-15,-2 2-30 0,3 3-19 0,-1-2-28 16,2 3-59-16,-4-2-92 0,6 1-121 16,-2-3-117-16,1-4-122 0,-1-2-128 15,2-4-21-15,-2-4 47 0,-4-5 95 0,2-5 112 16</inkml:trace>
  <inkml:trace contextRef="#ctx0" brushRef="#br1" timeOffset="138440.91">29430 4924 245 0,'0'-1'355'15,"0"-1"43"-15,2 4-14 0,-2-1-58 0,-2 4-42 16,2 1-19-16,-5 4-6 0,5 4 3 16,0 1 14-16,-4 4-1 0,4 2-20 15,0 3-33-15,0 5-38 0,0-3-41 0,0 5-41 16,4-1-36-16,3 2-32 0,1 0-42 15,-2-2-69-15,0 0-93 0,7-1-123 0,-3-4-139 16,0-3-172-16,7-2-68 0,-3-5 7 16,-1-4 61-16,3-4 108 0</inkml:trace>
  <inkml:trace contextRef="#ctx0" brushRef="#br1" timeOffset="138633.54">29533 5197 320 0,'-4'-6'453'0,"0"3"60"0,2 0 46 16,-3 0-97-16,-1 3-63 0,0 0-45 16,0 3-29-16,-9 0-27 0,-1 2-26 0,-1-1-41 15,-3 1-47-15,1 1-57 0,-6 0-50 16,3-2-38-16,-5-1-59 0,4 3-95 0,0-1-148 16,-2-2-169-16,9 1-199 0,-3 0-100 15,1 1-16-15,5 0 52 0,1-1 124 16</inkml:trace>
  <inkml:trace contextRef="#ctx0" brushRef="#br1" timeOffset="142281.03">30101 4806 60 0,'0'-3'388'0,"5"-2"100"16,-5 2 88-16,0 0 19 0,4 2-57 0,-4-1-46 15,2 0-56-15,-2 2-69 0,0-1-66 16,0 0-58-16,0 1-54 0,0 0-46 0,0 0-30 15,0 0-19-15,0 1-15 0,0 0-7 0,0 3-8 16,0 3-3-16,-2 5-8 0,-2 8-9 16,-1 5-7-16,-1 8-7 0,0 6-10 15,2 6-9-15,2 6-5 0,-2 8-6 0,4 2-6 16,-2 5-6-16,2 2-10 0,2-2-11 0,-2 0-25 16,6-5-25-16,-2-2-27 0,0-9-42 0,-2-3-76 15,2-6-112-15,-2-8-123 0,-2-6-148 16,5-5-110-16,-1-4-25 0,-2-6 44 15,4-5 104-15,-6-5 138 0</inkml:trace>
  <inkml:trace contextRef="#ctx0" brushRef="#br1" timeOffset="144075.18">30879 5343 91 0,'-2'6'553'0,"2"-5"136"0,-5 2 97 16,5-2 66-16,5 3-131 0,-5-1-151 0,0 0-142 16,2 0-111-16,2 1-77 0,-2 2-50 15,6 2-35-15,0 2-25 0,3-1-17 0,-1-2-23 16,7 3-12-16,-3-4-7 0,-2-1-13 0,9 0-12 16,-2-2-14-16,1-1-4 0,3-2-7 15,2-2-10-15,2-1-11 0,-4-2-11 0,-1 0-21 16,1-1-21-16,2 1-30 0,-2-1-33 15,-3 1-39-15,-1 0-35 0,-3 2-47 0,1-1-93 16,-3 0-143-16,-3 0-125 0,-5-2-150 16,0 0-57-16,-2-2 11 0,-8 1 84 0,2-2 154 15</inkml:trace>
  <inkml:trace contextRef="#ctx0" brushRef="#br1" timeOffset="144268.96">31019 5181 396 0,'-4'-3'647'0,"2"3"121"0,2-3 81 16,2 3-49-16,2 1-129 0,-2 1-152 0,9-2-150 16,-1 3-105-16,6-2-72 0,1-1-52 0,0 3-42 15,7-3-37-15,3 0-31 0,-4-1-30 16,6-2-30-16,-2-3-38 0,0-1-36 0,-5-1-47 16,3-2-72-16,-6 2-139 0,-3-3-154 15,3 2-202-15,-11 1-89 0,0 1-19 0,-1 3 42 16,-1 3 134-16,-2 2 166 0</inkml:trace>
  <inkml:trace contextRef="#ctx0" brushRef="#br1" timeOffset="146800.76">32092 4987 276 0,'4'-13'424'16,"-2"0"69"-16,7 5 63 0,-7 0-76 0,2 0-38 15,-2 3-25-15,2 0-32 0,-4 1-39 16,4 2-44-16,-2 1-60 0,-2-1-63 0,0 1-63 16,0 1-44-16,0 3-27 0,0 1-13 15,-2 4-4-15,-6 5-4 0,2 5-3 0,-5 6 2 16,3 3-6-16,-6 8-5 0,-3 2-4 0,5 4-6 16,-7 2-3-16,2 2-8 0,-1-1-3 15,1-1-3-15,1-2 0 0,1-2-3 16,-1-3 1-16,5-2 9 0,1-4 3 0,4-1 2 15,0-2 1-15,6-4 2 0,0 0 1 16,0-2-2-16,6-1 1 0,0-2 1 0,4-3 4 0,1-2 1 16,3-2 0-16,3-2 5 0,1-2-2 15,7-2 0-15,-2-3-3 0,4-2-3 16,0-2 0-16,0-4 6 0,1-3 1 0,-1 0-2 16,0-3-8-16,0-3-13 0,0-2-21 0,0-2-41 15,-9 0-59-15,7-3-74 0,-8 2-89 16,-1 0-90-16,-3-1-78 0,1 3-77 0,-6-2-77 15,1 1 4-15,-3 1 61 0,-4 0 82 0,-2 1 89 16</inkml:trace>
  <inkml:trace contextRef="#ctx0" brushRef="#br1" timeOffset="146970.34">32228 5143 45 0,'-10'-1'288'0,"4"4"36"0,-4 2 34 16,3 6-60-16,1 6-46 0,-4 2-13 15,4 5-3-15,-5 5 4 0,5 5-13 0,0 2-20 16,-2 5-35-16,8 5-43 0,-7 4-50 16,7 4-51-16,5 3-78 0,-3 3-102 0,2 1-120 15,2 2-161-15,0 0-75 0,-2 0-32 16,3-1 33-16,-1-2 73 0</inkml:trace>
  <inkml:trace contextRef="#ctx0" brushRef="#br1" timeOffset="148327.34">11330 14881 216 0,'2'-6'425'0,"4"0"82"16,2 3 73-16,-1 3-51 0,3 0-59 15,-4 3-34-15,0 2-59 0,1 2-55 0,1 2-54 16,-2 3-50-16,-6 5-50 0,2 1-45 16,-2 6-37-16,-2 4-24 0,-2 5-19 15,2 4-15-15,-6 8-9 0,1 0-5 0,-3 1-1 16,4 2-5-16,-5 1 0 0,5 1-1 15,0-3-2-15,2 0-1 0,-2-2 0 0,2-4 2 16,4-2 2-16,4-5 5 0,-4-1 9 16,6-5 8-16,0 0 8 0,4-6 4 0,5-2 2 15,1-5 0-15,3-5-7 0,6-5-9 16,-2-5-7-16,8-5-8 0,-2-4 4 0,4-6-1 16,0-5-1-16,4-3-1 0,-4-3-2 15,0-5-3-15,0-2-17 0,-2-4-15 0,-2 0-19 16,-2 0-19-16,-6-1-15 0,1 2-17 15,-5 4-34-15,-3 4-45 0,-3 4-81 16,-3 3-106-16,0 1-106 0,-2 6-121 0,-6-1-97 16,5 1-13-16,-5 4 57 0,-5-1 105 15,1 2 115-15</inkml:trace>
  <inkml:trace contextRef="#ctx0" brushRef="#br1" timeOffset="148607.15">11439 14988 200 0,'-4'13'394'0,"4"5"71"0,7 5 78 15,-3 6-46-15,6 6-25 0,-4 4-19 0,9 4-30 16,-3 6-39-16,0 3-57 0,5 5-66 15,4 1-61-15,-1 0-58 0,3 0-45 16,0-1-29-16,2-1-24 0,1-2-24 0,-3-5-43 16,4-4-53-16,-4-6-72 0,0-3-106 15,-3-6-127-15,-3-6-128 0,-1-7-160 0,-5-4-54 16,-1-7 16-16,-4-3 76 0,0-4 114 16</inkml:trace>
  <inkml:trace contextRef="#ctx0" brushRef="#br1" timeOffset="149808.62">23886 6486 230 0,'10'-8'312'0,"0"-2"43"15,1 2-13-15,-5 1-43 0,0-2 0 0,-6 0 13 16,0 0 29-16,-4-2 14 0,2 0 10 16,-9 0-14-16,-3 1-29 0,2-3-50 15,-9 3-57-15,2-1-51 0,-6 2-48 0,3 2-35 16,1 2-23-16,-4 0-15 0,0 5-9 15,3 0-6-15,1 5-4 0,2 6-4 16,3 2 0-16,-3 5-2 0,7 5 0 0,-5 5-4 16,7 7-4-16,4 4-1 0,2 4 0 15,-2 7-2-15,6 3 3 0,4 5 1 0,-2 2 4 16,6 3-2-16,0 1 0 0,3 2-2 16,-1-1-3-16,2-1-4 0,3-2-6 0,-3-2-11 15,5-4-12-15,-3-3-17 0,3-2-22 16,-1-6-36-16,1-2-55 0,-3-8-86 0,3-5-121 15,-1-5-128-15,1-8-146 0,-1-5-72 0,1-7-1 16,-5-5 66-16,-1-5 116 0,-1-6 134 16</inkml:trace>
  <inkml:trace contextRef="#ctx0" brushRef="#br1" timeOffset="149991.5">23886 7204 26 0,'0'-18'465'0,"4"0"131"0,-2 3 110 16,4 3 80-16,-2 4-128 0,0 0-116 15,-2 0-122-15,-2 4-118 0,0-2-94 0,-6 3-70 16,0 0-41-16,-9 1-27 0,-3 2-20 16,-7 2-12-16,-4 1-14 0,-2 1-24 0,-2 2-30 15,-6 4-56-15,2 0-102 0,-3 2-157 16,3 1-170-16,4 2-185 0,2 0-81 0,6 2-3 16,4 1 70-16,7-3 139 0</inkml:trace>
  <inkml:trace contextRef="#ctx0" brushRef="#br1" timeOffset="150503.35">24293 6918 376 0,'6'-15'505'0,"0"1"110"0,9 1 92 0,-3-1-79 16,3 3-62-16,-3 0-78 0,4 2-95 16,5 1-93-16,-4 2-89 0,1 3-68 0,-3 2-45 15,1 1-31-15,1 1-20 0,-3 5-18 16,-5 0-13-16,1 2-9 0,-4 4-2 15,-2 0-5-15,0 2-5 0,-8 3-1 0,4 3-8 16,-6-2-3-16,0 1-7 0,-2 0-3 16,-1 0-2-16,1-2 1 0,2-1 2 0,-4-1 2 15,3-2 4-15,3 1 4 0,2-5 7 16,-2 4 4-16,4-4 4 0,4 0 2 0,-2 0 4 16,6 0 4-16,1-1-1 0,1 0 2 15,7-3 1-15,-3 0 3 0,5-2 1 16,-5 0-1-16,7 0 2 0,-5-2-2 0,1 2 1 15,-5 0-5-15,3-1-2 0,-3 1 0 16,-2-2-6-16,1 2-2 0,-5 1-7 0,-2 4-1 16,-2 0-5-16,-2 4-7 0,-2 3-14 15,-2 1-16-15,-2 4-26 0,-5-1-51 16,1 2-74-16,-6-1-111 0,-1-1-115 0,5-4-116 16,-9-4-130-16,0-4-29 0,1-2 35 15,1-7 94-15,-2-6 121 0</inkml:trace>
  <inkml:trace contextRef="#ctx0" brushRef="#br1" timeOffset="150721.54">24495 6779 272 0,'23'-26'433'0,"8"3"81"16,-2 8 80-16,6 4-78 0,0 7-34 16,-2 6-43-16,5 2-55 0,-5 8-66 0,0 5-64 15,2 5-65-15,-2 5-59 0,-4 3-49 16,2 8-29-16,-4 2-16 0,-4 4-15 0,-3 5-10 15,-3 1-8-15,-5 1-6 0,-6 3-6 16,-8-2-8-16,-6-1-19 0,-9-1-46 16,-1-4-61-16,-9-2-93 0,-10-7-123 0,0-4-125 15,-7-7-150-15,-1-7-50 0,-3-7 19 16,3-6 68-16,-3-7 111 0</inkml:trace>
  <inkml:trace contextRef="#ctx0" brushRef="#br1" timeOffset="150949.67">24016 6862 323 0,'-4'24'495'0,"2"6"89"16,-3 8 76-16,5 4-74 0,0 4-70 16,5 7-80-16,-3 4-85 0,6 1-69 15,-2 4-65-15,4 1-53 0,3-2-46 0,3-1-32 16,5-1-25-16,2-7-26 0,4-2-22 15,2-7-35-15,2-4-57 0,8-6-94 0,4-7-144 16,7-7-150-16,8-7-178 0,2-9-94 16,10-9-14-16,11-10 56 0,1-7 126 0,7-7 147 15</inkml:trace>
  <inkml:trace contextRef="#ctx0" brushRef="#br1" timeOffset="151276.94">25845 7264 198 0,'0'0'471'15,"4"-3"129"-15,-2 1 120 0,7 0-19 0,-3-1-63 16,0 0-80-16,4-1-101 0,3 0-112 16,3 1-107-16,3-1-73 0,-7-1-50 15,9-1-38-15,-2 2-24 0,-3-1-22 0,5-1-23 16,-5 3-24-16,1-1-27 0,-3 1-30 16,-1 0-30-16,-3 1-49 0,0-1-79 0,-3 1-122 15,-3 1-121-15,-2 0-132 0,-2 1-109 16,-2-2-25-16,-2 1 48 0,-7-2 115 15,1 3 135-15</inkml:trace>
  <inkml:trace contextRef="#ctx0" brushRef="#br1" timeOffset="151459.06">25736 7117 1 0,'-11'-4'473'0,"5"-1"155"16,6 3 123-16,6 0 76 0,5 0-109 15,5 2-118-15,5 0-140 0,2-1-145 16,8 1-114-16,-2-2-75 0,4-1-51 0,0 0-44 15,4-4-36-15,-4 2-38 0,0-4-45 0,-6 0-58 16,0-1-91-16,0-1-134 0,-7 2-131 16,-3-2-168-16,-5 3-72 0,-1-2-3 0,-5 3 65 15,0 3 126-15,-2 2 139 0</inkml:trace>
  <inkml:trace contextRef="#ctx0" brushRef="#br1" timeOffset="153381.9">26928 6447 454 0,'0'-9'574'0,"0"3"87"0,0 1 64 15,0 0-107-15,0 3-115 0,0 2-114 0,0 0-98 16,0 4-67-16,-2 1-44 0,-2 2-42 16,0 4-23-16,-2 2-17 0,0 2-15 15,-5 3-14-15,9 4-13 0,-8 4-7 0,2 4-12 16,1 3-6-16,1 3-8 0,2 5-4 15,2 0-4-15,-2 3-3 0,4 1 0 0,4 2 2 16,2-2 0-16,0 1 3 0,1-2 1 16,3-2 4-16,4 0 0 0,-1-5-2 0,3 0-4 15,5-5-5-15,0-2-6 0,1-4-8 16,1-4 0-16,0-4-6 0,4-6-7 0,-2-2-9 16,-3-7-10-16,1-3-6 0,-6-2-14 15,3-6-10-15,-7-1 1 0,-3-2 1 0,0-5-1 16,-3-1 6-16,-7 0 0 0,0-1 6 15,-7 0 3-15,1 0 4 0,-4 1 4 0,-7 4-5 16,5 2 3-16,-7 2 5 0,3 3 5 16,-7 5 4-16,6 2 7 0,-3 3 13 15,1 3 4-15,-1 3 1 0,3-1-7 16,7 3-24-16,-3 0-53 0,3 2-93 0,4 1-128 16,-3-3-144-16,9-3-173 0,0 1-70 15,0-2 2-15,0-3 67 0,0-1 115 0</inkml:trace>
  <inkml:trace contextRef="#ctx0" brushRef="#br1" timeOffset="154783.67">27815 7164 257 0,'-2'1'456'0,"-2"2"110"0,0-1 104 16,4 0-39-16,-2 2-42 0,2 0-53 15,-4-2-71-15,4 1-77 0,0 0-75 0,0-3-68 16,0 1-40-16,0 2-28 0,0-3-20 16,4 3-22-16,-2-1-22 0,2-1-24 15,2 2-25-15,5 0-25 0,3 0-18 0,3 0-23 16,1 0-26-16,7-3-29 0,-6 0-34 16,7-1-39-16,1-1-47 0,0-2-49 0,0-1-73 15,0 1-115-15,-4-3-110 0,-1 2-106 16,3-4-111-16,-6 1-24 0,1-1 49 0,-7-1 114 15,1-1 129-15</inkml:trace>
  <inkml:trace contextRef="#ctx0" brushRef="#br1" timeOffset="154981.06">28235 6871 319 0,'4'0'491'0,"8"3"91"16,-1 3 77-16,-1 2-85 0,0 2-64 0,1 7-84 15,-1 4-92-15,-2 6-80 0,3 4-70 16,-1 5-59-16,0 5-48 0,3 5-32 0,5 2-23 16,-5 5-31-16,3 1-59 0,1 0-105 15,-1-1-142-15,1 1-163 0,-1-4-170 0,1-4-74 16,-1-1 3-16,-1-8 73 0,-3-4 126 16</inkml:trace>
  <inkml:trace contextRef="#ctx0" brushRef="#br1" timeOffset="155375.1">28979 7029 215 0,'-4'-5'425'0,"2"1"87"0,-2 1 78 15,4 0-51-15,0 3-38 0,0 0-50 16,0 3-58-16,0 6-62 0,0 4-58 0,0 5-61 15,0 3-51-15,0 7-48 0,6 1-30 16,-2 6-27-16,0 1-18 0,2 3-17 16,0-1-15-16,5 3-8 0,-5-2-23 0,4-1-24 15,1-1-38-15,-1-4-61 0,-2 0-93 0,3-3-122 16,-1-3-114-16,-4-5-128 0,5-3-78 16,-1-4 0-16,-4-8 67 0,2-4 105 0,-6-6 123 15</inkml:trace>
  <inkml:trace contextRef="#ctx0" brushRef="#br1" timeOffset="155568.6">29142 7308 190 0,'4'-5'395'0,"-2"1"63"16,-2 1 47-16,0 0-87 0,5 1-65 16,-10 2-47-16,5 0-36 0,-6 2-24 0,-4 1-7 15,0 3-4-15,-7 0-23 0,-2 1-32 0,-5 0-38 16,-3 1-36-16,-2 1-37 0,-8 0-41 15,4 1-57-15,-7 4-105 0,-1 0-152 16,6 2-178-16,-2 0-165 0,-1 4-75 0,1 1-5 16,4 3 72-16,0 0 130 0</inkml:trace>
  <inkml:trace contextRef="#ctx0" brushRef="#br1" timeOffset="158372.03">29246 6745 229 0,'6'-3'328'16,"-6"0"29"-16,6 4-6 0,-6 1-84 0,4 3-57 15,-4 2-35-15,0 2-15 0,0 3-2 16,0 4-3-16,0 4 0 0,-4 4-1 0,-2 5-6 16,4 4-8-16,-2 3-17 0,-1 3-23 15,3 1-18-15,-2 1-27 0,4 1-20 16,0-3-1-16,0-1 7 0,4-1 11 0,-2-5 4 16,3 1 11-16,5-4 12 0,-4-2 3 15,0-4 0-15,5-2 5 0,-1-4 6 16,2-1 2-16,5-3-7 0,-3-2-9 0,3-4-16 15,0-2-16-15,5-4-20 0,-1-2-6 0,2-4-8 16,4-2-6-16,-5-2-3 0,5-5-3 16,0-1-6-16,-6-1-8 0,6-3-24 15,-5-1-38-15,1 0-61 0,-2 1-79 0,1-2-80 16,-5 2-84-16,4 0-71 0,-5 0-78 16,-1 1-44-16,-3 0 21 0,-6 0 59 0,3-2 73 15</inkml:trace>
  <inkml:trace contextRef="#ctx0" brushRef="#br1" timeOffset="158547.25">29632 6941 40 0,'-10'6'285'0,"0"5"45"15,1 6 38-15,1 5-36 0,2 5-20 0,2 5 7 16,2 2 15-16,-3 4 1 0,10 1-7 16,-3 3-36-16,6 3-58 0,2 2-64 0,-1 0-62 15,7 4-54-15,3-1-76 0,-7 1-102 16,9 0-115-16,-3-5-125 0,-1-4-162 0,4-4-87 15,-5-6-7-15,1-6 60 0,-3-5 91 16</inkml:trace>
  <inkml:trace contextRef="#ctx0" brushRef="#br1" timeOffset="158880.35">30085 7135 212 0,'0'-1'494'0,"4"0"116"0,0-1 98 0,2 0-17 16,1 1-85-16,3-2-102 0,-4 2-104 0,9-3-98 15,-7 1-88-15,2 0-64 0,5 0-47 16,-3-1-33-16,5 1-24 0,-1-2-20 0,-1 1-14 16,1-1-14-16,1 1-14 0,-1-1-19 15,-3-1-24-15,3-1-26 0,-1 4-34 0,-5-3-65 16,0 0-91-16,-1 1-105 0,-5 2-93 16,2 0-107-16,-2 0-91 0,-4 0 4 0,0 0 61 15,-4 2 106-15,-2-1 106 0</inkml:trace>
  <inkml:trace contextRef="#ctx0" brushRef="#br1" timeOffset="159065.03">30058 7015 16 0,'-17'-1'301'0,"5"1"107"0,2 0 136 16,8-2 42-16,-7 1 18 0,9-1-19 16,9 2-45-16,-3-1-90 0,6-1-128 0,5 2-129 15,-1-2-87-15,11 2-41 0,0-1-29 0,0 0-18 16,4-2-17-16,-2 0-21 0,4-3-36 15,-2 0-69-15,-2-3-113 0,-2-2-132 0,-4 1-136 16,1-3-155-16,-5 1-56 0,-3 1 17 16,1 3 92-16,-3 2 117 0</inkml:trace>
  <inkml:trace contextRef="#ctx0" brushRef="#br1" timeOffset="161499.64">31315 6688 65 0,'0'-12'295'0,"8"1"52"0,-6 3 59 15,4-2-36-15,-2 4-6 0,3-1 19 0,1 2 25 16,-6 1 10-16,2 0-18 0,-2 1-39 15,-2 1-60-15,4 1-67 0,0-1-69 0,-4 0-57 16,0 2-39-16,3-1-26 0,-3 1-17 0,-3-1-11 16,3 1-6-16,-8 0-2 0,2 0-5 15,0 0 2-15,-5 1-2 0,-5 2 0 0,-1 2-3 16,-3 4-2-16,-3 0-1 0,0 4-3 16,-4 5 1-16,1 5-3 0,-1 2 2 0,0 2-1 15,0 4 2-15,8 3 0 0,-6-3-2 16,9 2 1-16,-1-1 1 0,7-1 1 0,4-1 5 15,2-1 4-15,2-4 3 0,4-1 7 0,2-3 1 16,6-3 2-16,1-2-3 0,1-5-1 16,2-2-3-16,-1-6-5 0,7-3-2 0,-1-6-3 15,2-4-4-15,-1-4-3 0,-1-5-3 16,2-4 1-16,-5-5 1 0,5-4-2 0,-5 0 5 16,1-3 6-16,-5 0 7 0,-1 3 9 15,-5 6 12-15,4 4 15 0,-1 2 10 0,-7 5 3 16,2 3 1-16,-2 3-1 0,2 4-11 15,-4 7-12-15,0 7-10 0,0 8-4 0,4 12-1 16,-2 7-2-16,4 8-1 0,3 7-2 0,1 6 0 16,2 6-4-16,1 4-10 0,7 5-15 15,1 3-17-15,2 0-24 0,0 1-28 0,3-2-64 16,-1-1-119-16,-6-2-158 0,6-5-219 16,-7-4-114-16,-1-4-40 0,-1-6 23 0,-5-6 108 15,3-8 158-15</inkml:trace>
  <inkml:trace contextRef="#ctx0" brushRef="#br1" timeOffset="162995.96">13422 14531 400 0,'-2'-2'594'0,"-2"0"91"0,4 1 64 0,4 1-69 16,-4-2-158-16,0 1-141 0,2 1-124 15,-2-2-86-15,-2 2-58 0,2-1-43 0,-4-1-30 16,-3 0-18-16,-3 0-11 0,0-3-8 15,-7 2-4-15,1 2-2 0,-1 1-2 0,-4 0-3 16,3 1-1-16,-3 4 1 0,1 2-1 16,3 2 4-16,0 5 1 0,5 1 4 15,-2 3 4-15,3 1 3 0,5 4 3 0,0 5 5 16,2 1 3-16,2-1-2 0,2 4 4 16,2 1-6-16,2-1-1 0,2 2-4 0,0-1-3 15,-2-2-1-15,7 0-4 0,-1 0-1 16,-2-3-1-16,7-2 1 0,-5-2 2 0,0-5 4 15,-1-1 8-15,1-4 7 0,0-6 5 16,1-3 2-16,-1-5 0 0,2-5-6 0,-1-3-8 16,-1-9-7-16,3-2-8 0,-3-5-3 15,0-8-4-15,1 0 0 0,1-8-4 16,-4-2-1-16,-2-3-1 0,1 0 0 0,-7 2-5 16,4 4-2-16,-4 3-2 0,0 4-4 15,-4 7 2-15,4 2 0 0,-5 4 3 0,5 5 5 16,-2 2 1-16,-2 3 7 0,2 2 1 15,-2 1 5-15,0 1 1 0,4 2 0 16,-2 0 5-16,-2 1 2 0,4 0 6 0,-4 0 2 16,4 2 7-16,-2 0 7 0,2 4 7 15,0-3 4-15,-5 1 4 0,5 3 7 0,0 0 2 16,0 0 6-16,0 2 2 0,0-1 0 16,5 1 1-16,-5 1-3 0,2 1-1 15,2 1-1-15,-4 1-2 0,6 2-1 0,-2 4-1 16,2 2-2-16,0 6-4 0,5 3-2 15,-1 6-5-15,5 5-8 0,-3 6-9 0,5 6-7 16,3 8-3-16,-1 1 0 0,2 4-4 0,1 2-5 16,-1 0-15-16,2-2-24 0,-3-1-35 15,1-5-43-15,-2-5-75 0,-5-6-134 0,-2-5-169 16,3-7-208-16,-3-9-108 0,-1-5-36 16,-5-5 35-16,4-6 114 0,-4-7 178 15</inkml:trace>
  <inkml:trace contextRef="#ctx0" brushRef="#br1" timeOffset="167580.54">15330 14775 190 0,'-4'-17'436'0,"4"4"115"0,0 2 110 0,0 5-18 15,-5 2-44-15,5 4-56 0,0 4-81 0,-2 5-89 16,2 5-86-16,0 4-76 0,0 2-45 16,2 7-34-16,-2 5-22 0,9 7-20 15,-3 3-19-15,0 5-19 0,5 4-18 0,1 4-9 16,-2 1-9-16,1 1-13 0,5-3-20 15,-6-2-30-15,3-2-35 0,-3-6-53 16,1-5-75-16,-1-4-131 0,0-5-159 0,-4-7-157 16,5-7-114-16,-5-5-25 0,4-10 29 15,-4-7 117-15,1-9 160 0</inkml:trace>
  <inkml:trace contextRef="#ctx0" brushRef="#br1" timeOffset="167925.2">15419 14451 223 0,'6'0'456'16,"-2"7"111"-16,2 6 104 0,5 7-32 0,-1 5-46 15,2 7-69-15,-1 4-87 0,3 6-87 16,-6 5-85-16,7 5-79 0,-3 2-54 0,-1 3-39 16,3 2-26-16,-2 0-22 0,5-1-17 0,-3 0-9 15,3-2-3-15,2-4-4 0,-3-1 0 16,1-6-4-16,3-3 0 0,1-4-10 15,-4-8-11-15,3-2-11 0,-1-7-12 0,1-5-11 16,3-6-8-16,-2-7-1 0,-5-5 2 16,5-4 5-16,-4-3 7 0,-1-3 4 0,-6-3 5 15,-1-1-2-15,-1-2-2 0,-6 4-6 16,-2-1-5-16,0 2-9 0,-2 1-6 0,-2 2-8 16,-6 3-6-16,3 3-7 0,-3 1-2 15,0 6-7-15,-3 1-16 0,-3 5-35 0,1 2-57 16,-1 2-68-16,-1 1-74 0,1 1-79 15,-1-1-85-15,1 1-46 0,5-3 22 0,-1-1 60 16,2 0 71-16</inkml:trace>
  <inkml:trace contextRef="#ctx0" brushRef="#br1" timeOffset="168468.55">16909 14560 198 0,'0'-8'590'16,"6"0"132"-16,0-2 81 0,5 2 30 0,3-4-180 16,-1 0-164-16,3 1-158 0,1 2-118 15,-1 2-71-15,1 2-43 0,-3 1-28 0,3 7-23 16,-1 1-16-16,1 4-9 0,-1 2-11 15,1 5-9-15,-3 6-4 0,-1 3-4 0,1 3-1 16,-1 4-1-16,-3 3-2 0,-4 2 3 16,0 1-2-16,1 4 5 0,-3-3 0 0,2 0 3 15,-6-1 2-15,4-2-2 0,0-1 1 16,-2-2 1-16,2-3-2 0,-1-2 1 0,1-3 2 16,0-5 0-16,-2-2 0 0,4-4-1 15,2-2-2-15,-1-6-4 0,3-5-7 16,0-3-13-16,3-5-17 0,-1-8-19 0,7-3-23 15,-1-6-23-15,3-5-42 0,2-6-59 16,-1-4-74-16,3-1-70 0,-2-3-49 0,0-1-36 16,-7 5-14-16,5-1 2 0,-5 4 22 15,1 1 11-15,-3 2 17 0,-1 5 30 16,-3 2 49-16</inkml:trace>
  <inkml:trace contextRef="#ctx0" brushRef="#br1" timeOffset="168721.91">17602 14458 24 0,'-7'1'287'0,"7"6"49"0,-2 2 46 15,-2 2-44-15,0 1-22 0,-2 4 0 0,2-1 20 16,2 3 29-16,-3 0 34 0,5 1 7 16,0 1-19-16,5-1-40 0,1 2-60 15,4-2-69-15,0 0-71 0,3-3-47 0,1 1-36 16,3-2-22-16,-1 0-13 0,3-2-11 16,6-1-6-16,-2 0-5 0,-1-1-3 0,3-2-3 15,-2-2-2-15,0 2-3 0,-1 0 0 16,-1 0-6-16,2 2-3 0,-3-1-3 0,-3 2-5 15,-1 0-7-15,1 2-11 0,-7 0-13 16,-3 2-28-16,1 0-45 0,-6-1-64 0,-4 2-93 16,-2-2-101-16,-7-2-99 0,1-1-93 15,-7-1-80-15,1-4 6 0,-7-4 63 0,0-3 96 16,-3-3 103-16</inkml:trace>
  <inkml:trace contextRef="#ctx0" brushRef="#br1" timeOffset="168891.48">17513 14666 310 0,'-4'-29'432'16,"8"-3"75"-16,2 4 51 0,8-1-90 0,5 1-58 16,4 1-65-16,4 0-65 0,4 2-63 15,2 3-55-15,4-2-59 0,2 3-54 0,0-1-62 16,3-1-76-16,1 1-80 0,1-1-73 16,-5 1-64-16,0-1-56 0,2-1-45 15,-8 2-23-15,5-1-22 0,-9 1 19 0,4 4 40 16,-6 1 54-16</inkml:trace>
  <inkml:trace contextRef="#ctx0" brushRef="#br1" timeOffset="169475.79">18722 14808 63 0,'-6'0'558'0,"6"-2"149"15,0 2 92-15,4 2 57 0,-2-1-125 16,4 3-179-16,-2-2-171 0,0-1-138 15,-2-1-86-15,-2 0-51 0,5 2-40 0,-5-2-31 16,6 0-39-16,-6-2-40 0,6 1-54 16,-2-3-92-16,2-2-142 0,5-2-142 0,-1-1-137 15,0-2-122-15,3 3-33 0,3-3 46 16,-1 1 117-16,1 2 136 0</inkml:trace>
  <inkml:trace contextRef="#ctx0" brushRef="#br1" timeOffset="169623.93">18987 14722 97 0,'8'3'330'0,"2"0"62"16,-4 2 56-16,5 1-50 0,-1-2-45 16,0 1-33-16,1-1-45 0,-1-1-50 0,0-1-59 15,-1-1-79-15,1 0-89 0,4-2-99 16,-5 0-84-16,5-4-79 0,-1 1-71 0,3-4-69 16,-1-2-39-16,1-1 13 0,-4-2 38 15,3 1 55-15</inkml:trace>
  <inkml:trace contextRef="#ctx0" brushRef="#br1" timeOffset="169794.43">19292 14614 173 0,'7'-1'286'0,"-1"1"43"15,2 0-29-15,0 0-33 0,-3 0-14 0,5 0-15 16,0 0-16-16,-4 0-26 0,7 3-29 16,-3-3-33-16,0 4-40 0,5-3-38 0,-3 1-42 15,1 0-43-15,1-1-46 0,-1-2-50 16,1-1-55-16,-2-2-55 0,-1-2-66 0,-1-2-75 15,3-1-21-15,-3 0 18 0,-4 0 35 16</inkml:trace>
  <inkml:trace contextRef="#ctx0" brushRef="#br1" timeOffset="171611.71">9420 16896 193 0,'2'4'327'0,"2"1"23"0,-2-2 11 0,6 0-130 16,-1-1-79-16,-1 2-47 0,4-3-31 15,3 1-14-15,-3 1-10 0,0-3-7 0,7 1-8 16,-3 0-14-16,-1-1-7 0,3-1-6 16,1 0-7-16,-1-2 4 0,5 1 3 0,-5-1 5 15,7-1 5-15,2-1 0 0,-2-2-1 0,6 2-8 16,2-2-14-16,2-1-13 0,6-1-9 16,4 2-7-16,1-2-3 0,10 1 4 0,-1 0 2 15,3 1 4-15,8-2 4 0,2 4 8 16,1-3 0-16,3 0-2 0,0 1 1 0,0-1 5 15,7 1 2-15,-7-2-2 0,7 1 2 16,-1-2 3-16,5 1 3 0,-3-2-10 0,7-1-14 16,-2 0-14-16,-3-1-16 0,7-1-11 0,-4 0-15 15,0-2-13-15,1-2-6 0,-1 0-4 16,4 0 4-16,2 0 2 0,2 0 8 0,2-1 12 16,0 1 12-16,4-2 17 0,0 0 17 0,0 1 6 15,-2-2 6-15,6 1 9 0,3 1 5 16,5 0 0-16,1 0-1 0,0-1 4 0,-3 2 5 15,7-2 14-15,-5 4 15 0,1-2 12 16,8-1 10-16,-3 3 6 0,5-2 3 0,4 0-11 16,-2 0-6-16,2 2-7 0,0-2-2 15,2 0 2-15,-2 3 1 0,3-2 6 0,-1 1 3 16,2 0-6-16,-2 2 6 0,4-1 9 16,-4 0-2-16,4 1 1 0,-3 1 1 15,3 1 9-15,-4-2-12 0,4 1-11 0,-2-1-16 16,-6 1-9-16,-2-2-8 0,-6-1-6 15,-1 2-5-15,1-1-4 0,-4-1 5 16,-7 0 1-16,0-2-5 0,-5 1 14 0,-3 1 3 16,-4 0 2-16,-5-1-6 0,3 2-14 0,-8 2-11 15,2-1-33-15,-3 3-33 0,1 1-42 16,0 0-61-16,-3 2-64 0,-4 1-27 0,-1 2-4 16,-3 1 19-16</inkml:trace>
  <inkml:trace contextRef="#ctx0" brushRef="#br1" timeOffset="184006.95">23340 12291 195 0,'8'-17'366'0,"2"5"63"15,1 2 55-15,-5 1-72 0,4 1-28 0,-3 2-8 16,-3 0-3-16,2 2-12 0,0 1-22 16,-2-1-33-16,-4 2-51 0,6 1-51 15,-6-1-55-15,5 0-43 0,-3 1-29 0,-2-1-18 16,0 1-15-16,-2-1-9 0,-3-1-2 15,-1 0-4-15,-4-3-1 0,-3-1-3 16,-7-2-6-16,-1 0-5 0,-2 0 3 0,-3-2-1 16,-3 4-2-16,-2 1-4 0,-3 1-1 15,1 5-6-15,0 2-10 0,-4 4-7 0,4 4-1 16,2 3-1-16,2 3 2 0,2 3 1 16,0 3 3-16,7 4 3 0,-3 2 0 15,11 5 5-15,-3 4 2 0,5 4 4 0,4 3 2 16,-1 6 4-16,7 2 3 0,0 5-4 15,0 4-1-15,7 4 0 0,-1 1-2 0,-2 3-4 16,6-1-4-16,-4 2-5 0,5-1-6 16,1-1-21-16,-4-1-17 0,5-2-20 0,-3-4-30 15,1-2-44-15,-1-4-54 0,-2-4-53 16,2-6-74-16,-3-5-71 0,3-4-56 16,0-5-43-16,-3-6-44 0,3-5-11 0,0-6 45 15,-4-6 70-15,5-6 73 0</inkml:trace>
  <inkml:trace contextRef="#ctx0" brushRef="#br1" timeOffset="184265.47">23255 13180 282 0,'6'-10'454'0,"5"2"88"0,-7 2 70 15,2 2-96-15,0-2-56 0,-6 3-38 0,0-2-45 16,-6 4-46-16,-4-1-23 0,-3 2-8 0,-7 2-22 15,1 1-40-15,-8-2-33 0,-8 3-28 16,2-2-39-16,-6-1-32 0,-5 3-28 0,-3 0-22 16,-3 1-20-16,0 0-14 0,1 3-15 15,1 1-17-15,-1 3-24 0,3 2-31 0,3 0-35 16,1 3-49-16,3 0-87 0,6-1-159 16,2-2-188-16,4 1-186 0,4-3-75 15,3-3-11-15,1 0 61 0,5-7 154 0,3-2 198 16</inkml:trace>
  <inkml:trace contextRef="#ctx0" brushRef="#br1" timeOffset="184785.37">24016 11948 89 0,'0'-7'334'0,"0"0"53"16,4 1 38-16,-4 1-64 0,-4 2-40 15,4 2-23-15,-4 2-3 0,-3 5 9 0,-5 3 16 16,-2 6 13-16,-3 6-19 0,-4 7-38 15,-1 9-50-15,1 7-49 0,-2 9-53 0,5 7-41 16,-1 9-23-16,2 6-15 0,5 6-4 16,2 6-7-16,6 5 4 0,8 2-4 15,0 4-3-15,6-3-6 0,3 1-6 0,7-4-4 16,3-2-8-16,0-4-7 0,2-7-7 0,-1-6-14 16,3-8-16-16,0-8-31 0,0-6-61 15,0-10-111-15,0-8-133 0,0-11-138 0,2-8-163 16,2-12-62-16,-5-7 7 0,-3-4 87 15,0-8 126-15</inkml:trace>
  <inkml:trace contextRef="#ctx0" brushRef="#br1" timeOffset="185828">24316 12997 151 0,'-5'-1'447'16,"5"-2"90"-16,0 3 68 0,0 0-24 16,0 0-105-16,0 3-88 0,0 1-86 0,0 4-62 15,0 2-40-15,0 5-21 0,0 3-19 0,0 3-16 16,0 3-15-16,5 3-20 0,-5 2-27 16,6 2-25-16,0 1-16 0,-2 1-20 0,2-2-11 15,5 1-7-15,-5-2-6 0,2-3-2 16,0-5-3-16,-4-1 6 0,3-5-2 15,-3-5 0-15,0-4-2 0,-2-6 1 0,4-9-2 16,-2-5 9-16,3-9 8 0,-1-4 5 16,-2-6 2-16,2-2 1 0,0-5 2 0,3-3-10 15,-3 3-5-15,0-2-4 0,4 3 1 16,1 6 0-16,-5 3 2 0,8 5 6 0,-1 6 1 16,-1 4 0-16,3 4-1 0,-3 5-1 15,5 9-3-15,3 2-6 0,-3 6-6 0,3 6-7 16,3 3-11-16,0 5-17 0,2 7-38 15,2 1-68-15,2 3-103 0,-3 1-123 16,3-2-124-16,-2-4-141 0,0-4-67 0,0-6 11 16,-6-7 76-16,-1-6 113 0,-7-9 126 15</inkml:trace>
  <inkml:trace contextRef="#ctx0" brushRef="#br1" timeOffset="186177.4">24805 12305 151 0,'-6'-20'380'15,"0"3"86"-15,6 5 82 0,2 4-26 0,4 4-12 16,3 4-19-16,3 3-34 0,5 6-49 15,3 3-55-15,3 5-73 0,0 3-64 0,4 7-61 16,4 2-34-16,-3 6-20 0,8 2-24 16,-3 5-11-16,0 6-11 0,4 3-9 0,-4 8-12 15,2 4-11-15,-2 6-2 0,2 4-2 16,-6 1-8-16,-2 7-5 0,-4-1-5 0,-2 2-5 16,-5-4-6-16,-5-2-13 0,-7-2-17 15,-4-5-23-15,-4-5-29 0,-11-5-35 16,-1-7-65-16,-7-6-109 0,-4-3-127 0,-6-11-121 15,-4-4-133-15,-3-9-68 0,1-5 19 16,-8-10 90-16,3-7 128 0</inkml:trace>
  <inkml:trace contextRef="#ctx0" brushRef="#br1" timeOffset="186591.1">25889 12957 127 0,'0'4'397'0,"0"-1"95"0,0-1 97 15,0-1 2-15,4 1-16 0,-2-2-28 16,-2 0-40-16,0 0-54 0,4 0-66 0,2 0-74 16,0 0-74-16,5 0-60 0,5 0-54 15,5 0-40-15,2-2-33 0,8 1-18 0,-2-1-13 16,4-1-7-16,-2 1-7 0,2 0-10 15,0-1-15-15,-6 0-25 0,0 0-32 16,-1 0-38-16,-3-1-43 0,-6 0-71 0,3 1-136 16,-7-1-144-16,1-3-165 0,-8 0-99 15,1 0-26-15,-3-5 41 0,-4 1 129 0,-4-1 156 16</inkml:trace>
  <inkml:trace contextRef="#ctx0" brushRef="#br1" timeOffset="186810.82">25791 12687 127 0,'-8'3'615'15,"4"1"130"-15,10 2 77 0,5 0 58 16,1 2-142-16,7-2-204 0,-1 0-182 0,5-2-118 16,-2 0-71-16,5-2-54 0,1-2-44 15,6-2-40-15,-2-2-36 0,3-2-36 0,-1-3-40 16,0-1-51-16,0-2-88 0,-2-2-135 15,-4 1-137-15,-3-1-171 0,1 3-91 0,-2 2-15 16,0 0 57-16,-3 7 126 0,7 3 145 16</inkml:trace>
  <inkml:trace contextRef="#ctx0" brushRef="#br1" timeOffset="187586.39">26976 12688 402 0,'-4'-10'497'0,"4"-1"76"0,0 3 55 16,0 3-95-16,0 1-74 0,0 0-58 0,0 2-61 15,0 1-50-15,0 2-51 0,0 3-45 16,0 3-40-16,0 4-42 0,4 5-26 15,-2 4-11-15,-2 4-5 0,4 3-5 0,2 3-6 16,3 3-4-16,-3 3-7 0,0 1-14 16,4 4-8-16,-3-2-9 0,3 1-6 0,-4-4-9 15,4-1-5-15,-3-3-5 0,-1-3-3 16,-2-6-5-16,-4-4-7 0,6-5-17 0,-6-4-10 16,4-2-7-16,-4-7-5 0,0-5 4 15,0-5 8-15,-4-10 14 0,4-4 14 16,-2-10 10-16,-2-5 6 0,0-5 4 0,4-4 0 15,0 1 0-15,-2-1 0 0,4 2 2 16,2 2 3-16,2 4 6 0,0 1 5 0,5 4 3 16,3 3 6-16,-1 2 7 0,3 3 6 15,1 4 0-15,-1 2 10 0,5 2 1 16,-5 4-2-16,7 6 2 0,-6 0-5 0,3 5-5 16,3 4-6-16,-2 4-4 0,1 4-6 0,5 6-5 15,-2 5-4-15,0 4-2 0,0 7-5 16,2 2-5-16,-5 5-5 0,7 1-9 0,-2 6-16 15,0 1-22-15,-2 1-27 0,-2 1-29 16,-3-1-66-16,-1-4-116 0,-5-3-147 16,-1-2-169-16,-3-7-128 0,-10-4-50 0,0-7 26 15,-4-7 99-15,-2-7 152 0</inkml:trace>
  <inkml:trace contextRef="#ctx0" brushRef="#br1" timeOffset="188370.25">27389 12010 420 0,'0'0'514'0,"0"2"77"0,0-2 66 0,0-2-95 16,0 2-84-16,2-1-74 0,-2 1-60 15,0-4-50-15,0 4-48 0,0 0-46 16,5-2-43-16,-5 0-30 0,0-1-25 0,4-1-20 16,-2-3-12-16,4 0-15 0,4-3-8 15,1-2-7-15,-1 0-3 0,6 1 0 0,1 1-1 16,0 1-4-16,-1 2-4 0,1 0-5 16,-1 4-3-16,5 3-7 0,-5 2-6 15,1 2-5-15,-1 1-4 0,1 4-6 0,-3 1-3 16,-1 4 0-16,3 1-2 0,-5 3-3 15,-1 0 3-15,-4 3-2 0,0 1-2 0,-6 1-7 16,0 1-3-16,-6 0-4 0,0 1-6 16,-8 1-2-16,1-1-2 0,-3 1 0 0,3-1 2 15,-5-1 4-15,1 0 5 0,1-3 6 16,3-2 9-16,-1 1 9 0,5-3 5 0,-1-2 5 16,4-2 7-16,-2-1 8 0,6-1 8 15,-3-2 6-15,5-2 12 0,0-1 9 0,0 0 2 16,7-1 5-16,3 1 2 0,7-3-4 15,-1-1-9-15,11 2-6 0,0-4-8 16,0 0-12-16,6-4-9 0,4 2-13 0,-4-3-16 16,4 1-21-16,-4 1-32 0,0 0-35 15,0 0-43-15,1 1-78 0,-1 1-120 0,-7 1-170 16,1 0-199-16,-4 0-84 0,2 1-20 16,-7-1 48-16,-1 2 112 0,2 1 183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3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39 304 0 0,'7'-22'5471'0'0,"-4"8"4238"0"0,-5 14-9500 0 0,1-1 1 0 0,0 1-1 0 0,0-1 1 0 0,0 1-1 0 0,0 0 1 0 0,-1 0-1 0 0,1 0 1 0 0,0 0-1 0 0,0 0 1 0 0,0 0-1 0 0,-1 0 1 0 0,1 0-1 0 0,0 0 1 0 0,0 0-1 0 0,0 1 0 0 0,0-1 1 0 0,-1 0-1 0 0,0 1-209 0 0,-6 2 152 0 0,0 0 0 0 0,-1 1 0 0 0,1-1 0 0 0,1 2 0 0 0,-1-1-1 0 0,1 1 1 0 0,-1 0 0 0 0,2 0 0 0 0,-1 1 0 0 0,0 0 0 0 0,1 1-1 0 0,0-1 1 0 0,1 1 0 0 0,-4 4-152 0 0,-11 18 133 0 0,1 1-1 0 0,-15 30-132 0 0,-18 49 240 0 0,5 3 0 0 0,5 1 0 0 0,4 2-1 0 0,6 2 1 0 0,-17 114-240 0 0,32-135 156 0 0,4 0-1 0 0,0 85-155 0 0,13-149 24 0 0,0 1-1 0 0,3-1 1 0 0,0 1-1 0 0,2-1 0 0 0,2 0 1 0 0,1 0-1 0 0,1-1 1 0 0,1 0-1 0 0,2 0 0 0 0,7 10-23 0 0,-11-27 6 0 0,0-1 0 0 0,1 0 1 0 0,0 0-1 0 0,2-1 0 0 0,-1 0 0 0 0,1-1 0 0 0,1 0 0 0 0,0-1 0 0 0,0 0 0 0 0,1-1 0 0 0,0 0 0 0 0,13 5-6 0 0,-13-7-299 0 0,0-2 1 0 0,0 0 0 0 0,0 0-1 0 0,1-2 1 0 0,-1 1 0 0 0,11 0 298 0 0,-11-3-985 0 0,-1 0 1 0 0,1-1-1 0 0,-1 0 1 0 0,0-1-1 0 0,1 0 1 0 0,-1-1-1 0 0,11-2 985 0 0,-22 4-359 0 0,0-1 0 0 0,0 1-1 0 0,0 0 1 0 0,0 0 0 0 0,1 0 0 0 0,-1 0 0 0 0,0-1 0 0 0,0 1-1 0 0,0-1 1 0 0,0 1 0 0 0,0-1 0 0 0,0 1 0 0 0,0-1 0 0 0,0 0-1 0 0,0 1 1 0 0,0-1 0 0 0,0 0 0 0 0,0 0 0 0 0,0 0-1 0 0,0 1 1 0 0,-1-1 0 0 0,1 0 0 0 0,0 0 0 0 0,-1 0 0 0 0,1 0-1 0 0,-1 0 1 0 0,1-1 0 0 0,-1 1 0 0 0,1 0 0 0 0,-1 0-1 0 0,0 0 1 0 0,0-1 359 0 0,-3-6-2090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21T14:39:52.1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7669 2803 293 0,'4'0'452'0,"-4"2"55"0,2-1 41 0,2 2-91 15,-4-3-93-15,2 1-74 0,3-1-59 0,-5 2-40 16,0-2-29-16,4 2-38 0,-4-2-32 16,2 2-35-16,-2-1-20 0,0-1-19 0,0 0-8 15,0 0-7-15,0 0-3 0,0 0 0 16,0 0-3-16,0 0 3 0,0 0-2 15,0 0 2-15,0 0 0 0,0 0-2 0,0 0 2 16,0 0-4-16,4 0-2 0,-4 0-14 16,0-1-25-16,0-1-36 0,0 2-51 0,0-2-55 15,0 2-63-15,0-2-49 0,0 2-45 16,0-1-47-16,0-3-61 0,0 0-2 16,2 1 29-16,-4-2 46 0,2 1 61 0</inkml:trace>
  <inkml:trace contextRef="#ctx0" brushRef="#br0" timeOffset="2085.42">7665 2737 174 0,'0'-3'306'0,"4"0"50"16,-4 2-3-16,0-1-17 0,0 1-23 0,0-1-10 15,0 2-5-15,0 0-8 0,0 0-22 16,0 0-18-16,0 3-12 0,0 3-4 0,-4 3-18 16,4 5-17-16,0 5-22 0,-6 5-23 0,6 4-34 15,-2 6-36-15,-3 4-25 0,5 8-17 16,0 3-11-16,0 4-9 0,0 4-7 15,0 1-4-15,5 4-2 0,-3-1-5 0,4-1 1 16,-2 1 0-16,0-2 3 0,2-2 11 16,1-3 9-16,-1-4 9 0,4-4 9 0,0-2 6 15,1-5-2-15,1-5-4 0,-1-4-4 16,3-4-6-16,3-3-1 0,-1-4-7 0,3-4 1 16,1-6-6-16,7-5-8 0,0-6-11 15,2-6-11-15,2-7-16 0,-2-7-15 16,2-4-14-16,2-4-12 0,-6-4-20 0,0-3-27 15,-9 0-52-15,3-1-75 0,-11 1-100 0,1 0-103 16,-5 1-89-16,-2 2-80 0,-8 1-51 16,0 0 30-16,-2 3 81 0,-11-1 100 15,5 5 103-15</inkml:trace>
  <inkml:trace contextRef="#ctx0" brushRef="#br0" timeOffset="2307.36">7570 2872 114 0,'0'-15'591'16,"6"3"142"-16,6 2 82 0,5-1 48 0,4 3-152 15,5-2-201-15,8 0-173 0,3-1-134 0,2 1-78 16,0-1-45-16,5 1-27 0,-1-1-23 16,-2 2-17-16,-5 0-7 0,-1 2-10 0,-8 1-8 15,-5 0-20-15,-3 0-35 0,0 1-78 16,-11 3-113-16,2 0-134 0,-6 2-119 0,-4 3-124 15,-4 1-95-15,2 4 11 0,-8 0 76 0,-1 8 121 16,-5 0 115-16</inkml:trace>
  <inkml:trace contextRef="#ctx0" brushRef="#br0" timeOffset="2483.21">7739 3168 460 0,'-10'31'604'0,"4"2"128"0,6-3 91 15,6 1-93-15,0-3-105 0,5-3-117 16,5-2-117-16,1-4-113 0,5-4-78 0,3-4-59 15,4-4-42-15,2-7-40 0,2-7-34 16,0-6-32-16,6-6-36 0,-1-5-44 0,5-6-49 16,-6-4-89-16,3-1-141 0,-7 2-166 15,-2 5-197-15,-2 4-83 0,-3 4-11 0,8 9 57 16,-3 7 134-16,2 11 170 0</inkml:trace>
  <inkml:trace contextRef="#ctx0" brushRef="#br0" timeOffset="2905.2">8186 3367 71 0,'0'-6'575'0,"0"2"155"0,6 1 94 15,4 3 61-15,1 3-119 0,5 3-183 16,1 3-177-16,5 4-138 0,3 3-85 16,4 6-59-16,2 1-39 0,2 5-34 0,0-2-22 15,5 2-22-15,-3 0-13 0,-2-2-8 16,-2-2-13-16,2-3-9 0,-6-3-20 0,-5-6-45 16,3-5-98-16,-6-4-168 0,-3-6-194 15,1-7-188-15,-3-5-82 0,-7-8-10 0,-3-4 71 16,-4-3 161-16,-8-1 192 0</inkml:trace>
  <inkml:trace contextRef="#ctx0" brushRef="#br0" timeOffset="3065.23">8500 3255 418 0,'-4'19'523'16,"4"8"81"-16,0 6 80 0,0 8-96 16,6 2-88-16,-6 2-90 0,6 5-85 0,-6-4-71 15,4 1-73-15,-4-4-68 0,0-1-55 16,0-4-59-16,0-4-90 0,-4-2-135 0,4-5-156 15,0-5-172-15,0-5-138 0,0-4-53 16,4-7 35-16,3-6 103 0,-3-7 139 16</inkml:trace>
  <inkml:trace contextRef="#ctx0" brushRef="#br0" timeOffset="3445.22">8899 3284 165 0,'4'-2'326'0,"-2"4"40"0,-4 0 27 16,-2 5-89-16,-2 3-51 0,-5 0-31 0,1 4-16 16,0 1-9-16,-7 1-11 0,1 1-14 15,-1 2-22-15,1 1-22 0,-1 1-32 0,5 1-29 16,-3-1-25-16,5 3-16 0,0 0-3 0,3 0 7 16,5 1 18-16,4 1 24 0,-2-2 15 15,11 1 16-15,-1 0 0 0,2-4-6 16,5 1-10-16,4-4-17 0,-1-3-9 0,-1-5-11 15,8-5-8-15,-7-5-8 0,3-5-8 16,-6-10-7-16,3-4-7 0,-9-8-5 0,1-5-5 16,-8-5-4-16,-4-2-2 0,-4 0 0 15,-2 0-2-15,0 3-3 0,-1 4 0 0,-1 5-1 16,0 4 0-16,0 8 2 0,1 4 2 16,1 7 2-16,2 8 1 0,4 7 2 0,0 7 1 15,0 7 0-15,6 7 0 0,5 4-3 16,-1 3-10-16,7 3-25 0,-3-1-55 15,-2 2-87-15,5-4-110 0,0 0-126 0,-1-6-160 16,-1-3-61-16,-3-6 5 0,4-5 63 16,-5-5 99-16</inkml:trace>
  <inkml:trace contextRef="#ctx0" brushRef="#br0" timeOffset="4163.42">9058 3555 255 0,'-2'-5'391'15,"2"5"51"-15,0 3 54 0,2 5-85 0,2 0-32 16,2 5-9-16,-1 0 7 0,5 5-1 16,-4 1-21-16,7 1-45 0,-3 3-57 15,0-2-68-15,3 2-64 0,1-1-48 0,-4-2-29 16,3-1-18-16,3-3-12 0,-5-4-5 16,-1 0-7-16,0-4-2 0,1-5-2 0,-5-3-1 15,0-6-3-15,0-6 0 0,-2-5 1 16,-4-5 0-16,0-6 2 0,0 0 1 15,-4-3-1-15,2-2 0 0,-2 1-1 0,4 2 2 16,-4 4 2-16,2 3 0 0,2 5 2 16,2 3 2-16,2 3 2 0,2 4-4 0,-2 2 0 15,9 4-4-15,-3 6-2 0,5 2-2 0,1 2 1 16,1 6-1-16,-1 4 1 0,5 0 2 16,-2 3 1-16,1 1 1 0,1 1-1 15,-3-2 2-15,-1-1-2 0,-3-2 1 0,-1-5-1 16,-3-2-1-16,-4-3-1 0,1-3-4 15,-3-1 3-15,2-6 0 0,-2-3-1 0,0-3 2 16,2-2 2-16,1 0 2 0,-1-3-3 16,4 2-2-16,0 2-2 0,3 1 1 15,-3 2-5-15,1 3-3 0,1 4-3 0,2 3-3 16,-3 3 0-16,-1 2-3 0,-2 3-7 16,3 2-2-16,-1 4 0 0,0 0 4 0,1 3 3 15,-1 1 5-15,-2 2 11 0,3 2 6 16,-1-1 3-16,0 4 2 0,1 2 0 15,1 1 0-15,-2 1-2 0,1 1 2 0,5-2 2 16,-5-2 1-16,1-1-1 0,5-3-2 16,-7-3 4-16,0-2-2 0,-4-6-3 0,-1-5 1 15,1-3-2-15,-6-7 2 0,0-9-4 16,-4-5 2-16,-3-7 3 0,1-8-3 0,-4-7-1 16,0-5-1-16,1-6 2 0,1 0 0 15,-2-1 2-15,3 0 2 0,5 4 5 0,-2 5 0 16,4 2 1-16,4 6 2 0,-2 4-2 15,5 6 0-15,1 3-2 0,2 4-1 0,3 5-3 16,-3 5-4-16,2 2-4 0,5 5-1 16,-7 3-1-16,7 5 0 0,-7 2 1 15,5 2-2-15,-3 5 3 0,-2-1 1 0,-3 2-2 16,-1 2 0-16,-6 1-1 0,0-2-2 0,-6-1-2 16,-5 0-40-16,1-3-70 0,-7-7-103 15,1-1-132-15,-1-7-153 0,-3-5-148 0,1-6-39 16,5-9 27-16,1-4 82 0,-1-6 124 15</inkml:trace>
  <inkml:trace contextRef="#ctx0" brushRef="#br0" timeOffset="4817.47">9988 2978 151 0,'9'-22'303'15,"-3"7"23"-15,-4 2 15 0,2 6-112 16,0 6-60-16,-2 6-27 0,-2 7-3 0,4 6 7 15,-4 5 16-15,-4 10 16 0,4 2 11 0,0 6-1 16,0 4-12-16,0 4-18 0,4 2-28 16,-4 2-32-16,7-1-32 0,-3-1-26 15,2-1-16-15,0-2-11 0,0-2-5 0,5-5-4 16,-1-3 1-16,2-4 0 0,3-4-4 16,1-5-1-16,7-2-1 0,-2-5 1 0,2-6-1 15,1-4-3-15,1-7 1 0,2-4 3 16,0-5 3-16,-2-5 16 0,-1-4 9 0,3-4 4 15,0-3 1-15,-6-2 4 0,0 0-1 16,-5-3-20-16,-8 2-7 0,3 0-4 0,-3-1-1 16,-6 1-3-16,-4 3-1 0,-2 3-4 15,0 1 3-15,-3 5-4 0,-3 2-1 16,0 4 1-16,-7 3 3 0,1 6 1 0,-1 4-1 16,-6 5 0-16,3 6 4 0,-7 3-2 15,8 4 0-15,-1 6-1 0,7 0 1 0,3 2 3 16,6 2 0-16,4-1 2 0,6-1 3 15,2 0-1-15,5-3 1 0,3-2-3 0,7-3-1 16,-2-6 1-16,5-5-1 0,3-5-4 16,2-7 0-16,2-7-4 0,1-9 1 15,-1-5 6-15,0-7 11 0,2-4 0 0,-6-7 9 16,2-4 7-16,-6-2 6 0,-1 2-6 16,-5 2-8-16,0 5-5 0,-7 5-4 0,-2 8-8 15,-3 3-7-15,-1 5-1 0,-2 5-1 16,-4 5-1-16,0 5-2 0,0 6 1 15,-4 5 4-15,-2 3 1 0,6 5 1 0,-7 2 1 16,7 1 3-16,0 3-2 0,0 1 0 16,7 1 1-16,-1 1 2 0,0 0 3 0,4-3 7 15,1 1 3-15,-1-1 7 0,2-1 1 16,3-2 0-16,-3 0-4 0,3-2-6 0,-3-2-6 16,-2-1-8-16,1-1-4 0,-1-1-1 15,-8-1-2-15,2-1-2 0,-4 3 1 0,-4-1 2 16,-2 1-5-16,-4 0-33 0,-7 3-85 15,1 0-109-15,-1 0-150 0,-4 1-163 0,3 1-84 16,1 1-10-16,1 1 59 0,1-2 98 16</inkml:trace>
  <inkml:trace contextRef="#ctx0" brushRef="#br0" timeOffset="6383.24">11809 3588 165 0,'0'0'409'0,"3"1"67"16,-3 3 47-16,4 4-43 0,0 0-92 15,-2 4-61-15,2 1-42 0,-4 2-24 0,6 4-9 16,-6 1-5-16,6 1-22 0,-1 4-27 15,-3-3-31-15,6 3-36 0,-6 1-39 0,6-1-34 16,-2-1-22-16,1-1-15 0,-1-2-10 16,-2-3-8-16,2-4-2 0,-2-1-2 15,-2-8 0-15,2-1-2 0,-4-8 0 0,7-4 2 16,-7-9-2-16,6-2 0 0,-6-7 3 16,4-3 1-16,-4-2-1 0,4-5 1 15,-4 2 1-15,2-2 1 0,-2 3-3 0,4 1 0 16,-4 2 4-16,0 3-1 0,2 3 0 15,3 2 0-15,-1 4 1 0,-2 4 4 0,2 0 4 16,-4 4 3-16,6 1 2 0,-6 3 3 16,6 3-2-16,-2 2-4 0,1 1-5 0,1 4-2 15,0 3-4-15,0 6-3 0,5 2 0 16,-1 1-2-16,0 4-4 0,3 2 1 16,-3 2-1-16,6 2-1 0,-1-2 3 0,-3 1-1 15,5-3 3-15,-7 0 0 0,3-4 2 0,-3-4 3 16,0 0 3-16,-4-3 1 0,1-5 6 15,1-5 5-15,-2-2 7 0,-2-7 9 0,-2-5 7 16,2-8 5-16,-4-5 0 0,0-2 2 16,-4-4-4-16,4 0-5 0,0 3-6 15,-2 1 1-15,4 6 3 0,-2 4 1 0,11 5-1 16,-1 5-5-16,7 7-4 0,3 8-14 16,3 8-13-16,6 5-13 0,2 7-11 0,2 4-10 15,0 2-9-15,0 0-9 0,0 0 0 16,-2-3-4-16,-4-1 0 0,-4-7-1 0,0-1-2 15,-9-6-8-15,3-4-22 0,-5-4-20 16,-2-4-12-16,1-4 0 0,-1-5 6 0,-4-5 13 16,0-1 26-16,3-3 29 0,-7-1 22 15,4-2 13-15,-2-3 10 0,2 1 8 0,-6-1 3 16,6 0 4-16,-6 1 1 0,5 1 6 16,-5 0 3-16,0 0 4 0,-5 1 4 15,5 2 5-15,0 0 7 0,-2 1 0 0,-2 4 3 16,2 1-4-16,-2 2 0 0,-2 2-9 15,-4 3-3-15,-1 3-10 0,-5 5-3 0,-1 4-4 16,1 4-1-16,-1 5 0 0,3 6-2 16,1 2 1-16,3 5-1 0,4 3 1 15,1 4-4-15,3-1-1 0,4 2 0 0,-2 1-2 16,5-3 2-16,1-3 4 0,4-2 12 16,-4-3 6-16,1-8 14 0,3-5 9 0,-4-5 4 15,4-10-6-15,1-8-10 0,-1-8-8 16,3-11-11-16,-3-5-11 0,-4-6-2 0,4-4-1 15,-1-6 4-15,-1 1 1 0,-4-1 3 16,6 4 1-16,-3 1 4 0,-1 6 2 0,-2 6 1 16,2 3 3-16,0 6 2 0,3 1-3 15,-3 7-1-15,0 0-4 0,-2 5-4 0,2 1-5 16,-6 3-3-16,7 3-7 0,-3 2-3 16,-2 3-2-16,2 6-2 0,-4 2-1 15,4 1-2-15,-2 5 0 0,-2 1-1 0,0 3-3 16,4 2 1-16,-2-2-2 0,-2 3 1 15,4 0-1-15,1-1 1 0,-3-2 0 0,4-1-1 16,-2-1-1-16,2-4 3 0,-2-1-1 16,2-5 0-16,-1-3-3 0,1-4-1 0,0-3 1 15,0-5 1-15,-2-4 3 0,3-3 4 16,-3-1 6-16,2-5 2 0,0 0 1 0,-2 1 2 16,2-1 0-16,-1 3 0 0,-3 2-3 15,2 2 1-15,2 2-1 0,-2 2-4 16,-2 2-5-16,2 4-3 0,0 1-2 0,3 3 0 15,-5 2-3-15,2 3 2 0,2 2 3 16,2 0 4-16,-1 0-1 0,-1 1 3 0,0-1 2 16,0 1 2-16,2-4 0 0,-1 1 2 15,-1-1 0-15,-2-4 4 0,2 0 0 16,0-1-1-16,-2-4 2 0,3-1-1 0,-3 2 0 16,2-1 0-16,0-1 0 0,-2 3 1 15,3 0-4-15,-1 5-1 0,0 1 0 0,2 6-1 16,0 2-1-16,-3 6 1 0,1 5 1 15,0 6 0-15,2 5 1 0,-6 2-1 0,2 6 0 16,-4 3-3-16,0 0 0 0,-6 5 0 16,-4 0-2-16,0 1-1 0,-7 2-1 15,-4-2-11-15,-1-2-23 0,-9-5-49 0,-2-2-97 16,-1-4-171-16,-5-6-198 0,0-5-160 16,-4-5-64-16,1-6 3 0,5-6 73 0,8-7 159 15</inkml:trace>
  <inkml:trace contextRef="#ctx0" brushRef="#br0" timeOffset="7773.57">14042 3277 423 0,'6'-9'540'16,"4"3"62"-16,-5 3 33 0,1 1-121 0,-6 6-153 15,0 2-111-15,-4 2-84 0,-3 5-44 16,1 2-21-16,-6 1-8 0,-3 2-12 15,5 2-12-15,-6-2-15 0,5 3-4 0,-1-1 7 16,-3-1 16-16,7 2 16 0,0-2 13 16,2 1 14-16,4 1 1 0,2 0-7 0,2-1-15 15,4 3-15-15,4 0-10 0,-4 1-10 16,9 1-9-16,-3-1-9 0,-1 1-6 0,3 3-8 16,-2-3-10-16,-1 1-4 0,-5 1-7 15,0-2-4-15,-2 0-6 0,-4 2-3 0,-4-2 0 16,2-2-5-16,-4 2-7 0,-2-3-13 15,-5-2-20-15,3-2-48 0,-3-5-82 16,-1-4-115-16,-3-3-126 0,1-5-106 0,-1-5-73 16,5-3-14-16,-2-7 50 0,7 0 113 15,1-2 150-15,2 1 145 0,8-1 126 0,2 1 96 16,5 0 67-16,1 1 42 0,9 1 18 16,1 1 12-16,9 0 4 0,3 1 11 0,1-1 8 15,8 0 16-15,5-1 18 0,-5-2 7 16,7-1 16-16,-7 2 5 0,5-3 0 0,-9 1-23 15,0 1-33-15,-2 0-36 0,-4-1-42 16,-6 2-44-16,-4-3-40 0,-2 1-27 0,-1-2-19 16,-7 0-11-16,-3-2-7 0,-4 0-7 15,-6-3-5-15,0 0-1 0,-2 2-4 16,-6 0 1-16,2 3-4 0,-5 2-1 0,-1 4-5 16,0 5-1-16,-3 3-1 0,-1 8-1 15,-5 6 4-15,2 5-2 0,-1 7 9 0,-1 4 1 16,5 4 3-16,-1 8 0 0,5 0 5 15,-3 4 4-15,9 0 6 0,2 2 3 0,4-2-1 16,4 1 2-16,2-3-3 0,0-2-2 16,5-2-1-16,5-4-2 0,-1-6-1 0,7-1 7 15,-1-9 5-15,2-3-1 0,4-10 3 16,0-4-1-16,1-8-3 0,8-6-7 0,-7-7-6 16,4-7-3-16,0-4-3 0,-6-4-1 15,-1-2 2-15,-3-2-1 0,-8 3 1 16,-3 1 1-16,-2 3 3 0,-5 4-3 0,-5 3-1 15,-5 4-1-15,3 4 0 0,-6 5 0 16,-2 4-3-16,-3 5 3 0,-3 5 1 0,-1 6-1 16,-3 5 3-16,-3 3-2 0,2 6 2 15,-2 3 0-15,7 2 2 0,-5 2 1 0,9 2 4 16,1 1 4-16,1 1-1 0,6-2 3 16,4 2 1-16,4-1-1 0,2-3-2 0,5-3-1 15,5-3 1-15,1-4-3 0,3-2-3 16,7-7-2-16,0-4 0 0,2-4-3 0,4-6-1 15,2-6-4-15,0-5 1 0,-1-5-3 16,3-5 0-16,0-3 1 0,-8-5 2 0,2 1-1 16,-8-1 3-16,-3 2 2 15,-7 2 0-15,-3 2 0 0,0 4 0 0,-5 2-1 16,-3 5 0-16,4 3-2 0,-6 5 4 0,0 2-1 16,0 4-2-16,0 6 5 0,0 3-2 15,-2 4 2-15,-2 3 0 0,4 3 0 0,0 0 2 16,0 3-2-16,4 0 2 0,-2 0 0 15,2 2 3-15,0-2-4 0,-2-2 2 16,2 1 4-16,2-4-3 0,1-2-1 0,-3-1-1 16,0-2 3-16,-2-4-2 0,4-2-2 15,-2-4-1-15,3-4-2 0,-1-6-3 0,-2-1 3 16,2-5-1-16,0-2 1 0,3-1 2 16,-7 0 0-16,6 1 2 0,-6 1-2 0,4 3 1 15,2 2 0-15,-1 2-1 0,-1 5 0 16,0 0 1-16,4 5-1 0,1 2 0 0,-1 1-1 15,0 4 1-15,-1 1-1 0,1 1-2 16,0 4 0-16,1 1 2 0,-1 1-1 16,2 2-1-16,3 2 0 0,-5 1 1 0,3-2 1 15,-3 1-2-15,2-4 3 0,-3-1 2 16,-1-1 0-16,0-4-2 0,-2-2 0 0,-4-4 0 16,3-4-1-16,1-3-3 0,-2-6-1 15,-4-2 3-15,4-4 1 0,-2-3 1 0,-2-1 1 16,4-3 3-16,-4 2-1 0,2 0 1 15,2 4-3-15,1 2 2 0,-3 6-3 0,8 1-1 16,-4 6-5-16,4 4-2 0,5 6 1 16,-3 2-3-16,1 3-2 0,1 5-11 15,3 0-16-15,3 4-12 0,3-1-41 0,0 3-94 16,4 3-106-16,0-3-83 0,4 1-57 16,-2-1-39-16,-3-4-13 0,3-3 36 0,-2-3 44 15,-2-5 20-15,-6-2 25 0,1-4 31 16,1-2 37-16</inkml:trace>
  <inkml:trace contextRef="#ctx0" brushRef="#br0" timeOffset="8285.29">16491 3696 105 0,'5'28'474'0,"1"4"71"16,0 5 40-16,8 7 25 0,3 4-186 15,0 3-104-15,-1 3-68 0,1-1-27 0,-1 3-14 16,1-5-3-16,-3-1-17 0,-1-5-37 16,-3-5-40-16,-4-6-42 0,0-5-27 15,-2-9-16-15,-4-7-9 0,0-8-7 0,-6-12-5 16,2-12-1-16,-2-11-3 0,0-10-4 16,-5-11-1-16,5-9-3 0,-4-9-2 0,4-6 4 15,2-5-1-15,-1-1 3 0,5 3 0 16,5 5 4-16,1 7 1 0,4 5 7 0,0 11 12 15,3 9 9-15,1 7 5 0,3 9 7 16,-1 7 1-16,1 8-6 0,4 8-10 16,-3 4-9-16,-3 7-7 0,1 7-6 0,1 3-4 15,-5 5-4-15,-2 3-1 0,-3 6-3 0,-3 1-7 16,-4 4-1-16,0 1-4 0,-11 0-17 16,1 0-54-16,-2-2-94 0,-5-2-138 15,-4-5-148-15,3-5-185 0,-3-3-89 0,1-10-5 16,3-2 68-16,5-9 124 0,-3-4 144 15</inkml:trace>
  <inkml:trace contextRef="#ctx0" brushRef="#br0" timeOffset="8639.27">16862 3606 63 0,'20'-17'299'0,"-3"3"46"16,-3 5 36-16,-1 2-59 0,-3 1-57 15,-4 4-37-15,0 2-20 0,-2 5-14 0,-4 1-2 16,0 5 1-16,-6 1-2 0,2 1 5 0,-6 2 8 15,4 3-2-15,1 0-3 0,-1-1-12 16,4 1-18-16,-2-2-26 0,4 1-26 0,0-2-32 16,4-1-27-16,4 1-22 0,3-2-16 15,5-1-9-15,5-2-9 0,6-1-4 16,0-1-6-16,6-1-1 0,-4-4-2 0,6-1-1 16,-2-5 2-16,-4-3 0 0,2-2 1 15,-4-4 4-15,-4-4 3 0,-1-3 4 0,-7-3 2 16,-3-1 0-16,-6-4 2 0,-6 1-1 15,0-1-4-15,-6 2-1 0,0-1 0 0,-9 3-4 16,-1 2-1-16,-3 3 1 0,-5 5-3 16,-3 1 0-16,-2 3-2 0,2 4-13 15,-2 3-30-15,2 4-48 0,2 3-59 0,2-1-74 16,7 2-76-16,-1 2-71 0,11-1-56 16,2 2-52-16,8 0-46 0,2-3 18 0,7 0 52 15,1-4 65-15,3 1 80 0</inkml:trace>
  <inkml:trace contextRef="#ctx0" brushRef="#br0" timeOffset="8804.31">17215 3436 202 0,'17'-19'290'0,"-3"1"42"0,-4 4-32 0,-3 4-27 16,3 2-5-16,-8 4 2 0,2 4 5 15,0 4 8-15,-2 7 3 0,-2 7-1 0,0 4-4 16,0 5-13-16,4 6-27 0,-2 3-34 16,3 1-36-16,-1 3-44 0,2-1-47 15,0-2-40-15,0-5-36 0,-2-4-77 0,3-7-130 16,-3-6-153-16,-2-9-195 0,6-9-128 15,-6-7-55-15,4-11 26 0,-6-7 104 0,0-6 143 16</inkml:trace>
  <inkml:trace contextRef="#ctx0" brushRef="#br0" timeOffset="8962.89">17165 3075 185 0,'0'-11'325'0,"5"7"30"15,1 1 19-15,6 6-117 0,3 1-72 16,1 2-51-16,-3 2-32 0,7-1-28 0,-5 2-19 15,1-2-25-15,1 1-31 0,-5-1-37 16,5-2-50-16,-3 1-49 0,-1-1-68 16,3 1-68-16,-6 0-58 0,3 0-8 0,-3 1 23 15,0 2 43-15</inkml:trace>
  <inkml:trace contextRef="#ctx0" brushRef="#br0" timeOffset="9197.43">17432 3223 65 0,'4'20'196'0,"-2"1"39"16,6 3-14-16,-1 2-16 0,-5 5-10 15,6 0-10-15,-2 4-2 0,0-1-3 0,1 2 5 16,1 3-6-16,0-2-4 0,3-1-10 15,-1-1-10-15,-4-2-11 0,4-3-12 0,1-3-1 16,-1-4 7-16,-4-3 16 0,0-6 8 16,1-5 3-16,1-4-1 0,-2-10-5 15,0-4-10-15,1-7-18 0,-3-7-20 0,2-4-12 16,-2-4-17-16,-2-1-18 0,2 2-21 16,-4 2-15-16,6 2-11 0,1 7-8 0,3 4-3 15,0 4-5-15,7 8-5 0,-3 6-8 16,5 5-12-16,2 8-54 0,1 5-94 0,5 6-116 15,4 5-96-15,2 4-68 0,0 1-80 16,7-2-86-16,-7-2 25 0,-2-6 79 0,-2-8 81 16,-3-7 60-16</inkml:trace>
  <inkml:trace contextRef="#ctx0" brushRef="#br0" timeOffset="9593.17">17949 2857 225 0,'-6'-4'399'0,"-1"-1"51"16,3 5 47-16,-2 5-74 0,-4 2-58 16,6 4-34-16,-3 5-8 0,1 7-2 0,0 4-4 15,2 7-27-15,0 7-39 0,4 5-51 0,0 7-54 16,4 5-49-16,6 5-48 0,3 3-27 15,1 3-22-15,3-1-25 0,-1-1-53 0,5-1-92 16,-3-4-119-16,7-7-131 0,0-4-149 16,0-8-115-16,2-9-24 0,0-9 52 15,-3-7 103-15,3-10 126 0</inkml:trace>
  <inkml:trace contextRef="#ctx0" brushRef="#br0" timeOffset="9751.76">18335 3672 3 0,'-2'-18'284'0,"-2"3"40"0,0 1 37 15,-2 1-31-15,2 1-44 0,-9 1-8 0,-3-1 12 16,-1 2 9-16,-6 0 6 0,-3-1-5 16,-5 2-29-16,-9 0-50 0,-3-2-51 0,-5 1-48 15,-1 1-64-15,-5-2-117 0,2 2-133 16,-1 2-164-16,3 2-186 0,2 2-96 16,11 3-31-16,8 3 56 0,4 2 100 0</inkml:trace>
  <inkml:trace contextRef="#ctx0" brushRef="#br0" timeOffset="10508.34">18222 2935 442 0,'10'-7'537'15,"0"0"57"-15,3 7 32 0,1 4-106 0,-1 3-175 16,-3 5-103-16,0 3-69 0,-4 4-48 16,1 7-27-16,-3 2-25 0,0 4-19 15,-2 5-20-15,-2 6-14 0,0 2-11 0,0 5-6 16,4 4-5-16,-4 2-6 0,6 2-2 15,-2-1-2-15,3 1 0 0,-1-3 1 0,0-5 3 16,-2-4 1-16,7-7 1 0,-5-5 3 16,4-5 12-16,-4-6 3 0,5-7 5 0,5-5 1 15,-1-5 4-15,3-9-1 0,3-5-9 16,2-5-3-16,8-5 0 0,-2-7-2 0,4-3 3 16,0-5 2-16,4-4 19 0,-4-2 25 15,0 0 24-15,-6-3 21 0,0 3 9 16,0 0 5-16,-11 3-19 0,1 3-24 0,-3 1-23 15,-3 5-19-15,-5 3-13 0,-4 2-9 0,-2 3-8 16,0 5-2-16,-6 4-4 0,-1 5 0 16,-7 5-3-16,2 4 3 0,-5 5 2 0,-4 7 1 15,3 5 3-15,-7 5-1 0,2 2 1 16,3 6 0-16,1 0 0 0,2 5 0 16,3-1 0-16,4 1 0 0,3 0 0 0,7-3 1 15,7 0 1-15,-3-6 0 0,8-2 0 16,9-6-2-16,0-4 1 0,1-5-3 0,5-6-3 15,6-7 2-15,4-7 0 0,3-6 1 16,3-5 0-16,0-6 2 0,1-7 2 0,-5-3-2 16,3-4 0-16,-7 1 0 0,-8 2-1 15,-7 5-1-15,-3 5-1 0,-1 4-2 16,-10 6 3-16,3 3 0 0,-7 6 2 0,-4 6-2 16,-2 4 0-16,-7 7 2 0,5 5 1 0,-4 4 0 15,-1 4 0-15,5 1 0 0,0 1 0 16,2 2-2-16,-2 1 1 0,2-1-1 15,4-1 1-15,0-1-2 0,0-1 1 0,0-2 0 16,4-2-1-16,0-2 0 0,-2-2-2 16,2-3-1-16,-2-1-3 0,-2-1-8 15,4-5-20-15,-4 2-52 0,4-1-74 0,-4-4-100 16,2 0-102-16,-2-2-93 0,0-4-87 0,0-4-75 16,0-4 7-16,5-6 63 0,-5-2 89 15,2-5 89-15</inkml:trace>
  <inkml:trace contextRef="#ctx0" brushRef="#br0" timeOffset="10795.15">19243 3537 15 0,'12'-27'261'0,"5"-1"32"0,-1 5 19 0,-1 2-61 16,-3 1-56-16,-1 3-19 0,-1 5-3 15,-4 1 1-15,0 3 1 0,-2 2-4 16,-4 2-21-16,5 4-31 0,-5 1-16 0,0 4-23 16,-5 4-13-16,1-2-4 0,2 5-1 15,-2 0 9-15,-2 0-4 0,2 0 2 0,-2 1 0 16,6 3-6-16,0-1-5 0,0 0-8 15,0 0-1-15,6 1-10 0,4 1-10 0,0-1-3 16,1 2-5-16,1 0-3 0,3 0-9 16,1 2-4-16,1 1 1 0,-1-1-4 0,1 5 0 15,-1-1 0-15,5 0-1 0,-5-1-2 16,-3 2-1-16,-3 0-2 0,1-1-2 16,-1-1-1-16,-8 0-4 0,-2-3-3 0,-6 0-24 15,-5-2-60-15,-1-3-77 0,-5-2-94 16,-7-4-124-16,1-3-118 0,-4-3-35 0,0-4 24 15,0-4 65-15,5-4 83 0</inkml:trace>
  <inkml:trace contextRef="#ctx0" brushRef="#br0" timeOffset="11313.81">20502 3471 348 0,'10'1'435'0,"0"2"45"0,3 0 26 15,-5 1-143-15,-6 0-106 0,2 0-66 16,-8 1-51-16,-2-2-32 0,-4 1-14 16,-1-1-7-16,-5 2-18 0,-3-1-13 0,-2 2-18 15,-5 2-17-15,5 2-16 0,-6 2-12 16,4 4-5-16,1 2-3 0,-1 1 0 0,2 3 6 16,5 2 6-16,1 2 7 0,3-1 14 0,6 2 22 15,1 0 18-15,5-1 24 0,5-1 29 16,-3-2 39-16,8-5 29 0,0-3 13 15,3-5 9-15,1-6-5 0,7-5-19 0,-3-9-38 16,3-8-38-16,2-5-28 0,-3-8-24 16,3-8-14-16,-2-5-9 0,-5-1-5 0,-3 0-8 15,-3 4-5-15,1 7-5 0,-5 7-3 16,-2 8-5-16,0 8-4 0,-4 11-1 16,0 11-4-16,0 11-3 0,0 8-6 0,2 9 0 15,-2 8-9-15,6 2-20 0,-2 2-61 0,3 2-75 16,3-1-96-16,0-5-105 0,-4-4-93 15,5-10-74-15,1-9-37 0,-1-10-10 16,5-13 54-16,-6-10 82 0,5-10 88 0</inkml:trace>
  <inkml:trace contextRef="#ctx0" brushRef="#br0" timeOffset="11493.22">20698 3650 235 0,'10'-75'309'0,"-3"0"48"16,-7 5-19-16,4 3-30 0,-4 7-11 16,0 7-5-16,0 7 1 0,0 10 9 15,0 6 21-15,-4 8 11 0,4 6-7 0,0 9-24 16,-7 10-35-16,5 6-43 0,-2 9-54 15,0 7-49-15,-2 8-38 0,4 6-28 0,2 8-16 16,0 7-13-16,2 3-11 0,2 3-15 16,2 2-9-16,0 0-11 0,5 0-20 0,-1-5-59 15,2-3-120-15,5-7-154 0,4-6-173 16,-1-8-160-16,7-9-73 0,0-11 12 0,2-8 97 16,-2-11 145-16</inkml:trace>
  <inkml:trace contextRef="#ctx0" brushRef="#br0" timeOffset="11655.79">21056 3549 192 0,'0'-17'358'0,"-4"3"37"0,1 6 40 0,-3 3-76 16,-2 2-45-16,-2 3-21 0,-3 2 2 15,-3 1 5-15,-5 0-13 0,-6 1-30 0,-6-1-51 16,-2 0-57-16,-6-1-49 0,-3-2-43 16,1 0-55-16,-7 0-113 0,3 1-164 0,5 1-226 15,1-2-121-15,4 0-59 0,4-3-7 16,10 1 81-16,6-2 147 0</inkml:trace>
  <inkml:trace contextRef="#ctx0" brushRef="#br0" timeOffset="12070.69">22029 2845 127 0,'7'-22'422'0,"-1"0"86"15,-2 3 63-15,2 1 2 0,-2 0-111 0,-4 0-50 16,-4-1-48-16,-6-1-49 0,-1 2-34 15,-5-2-41-15,-1 2-38 0,-5 2-44 0,-5 3-46 16,0 2-36-16,-2 4-26 0,-2 5-21 0,2 4-11 16,-2 8-10-16,4 4-5 0,0 7-3 15,4 5-2-15,1 10 5 0,1 3 9 0,4 10 7 16,7 5 7-16,0 7 4 0,4 9 2 16,-1 6-4-16,7 5-5 0,7 4-10 0,-1 3-8 15,2 3-7-15,0-3-6 0,3-2-11 16,3-4-17-16,-1-4-39 0,3-7-90 0,-1-8-150 15,3-6-156-15,3-9-194 16,22 19-886-16,-20-49 824 0,4-9 133 16,-4-10 154-16</inkml:trace>
  <inkml:trace contextRef="#ctx0" brushRef="#br0" timeOffset="12241.25">21955 3634 187 0,'-6'-18'390'0,"-1"3"56"16,3 6 55-16,-2 2-55 0,-4 4-67 0,-1 1-47 15,-1 4-22-15,-9 4-19 0,-1 1-22 16,-1 4-38-16,-4 2-38 0,-4 2-45 0,4 3-44 16,-6 0-41-16,0 1-36 0,0 1-51 15,2 1-86-15,6-1-132 0,-2-1-156 16,7-1-187-16,-1-1-96 0,9-4-22 0,1 1 50 16,1-5 111-16</inkml:trace>
  <inkml:trace contextRef="#ctx0" brushRef="#br0" timeOffset="12415.77">21779 3549 317 0,'23'-15'397'16,"0"7"31"-16,-3 10 37 0,-3 7-120 0,-1 9-44 15,-1 5-17-15,-3 10-2 0,-1 5 3 16,1 4-15-16,-4 5-38 0,-2-1-53 0,1 1-52 16,-1-4-49-16,2-5-43 0,-6-5-61 15,4-8-122-15,-6-7-151 0,5-10-206 16,-1-8-115-16,-2-12-58 0,-2-9 6 0,0-11 92 15,4-8 138-15</inkml:trace>
  <inkml:trace contextRef="#ctx0" brushRef="#br0" timeOffset="12575.19">21845 3146 312 0,'0'-8'449'16,"7"6"69"-16,-3 4 61 0,6 3-91 15,0 3-85-15,3 2-77 0,-3 1-68 0,2 1-64 16,3 0-61-16,-5 2-58 0,1-4-77 15,1 2-119-15,-2 2-141 0,3 2-179 0,1 0-128 16,3 4-63-16,1 0 4 0,1 4 77 16,0 0 117-16</inkml:trace>
  <inkml:trace contextRef="#ctx0" brushRef="#br0" timeOffset="13012.19">22195 3849 176 0,'0'22'341'0,"0"-2"31"0,0-4 22 15,0-4-99-15,-2-2-47 0,-3-5-8 16,3-5 5-16,-2-5 23 0,-6-6 26 0,4-6 10 16,2-4-24-16,-3-6-39 0,1-4-47 15,2-2-51-15,4-3-43 0,0-3-39 0,8 0-27 16,-1 0-17-16,5 1-9 0,4 2-3 16,1 2-1-16,4 4 3 0,6 3 0 15,-5 2 0-15,5 6 2 0,0 3-3 0,2 1-3 16,-2 8-3-16,-2 2-1 0,-3 3 1 15,1 5-2-15,-2 3-2 0,-5 2 0 0,1 0 2 16,-5 3-2-16,-1 1-2 0,-7 1 1 16,0 0 2-16,-2 0-3 0,-4 0 0 0,-2 1 5 15,-2 0 1-15,-3-2 0 0,3 0 0 16,-4 0 0-16,4-3 1 0,-5 0 1 16,5 0-1-16,0 0 0 0,2-2 1 0,-3 0 3 15,7 1-1-15,0 1-1 0,5 0 1 16,1 1 1-16,0 1-4 0,4 1 1 0,1 1-1 15,1 1-1-15,3 0 0 0,-3 2-1 16,4 1 1-16,-5-1 0 0,5 2-2 0,-5-1-1 16,1 2-4-16,-2-2-5 0,1 1-10 15,-5-2-26-15,2-2-46 0,-6-1-64 0,5-2-89 16,-7-4-76-16,0-2-73 0,0-5-64 16,0-8-56-16,-7-5-17 0,7-7 43 15,-6-7 60-15,2-5 70 0</inkml:trace>
  <inkml:trace contextRef="#ctx0" brushRef="#br0" timeOffset="13194.2">22602 3337 252 0,'6'-36'293'0,"2"6"32"16,-1 8-55-16,3 5-31 0,-4 5-18 0,7 8-2 15,-3 4 5-15,0 6 10 0,1 4 13 16,-1 8 0-16,2 6-4 0,-1 3-18 16,-1 6-30-16,2 3-30 0,-1 5-45 0,3 2-38 15,-1 2-39-15,-1-1-24 0,-2 1-17 0,1-3-19 16,-1-4-36-16,-4 0-77 0,4-5-106 15,1-3-125-15,5-4-127 0,-3-7-97 16,1-5-22-16,-1-4 47 0,3-5 92 0,-5-7 118 16</inkml:trace>
  <inkml:trace contextRef="#ctx0" brushRef="#br0" timeOffset="13367.74">22883 3585 164 0,'-4'-12'312'16,"0"3"19"-16,-2 1 16 0,3 1-121 15,-5 4-66-15,0 0-32 0,-7 1-7 16,-1 2 0-16,-5 2 4 0,-1 1-4 0,-5 0-20 16,-2-2-25-16,-2 2-28 0,2 1-21 15,-6 0-33-15,6-1-51 0,2 1-88 16,0-1-129-16,6 0-96 0,9 0-49 0,-1 0-16 16,9 1 33-16</inkml:trace>
  <inkml:trace contextRef="#ctx0" brushRef="#br0" timeOffset="13577.21">23325 3851 320 0,'-2'4'394'0,"-2"-3"20"0,0 2 12 15,4-1-157-15,0-1-97 0,-2 1-67 0,-2-2-39 16,4 0-15-16,0-2-9 0,0 1-8 15,0 1-13-15,0-2-15 0,0 2-43 16,0 0-99-16,6 0-158 0,2 2-82 0,-1-2-40 16,-1 1-17-16,6-1 21 0</inkml:trace>
  <inkml:trace contextRef="#ctx0" brushRef="#br0" timeOffset="14738.76">14569 5116 123 0,'-4'-6'495'0,"4"6"100"16,-2 8 74-16,2 5 38 0,-4 8-130 0,2 6-98 15,-2 8-98-15,-1 3-85 0,5 3-64 0,-2 7-47 16,-2 3-48-16,4 5-51 0,0 5-37 15,6 2-9-15,-6 3-12 0,9-1-10 0,-3-1-16 16,0-5-2-16,-2-4 1 0,2-8-2 16,1-8 1-16,-1-9-4 0,-2-9 1 15,2-12 3-15,0-13 0 0,5-9-1 0,-1-12-2 16,0-11 0-16,3-6 12 0,-3-8 7 16,0-1 4-16,-3 0 0 0,3 1 1 0,-4 6 1 15,4 6-13-15,-3 10-8 0,3 5-4 16,0 8-1-16,3 8 0 0,1 12 1 0,3 6-3 15,6 9-2-15,-3 7-8 0,7 6-4 16,0 3-3-16,2 5 2 0,4 3 0 0,-2 3 2 16,2-4 11-16,0 0 4 0,0-3 3 15,-2-6 3-15,-2-3 1 0,-4-7 1 0,-2-4-2 16,-5-9 0-16,1-6 1 0,-7-9-3 16,-1-5-3-16,-1-9-1 0,-4-3-2 0,-2-6-6 15,-4-3-10-15,0-1-9 0,-4-1-12 16,4 2-15-16,-4 2-17 0,4 2-2 15,0 2 0-15,4 5 6 0,-4 2 8 0,6 4 15 16,1 0 16-16,3 6 9 0,0 1 6 16,7 3-3-16,-1 5-5 0,5 0 1 0,2 5 0 15,-1-2 1-15,5 4 6 0,0 1 13 16,0-3 11-16,4 2 7 0,-2-1 5 16,-2-2 1-16,0-2 3 0,0-1-2 0,2-3-2 15,-9-4-2-15,3-1-3 0,-2-5-2 0,-5-3 1 16,1-2 1-16,-3-2 0 0,-6-5-1 15,-3-1-1-15,-1-3-3 0,-4-2-1 16,-4-2-5-16,-3-1-3 0,-3 2-1 0,0 2-2 16,-7 1-4-16,1 5 2 0,-5 5-2 15,-2 7-1-15,0 4-1 0,-8 8 13 0,5 6 8 16,-1 6 4-16,2 6 7 0,0 3 4 16,7 5 10-16,7 1-9 0,5 3 0 15,6 3 6-15,8 0 7 0,3-1 5 0,9 1-2 16,3 0 4-16,10-4-2 0,0-2-10 0,8-2-9 15,5-5-8-15,2-5-12 0,5-4-7 16,3-7-8-16,2-7-14 0,2-7-21 0,0-10-31 16,0-5-57-16,-4-8-68 0,-3-2-98 15,-7-2-120-15,-5 1-134 0,-6 2-116 16,3 5-23-16,-5 5 30 0,0 3 83 0,4 6 118 16</inkml:trace>
  <inkml:trace contextRef="#ctx0" brushRef="#br0" timeOffset="15697.16">16870 5328 58 0,'-4'6'477'0,"4"4"98"0,6 5 68 16,-2 6 46-16,-2 4-139 0,2 4-120 0,0 4-91 16,-2 2-71-16,3 2-55 0,-1 3-36 15,-2 1-36-15,4 1-39 0,-2 0-38 0,2-1-22 16,5-2-11-16,-5-3-10 0,4-3-8 15,0-5-6-15,3-4-3 0,-5-6-8 0,0-5 0 16,3-5-2-16,-1-6-1 0,0-10 0 16,3-4 0-16,-3-7 0 0,-4-6 3 15,5-2-1-15,-1-2 8 0,-4 0 3 16,5 0 5-16,-5 4 1 0,2 3-1 0,-2 4 0 16,0 4-4-16,5 5-6 0,-5 5-1 0,4 4-2 15,3 4-9-15,1 7-4 0,-1 3-3 16,3 4 1-16,1 4 0 0,3 0 3 15,-3 2 9-15,-1 0 5 0,1 0 2 0,-3-4-1 16,-1-2 2-16,1-5-1 0,-3-3-1 16,-3-5-1-16,0-5 2 0,0-8-4 0,3-3-6 15,-1-5-8-15,0-6-13 0,3-4-29 16,-3 0-47-16,0-2-52 0,1 2-62 0,-1 0-48 16,3 2-32-16,-3 3-7 0,0 2 19 15,1 3 34-15,1 5 47 0,-2 2 44 0,1 3 43 16,1 3 31-16,-2 3 23 0,1 1 23 15,1 4 18-15,-2 2 17 0,1 2 9 16,3 2 17-16,-5 1 18 0,-1 1 20 0,0 1 24 16,-4-1 24-16,2 0 16 0,1 0 5 0,-3 0-4 15,-4-1-15-15,4 0-21 0,-4-4-27 16,0-1-25-16,0-4-19 0,-4-3-19 0,0-5-18 16,2-5-30-16,-3-3-29 0,3-9-40 15,-2-1-35-15,0-4-35 0,4-5-17 16,-2-2-4-16,-2-2 9 0,4-3 33 0,-2 3 31 15,2-3 46-15,-4 3 38 0,4 1 44 16,0 2 30-16,4 5 32 0,-4 1 21 0,2 3 14 16,-2 4 11-16,4 1 8 0,-2 4 3 15,2-1 2-15,-4 5-2 0,6 0-2 16,-1 2-2-16,-3 2-10 0,2-1-14 0,0 2-16 16,-2 1-18-16,2 0-12 0,2-3-18 15,-6 2-9-15,4-1-7 0,-2-3-5 0,-2 2-2 16,5 0 1-16,-1 0-1 0,-2 1-2 15,2 1 2-15,-2-1 0 0,2 2 1 0,2 1-1 16,-2-1-1-16,3 4 4 0,-1-1 1 16,-2 2 3-16,0 2 2 0,-2-1 3 15,4 4 2-15,-1 4 2 0,-1 1 2 0,-2 4 3 16,-2 5 7-16,4 5 7 0,-4 5 12 16,0 4 7-16,0 3 12 0,0 6 2 0,0 1-2 15,0 4-10-15,0-1-12 0,2 1-14 16,2-1-15-16,-4-1-16 0,4-4-20 0,-2-4-49 15,2-4-61-15,1-4-65 0,-3-7-75 16,4-5-90-16,4-8-77 0,1-6-2 0,3-8 32 16,-2-8 53-16</inkml:trace>
  <inkml:trace contextRef="#ctx0" brushRef="#br0" timeOffset="15870.15">17928 5329 113 0,'8'-34'257'0,"-6"5"31"15,3 6-25-15,-3 7-47 0,-2 6-34 0,0 4-23 16,-2 9-15-16,-5 4-6 0,-1 9 3 15,2 6 15-15,-4 5 22 0,1 3 20 16,1 4 4-16,6 5-11 0,2 1-24 0,2 4-38 16,2 0-40-16,2 0-41 0,5 0-38 0,1-2-58 15,-2-4-88-15,5-2-99 0,-3-7-124 16,5-3-124-16,-1-6-53 0,-1-7 6 0,-3-8 62 16,-6-8 87-16</inkml:trace>
  <inkml:trace contextRef="#ctx0" brushRef="#br0" timeOffset="16062.92">17291 5014 1 0,'-33'-14'388'0,"7"3"77"0,7 3 72 0,4 6 56 16,5-2-128-16,4 3-71 0,0 1-67 15,6-2-65-15,-4 1-64 0,8 1-62 0,-4-1-96 16,6-1-142-16,0 0-152 0,4-1-187 15,1-1-140-15,5 0-67 0,7 4 8 0,2 0 79 16,8 5 113-16</inkml:trace>
  <inkml:trace contextRef="#ctx0" brushRef="#br0" timeOffset="16997.28">19201 5387 15 0,'-12'-16'383'0,"8"4"61"15,-6 2 40-15,3 5 27 0,-3 4-155 0,-2 4-84 16,-5 3-54-16,1 3-28 0,-5 3-16 16,-2 1-1-16,3 4-11 0,-3 1-19 15,2 0-27-15,-2 3-25 0,7-2-24 0,-5 2-19 16,5 0-9-16,5 1 6 0,-1 0 22 16,6 1 20-16,2-1 16 0,-1 0 12 15,10 2 3-15,1 0-8 0,4 1-14 0,5 1-20 16,1-2-12-16,3 2-16 0,1-1-12 15,3-1-11-15,-6 1-10 0,3-2-4 0,-7 1-9 16,-3-3-4-16,0-1-5 0,-5 1-4 16,-3-3-4-16,-4 0-7 0,-5 0-3 0,-1-5-12 15,-4 1-23-15,-3-5-38 0,-1-3-49 16,-1-3-51-16,1-3-42 0,-1-5-43 16,-4-4-26-16,5-2 0 0,-1-6 29 0,5-1 44 15,6 0 44-15,2-2 59 0,4 1 59 16,0 1 57-16,10 0 52 0,0 3 39 0,7 1 31 15,1 1 20-15,9 2 21 0,0 1 8 16,6 1-7-16,4 1-14 0,7-1-10 0,-1 2 6 16,1-3 4-16,5 2 11 0,-1-3 20 15,-3 1 19-15,-1 1 7 0,-3-2-16 0,-6 1-22 16,2-1-28-16,-6-1-34 0,-8-3-31 16,0 0-22-16,-2-3-12 0,-9-3-8 0,-2-1-7 15,-4-2-7-15,-1-2-3 0,-10 0-3 16,3 3-3-16,-8 2-1 0,0 1-4 15,-1 2-2-15,-1 5-2 0,-5 2 0 0,-3 7-1 16,3 6 1-16,-6 3 1 0,3 6-1 16,-3 5 4-16,-2 5 4 0,9 3 1 0,-3 5 2 15,5 2 1-15,3 2-1 0,3 2 0 0,4-1 3 16,4 1 9-16,4-1 5 0,4-3 6 16,1 0 1-16,3-6 5 0,5-2-2 15,3-6-9-15,3-2-6 0,0-5-4 0,4-6-2 16,-1-5-4-16,7-4 0 0,-1-7-1 15,-4-4-1-15,3-6 1 0,-2-3-4 16,-2-3 2-16,-2-4-1 0,-6-2 2 0,-5 1-2 16,-4-2 0-16,-1 2 3 0,-9 5 1 15,4 0-2-15,-8 4 0 0,-2 7-1 0,-1 3 0 16,1 5 0-16,-8 6 0 0,3 6-1 16,-5 6 0-16,-1 5 2 0,1 5-2 0,3 3 0 15,-1 6 7-15,6 0 4 0,-1 1 2 16,9 2 3-16,4 2 0 0,3 0 5 0,7-1-6 15,5-3-3-15,1-1-1 0,9-3 0 16,6-4-3-16,1-2-3 0,7-8-4 0,0-5-14 16,7-4-27-16,2-8-53 0,-1-6-70 15,3-8-86-15,0-5-106 0,-4-7-103 0,3-4-77 16,1-4-35-16,-4-2-26 0,-1 1 37 16,1 7 81-16,-7 5 105 0</inkml:trace>
  <inkml:trace contextRef="#ctx0" brushRef="#br0" timeOffset="17665.04">21008 5152 302 0,'-6'-9'578'0,"6"2"83"0,0 2 48 15,0 3-15-15,-2 1-208 0,-2 2-154 0,0 4-100 16,-3 0-59-16,-3 3-29 0,4 2-17 15,-4 1-18-15,-3 3-21 0,3 4-24 0,-5 2-24 16,3-1-15-16,2 3-11 0,-1 3-8 16,-1 2-5-16,2 0-1 0,5 1-2 0,-1 1-2 15,4-1-1-15,2-1 2 0,2 2 0 16,9-2 0-16,-1-3-2 0,6-1 0 0,7-1-2 16,4-6-2-16,0-4 0 0,4-4 0 15,2-8-1-15,-4-5-1 0,4-5 1 16,-6-6 0-16,-2-3 2 0,-7-2-2 0,-3 0-2 15,-7 2-4-15,2 1-5 0,-6 2-2 16,3 5 1-16,-7 3 0 0,0 4 5 0,0 4 2 16,0 4 9-16,-2 4 2 0,-3 0 4 15,5 3 0-15,-4 1 4 0,4 0 5 16,0 0 5-16,4 2 4 0,1-1 5 0,3-2 0 16,2 4-2-16,5-3-2 0,1-3-5 15,3 0-5-15,1-5 0 0,7-1-3 0,0-3-2 16,0-3-2-16,2-4-1 0,-2-4-1 15,-4-2-1-15,4-5-2 0,-11 0 1 0,-1-5 1 16,-3 2 0-16,-4-2 0 0,-6 1 0 16,-2 1 2-16,-2 2 0 0,-6 2-2 15,2 2-3-15,-5 3 1 0,-5 2-4 0,-1 2-2 16,-3 3-5-16,1 3-4 0,-4 0-13 0,-2 2-23 16,3 2-38-16,-1 0-57 0,2 3-72 15,5 1-85-15,1 0-82 0,7 2-69 16,0 1-86-16,8-3-40 0,4 0 21 0,0-2 65 15,4-3 79-15</inkml:trace>
  <inkml:trace contextRef="#ctx0" brushRef="#br0" timeOffset="17971.66">21529 5250 60 0,'12'4'280'16,"-1"2"40"-16,-1 2 28 0,0 2-75 15,-3 2-48-15,-1 2-11 0,-2 2 1 0,-4 0 16 16,0 2 31-16,0 2 33 0,0 3 22 15,0 1 6-15,4 0-15 0,-2 1-34 0,-2 2-53 16,6 0-54-16,-1-1-55 0,1-1-41 16,0-1-30-16,4-5-16 0,-6-2-1 15,3-3 0-15,3-7 3 0,-4-4 7 0,4-8 6 16,-3-5 3-16,3-6 0 0,0-7 1 16,1-5 0-16,1-2-3 0,-2-3-6 0,5 3-3 15,-3 1-5-15,1 5-3 0,5 3-3 16,1 8-7-16,-3 5 1 0,5 6-9 15,2 7-7-15,0 6-11 0,1 4-13 0,-1 6-16 16,4 3-36-16,2 1-93 0,-2 4-137 16,0 1-143-16,0-3-142 0,-5-2-133 0,-1-6-42 15,0-5 53-15,-9-3 121 0,-2-7 138 16</inkml:trace>
  <inkml:trace contextRef="#ctx0" brushRef="#br0" timeOffset="18239.37">22085 5257 212 0,'6'0'340'16,"-2"6"29"-16,3 5 33 0,3 4-101 15,0 4-30-15,-3 5 8 0,3 3 28 0,4 3 39 16,-7 2 28-16,5 1-5 0,-2 1-36 16,3 2-56-16,-3-1-63 0,4-2-69 0,-1 0-59 15,-3-2-39-15,3-5-22 0,-3-1-12 16,0-5-7-16,1-5-6 0,-5-7 0 15,4-3-4-15,-4-10-5 0,5-6 9 0,-1-6 0 16,-4-7 0-16,5-7-8 0,1-4-25 16,-2-5-53-16,1-2-88 0,-1 4-106 0,0-1-103 15,3 5-89-15,-3 4-83 0,5 3-73 16,-3 6 14-16,4 3 67 0,1 4 88 0,-3 2 89 16</inkml:trace>
  <inkml:trace contextRef="#ctx0" brushRef="#br0" timeOffset="18395.64">22592 5331 95 0,'4'5'275'0,"2"2"29"16,-2 2 12-16,-2 0-85 0,-2 4-46 16,4 0-26-16,-4 4-16 0,0 1-13 0,4 2-13 15,-4 3-17-15,2-2-19 0,3 2-24 16,-3 0-16-16,2 0-23 0,2-1-20 0,-2-2-40 16,2-4-59-16,5-4-91 0,-5-6-102 15,4-6-72-15,5-9-33 0,-3-6 13 0,0-6 43 16</inkml:trace>
  <inkml:trace contextRef="#ctx0" brushRef="#br0" timeOffset="18553.82">22612 5038 28 0,'-10'-24'280'0,"0"3"42"16,3 5 42-16,1 2-41 0,2 3-56 16,4 1-31-16,-2 3-27 0,-2 1-34 0,4 1-37 15,0 1-36-15,6-2-49 0,-2 4-75 16,6 1-87-16,1-2-125 0,1 4-129 0,5 1-72 15,6 4-22-15,-3 4 28 0,7 2 63 16</inkml:trace>
  <inkml:trace contextRef="#ctx0" brushRef="#br0" timeOffset="19067.87">22736 5373 333 0,'-4'22'438'16,"4"5"64"-16,0 3 63 0,4 2-92 0,-2 2-40 16,7-2-49-16,-7 2-32 0,4-2-35 15,2-2-52-15,-2-2-61 0,1-2-67 0,-1-5-40 16,0-3-35-16,2-3-21 0,-2-6-12 15,5-7-4-15,-1-7 2 0,-2-8 15 16,3-6 7-16,3-6 8 0,-1-8 2 0,1-5 0 16,-2-4-5-16,-1 0-15 0,1-2-12 15,-4 5-9-15,1 3 4 0,1 7 4 0,0 6 3 16,1 7-1-16,1 8-2 0,5 8-5 16,-3 8-8-16,3 8-13 0,5 7-11 0,-1 6-8 15,0 5-8-15,1 2-10 0,-1 0-26 16,4 0-27-16,-4-3-57 0,1-3-89 0,3-3-123 15,-6-6-119-15,1-3-117 0,3-8-106 16,-6-5-12-16,1-7 57 0,-1-7 110 16,-5-4 119-16</inkml:trace>
  <inkml:trace contextRef="#ctx0" brushRef="#br0" timeOffset="19423.48">23425 5395 18 0,'0'-10'288'0,"4"-1"39"0,-4 5 29 16,0 3-64-16,0 3-52 0,-4 3-36 15,-3 3-10-15,1 2 20 0,-4 3 38 0,-7 3 37 16,5 3 34-16,-5 1 19 0,-3 3-12 16,7 0-37-16,-1 1-52 0,1 2-56 0,3 1-59 15,0-1-46-15,6 2-35 0,4 0-23 16,0-4-13-16,4-1-8 0,6-3-7 16,0-3-7-16,3-7-6 0,3-5-7 0,1-6 0 15,4-7-7-15,-1-6-1 0,3-6 4 16,0-10 5-16,-1-3 5 0,-1-5 1 0,2 0 3 15,-7-4 4-15,-1 5 4 0,-3 2 3 16,-1 7 1-16,-5 3 5 0,4 7 3 16,-4 4 1-16,-1 7 0 0,1 6 0 0,2 6 1 15,-6 6 1-15,4 6 1 0,-2 4 3 16,3 5 1-16,-3 3 3 0,2 3-4 0,0 2-3 16,4 2-3-16,1-2-6 0,-1-2-7 15,0-3-19-15,3-5-67 0,-1-4-124 0,3-7-144 16,-3-8-175-16,9-9-129 0,-5-9-53 15,5-11 29-15,-9-5 107 0,5-7 132 16</inkml:trace>
  <inkml:trace contextRef="#ctx0" brushRef="#br0" timeOffset="19583.59">23685 4995 97 0,'-10'-23'293'0,"-3"6"37"16,7 4 32-16,2 3-80 0,-2 5-47 15,6 3-19-15,0 6-7 0,4 2-3 0,2 2-13 16,0 4-21-16,5 4-36 0,-1-1-32 15,-2 1-39-15,3-1-37 0,-1 2-36 0,4-2-62 16,-5 0-80-16,1-2-86 0,4-3-118 16,-1 1-95-16,-3-4-37 0,3-2 23 0,-3 1 57 15</inkml:trace>
  <inkml:trace contextRef="#ctx0" brushRef="#br0" timeOffset="20272.06">23805 5242 20 0,'-2'24'253'0,"-2"2"27"0,4 0 27 15,0 5-72-15,-4 0-32 0,4 2-10 16,0 2 19-16,0 1 29 0,0 1 24 16,0 1 9-16,0 0-8 0,0-1-22 15,4 0-42-15,0-3-43 0,-2 0-48 0,2-5-32 16,-4-3-20-16,4-3-3 0,-2-8 7 0,-2-2 16 16,6-8 21-16,-6-7 18 0,5-7 9 15,1-8-2-15,0-5-13 0,-2-3-17 0,0-3-24 16,-2-3-20-16,7 3-16 0,-3-1-12 15,0 5-8-15,6 4-8 0,3 4-3 16,1 6-6-16,5 5-3 0,-2 7-5 0,8 4 0 16,-1 1-3-16,-3 5-4 0,4 0-3 0,4 3-2 15,-4 0-4-15,-4 2-1 0,6-5 4 16,-9 3 2-16,3-5 4 0,-2-1 6 0,-1-3 1 16,-1-1 2-16,-5-5-3 0,-1-5 5 15,1 1 3-15,-3-4 2 0,-3-2 4 16,-4-2-1-16,2-3 3 0,-2-2-4 0,1 1-2 15,-3-1-3-15,-2 1 2 0,-2-1-2 16,2 2 1-16,-5 0 0 0,5 3 0 0,-4 3 0 16,-2 2 0-16,2 1 1 0,-4 4-1 15,-3 2 1-15,-3 5 0 0,1 2 1 0,-1 5-7 16,-3 0-1-16,5 3-5 0,0 2 4 16,1 2-2-16,3 2 2 0,6 0 5 0,2 3 2 15,0-1 2-15,2 2 1 0,6-3 1 16,-1-2 0-16,-1-3 1 0,4-4 1 0,2-4-2 15,-1-6-2-15,-1-4-2 0,0-5-3 16,3-8 0-16,-3-2 7 0,1-6 5 0,-1-1 4 16,-4-1 0-16,0-3 1 0,-2 1-1 15,-4 1-10-15,0 4-2 0,0 1-4 16,0 4 0-16,-4 3 0 0,2 6 5 0,-6 2 1 16,2 5 4-16,0 5 1 0,1 4 12 0,-1 5 9 15,4 5 12-15,-2 6 8 0,8 3 7 16,-2 3 5-16,4 6-1 0,5 4-4 15,-1 3-8-15,0 3-4 0,-3 5-7 0,3 0-8 16,0 1-6-16,-4 5-6 0,1-2-6 16,-3-2-6-16,-8-2-3 0,-3-5-2 0,1-4-5 15,-8-7-3-15,-9-4-4 0,0-10-4 16,-8-8-9-16,-2-8-27 0,-6-12-64 16,-4-8-120-16,-11-8-163 0,0-9-221 0,0-3-105 15,-6-3-37-15,9-3 36 0,3 1 104 16,11 5 162-16</inkml:trace>
  <inkml:trace contextRef="#ctx0" brushRef="#br0" timeOffset="20785.9">25231 5490 249 0,'0'14'351'0,"-2"5"20"16,2 0 10-16,-4 2-138 0,4-2-103 0,-6 3-60 16,6-1-35-16,-4-2-17 0,-2 1-6 15,-1-2 0-15,3 0 7 0,4 0 7 0,-2-4 15 16,-2 1 16-16,4-4 14 0,4-1 9 16,-2 0-1-16,6-4-5 0,1-2-11 0,1-2-23 15,5-4-21-15,-3-2-15 0,4-4-9 16,1-3-5-16,-3-4 0 0,-1-4 9 0,-3-2 11 15,1-3 11-15,-9-3 5 0,2 0 4 16,0-1 2-16,-8-1-6 0,4 4-13 16,-6 2-10-16,-1 4-9 0,-1 4-4 0,0 4-5 15,-3 5-2-15,-3 5-3 0,-3 4-2 16,1 3 2-16,-1 3-5 0,1 1-11 0,-1 2-29 16,1 2-35-16,1-2-36 0,3-3-43 15,2 4-44-15,3-4-52 0,3 0-55 0,4-2-44 16,4-3-8-16,3-3 21 0,-1-4 38 15</inkml:trace>
  <inkml:trace contextRef="#ctx0" brushRef="#br0" timeOffset="21533.96">25442 5281 84 0,'0'0'338'0,"0"1"51"0,0 4 55 0,0 3-13 16,0 2-30-16,0 3 7 0,0 3 19 15,-4 0 5-15,2 4-19 0,-2 2-44 0,4 2-63 16,0 5-75-16,0 1-78 0,0 1-53 16,6 2-35-16,-2 2-24 0,0-1-15 0,2-1-13 15,1 0-2-15,-1-3-5 0,-2-3 0 16,2-4-1-16,0-5 1 0,-1-6 2 16,5-5-1-16,-4-5-1 0,9-7-3 0,-3-5-3 15,0-8-1-15,7-3-3 0,-7-2 0 0,1-1 0 16,3 2 4-16,-1-1 0 0,-3 2-1 15,5 3-4-15,1 2 0 0,-5 5-1 0,7 2-5 16,-1 5-3-16,2 4-3 0,1 4-2 16,-1 3-1-16,0 3 0 0,1 1 4 15,-1 2 4-15,-2 0 2 0,-3 1 1 0,1-2 4 16,-1-2 3-16,3-1-2 0,-11-1-1 16,7-2-3-16,-5-2-3 0,2-2-8 0,-1-4-5 15,1-1-3-15,-1-4-1 0,-1-4-1 16,4-3 0-16,-5-2 0 0,1 0 4 0,-4-2-1 15,-2 0 0-15,0 0 2 0,-2 0 3 16,-2 6 2-16,0-2 3 0,0 4 0 0,0 0 1 16,-6 5 4-16,2 2 3 0,-4 4 0 15,-7 2 6-15,-1 6 1 0,-5 3 1 0,-2 5 1 16,3 0-1-16,-3 6 4 0,2-1 1 16,3 4 1-16,3 0 3 0,3 1-2 15,6-1 2-15,2 0-2 0,4-2 2 0,6-1 0 16,0-4-1-16,8-1-2 0,3-4-4 15,6-4-2-15,4-4-1 0,-1-4-3 16,8-4-4-16,-1-4 0 0,0-4-1 0,4-5 2 16,-4-5 3-16,4-2 4 0,-4-5 6 0,0-2 0 15,0-1 2-15,-6-2 3 0,-6 4-6 16,-5 1-5-16,1 3-4 0,-7 4-2 0,1 3-1 16,-5 3-1-16,-2 4 0 0,-2 0-1 15,-2 6 2-15,-2 1 3 0,-2 5 3 0,0 1 2 16,-2 4 5-16,3 4 4 0,-1 1 3 15,0 4 2-15,4 1-1 0,0 0 4 16,0 3-3-16,4 0-6 0,0-1-6 0,3 1 0 16,-5 1-3-16,2-3-5 0,2 4-2 15,2-1 1-15,-6-1 0 0,5-1-2 16,-7 1-4-16,0-2 0 0,0 0-3 0,-2-2-8 16,-5 0-26-16,-1-4-66 0,-4-2-124 15,-3-3-148-15,-1-1-205 0,-3-6-104 0,-2-3-35 16,1-2 42-16,3 1 109 0,1-1 141 15</inkml:trace>
  <inkml:trace contextRef="#ctx0" brushRef="#br0" timeOffset="21908.97">27340 5035 387 0,'2'3'454'0,"2"8"45"0,-4 4 34 16,0 6-129-16,0 5-73 0,-4 8-51 0,-2 3-17 16,1 5-1-16,-3 6 3 0,0 5-19 15,0 2-36-15,-1 4-36 0,3 2-41 0,0 2-42 16,0 0-35-16,2 0-28 0,4 2-20 16,4-4-37-16,-2-1-82 0,4-4-124 0,4-5-137 15,5-6-160-15,3-11-142 0,3-10-50 16,6-10 32-16,0-11 100 0,2-11 124 0</inkml:trace>
  <inkml:trace contextRef="#ctx0" brushRef="#br0" timeOffset="22303.81">27701 5586 123 0,'5'-11'328'0,"-1"2"41"0,-2 3 30 15,2-1-89-15,-4 2-80 0,2 2-61 0,-2 0-52 16,-2 0-36-16,-2 2-28 0,-2 1-17 15,-5 1-10-15,-5 2-2 0,-1 3 2 0,-3 0-2 16,-3 3-4-16,-4 3 0 0,0 2 0 16,4 2-3-16,1 2 4 0,1 2 3 0,0 1 14 15,5 1 7-15,5 3 7 0,3 2 5 16,0 0-3-16,8 1 1 0,0-1-5 0,4 0 9 16,2-3 18-16,0-3 38 0,5-3 39 15,5-3 29-15,-1-8 17 0,3-4 5 16,1-6-6-16,4-6-28 0,-3-6-35 0,3-5-26 15,0-8-20-15,-7-2-23 0,1-3-23 16,-1 1-14-16,-5 3-10 0,-5 2-11 0,2 6-5 16,-6 4-3-16,4 4-1 0,-6 2-2 15,0 7 2-15,0 2-2 0,-6 7 1 16,0 5 1-16,-4 7 5 0,6 3-1 0,-5 5 0 16,1 0-1-16,6 2-5 0,-2 0-19 15,4-2-50-15,0-2-89 0,4-2-115 0,-2-5-114 16,8-5-112-16,5-8-101 0,1-7-55 15,3-10 27-15,2-5 81 0,6-10 102 0,-5-8 107 16</inkml:trace>
  <inkml:trace contextRef="#ctx0" brushRef="#br0" timeOffset="22482.03">27925 5353 185 0,'8'-45'241'0,"-6"9"-3"16,6 6-6-16,-6 6-13 0,-2 8-14 16,5 2-18-16,-5 8-18 0,-5 8-10 0,5 7-9 15,-2 7 16-15,-6 5 37 0,2 8 52 16,0 5 49-16,-5 7 27 0,7 4-10 15,2 4-36-15,-2 8-48 0,4 3-62 0,4 2-66 16,-2 1-51-16,2-2-36 0,3-2-37 16,-3-4-86-16,2-4-124 0,0-4-136 0,4-8-154 15,1-8-138-15,5-6-54 0,1-11 35 16,-1-9 96-16,5-10 124 0</inkml:trace>
  <inkml:trace contextRef="#ctx0" brushRef="#br0" timeOffset="22668.17">28131 5742 15 0,'0'-13'283'0,"0"4"19"0,0 0 19 16,0 3-67-16,-2 1-68 0,-2 3-42 16,-6-1-7-16,2 3 21 0,-7 0 29 15,-6 0 21-15,-1 0 6 0,-5 0-14 0,0 0-23 16,-8 0-40-16,-6 0-41 0,3 2-34 16,-3-1-29-16,-2-1-22 0,1 2-26 0,-1-2-62 15,10 4-91-15,0-1-123 0,10 1-142 16,2 1-75-16,5 1-25 0,5 3 35 15,9 2 75-15</inkml:trace>
  <inkml:trace contextRef="#ctx0" brushRef="#br0" timeOffset="23087.44">27879 5860 279 0,'40'1'306'0,"3"-2"26"0,-2-2-30 0,-1-1-85 16,-1-6-28-16,-2-1 4 0,-4-3 18 15,0-4 13-15,-2-1 18 0,-4-2 1 0,-4 0-18 16,-3 0-34-16,-3-2-39 0,-5 2-36 15,3 0-42-15,-9 0-30 0,-4 2-25 0,2 1-8 16,-4 0-11-16,0 1-5 0,-4 5-5 16,-2 0-4-16,4 3 3 0,-13 5 1 15,3 2-1-15,-9 7 4 0,1 4 3 0,-7 4 2 16,2 7 1-16,-2 4 3 0,2 2 7 16,-2 6 3-16,9 0 2 0,1 7 3 0,3-2 2 15,3 4-4-15,9-2-3 0,-2-2-5 16,8-2-8-16,-2 1-5 0,9-5-4 0,-1-3 4 15,7-4-6-15,3-1 0 0,3-7 4 16,0-3 5-16,4-6 2 0,6-5 1 0,-2-7-3 16,-2-5-2-16,6-7 2 0,-2-8-1 15,0-8 1-15,-4-5-1 0,2-4 7 0,-4-3 3 16,-4-1 4-16,-7 1-3 0,1 1 7 16,-1 4 9-16,-1 5 6 0,-3 4 10 15,3 4 5-15,-3 4 0 0,0 5-4 0,7 2-9 16,-7 4-17-16,9 1-27 0,-4 4-33 15,1-1-52-15,3 4-64 0,2 2-58 0,-3 2-58 16,3 2-49-16,2 1-61 0,-2 1-67 16,-1 5-12-16,1 2 17 0,-2 2 42 15,1 5 51-15</inkml:trace>
  <inkml:trace contextRef="#ctx0" brushRef="#br0" timeOffset="23254">29060 5902 206 0,'-5'8'369'0,"1"-1"58"0,4-2 56 0,0-1-67 16,0-1-67-16,0-1-39 0,0-1-31 16,0 1-38-16,0-2-44 0,0 0-51 0,4 0-48 15,-4 0-48-15,0-2-97 0,5 2-146 16,-3-1-213-16,6-4-134 0,-6-3-67 16,8-3-24-16,3 0 51 0,1-1 115 0</inkml:trace>
  <inkml:trace contextRef="#ctx0" brushRef="#br0" timeOffset="24570.95">7752 9556 315 0,'10'38'480'0,"0"4"77"0,1 3 56 0,-5 4-89 15,4 4-102-15,1 1-84 0,-5-1-82 16,4 3-65-16,-4-1-49 0,1-3-42 0,-3-6-35 15,2-5-29-15,-2-3-16 0,-2-10-13 16,-2-4-7-16,0-11 0 0,0-7-1 0,0-11 0 16,0-11 1-16,0-11-2 0,-2-7 4 15,2-13-2-15,2-7-3 0,-2-6-2 16,0-7-3-16,4-4 1 0,-4-4 1 0,0-1 4 16,4 1 1-16,-4 1 3 0,2 2 1 15,-2 5 1-15,0 4 0 0,5 7 0 0,-3 8 4 16,-2 6 15-16,4 8 23 0,0 5 20 15,-2 7 13-15,2 5 7 0,2 7 4 0,0 5-17 16,1 7-20-16,3 7-20 0,-2 7-15 16,1 5-7-16,1 6-6 0,0 5 0 15,3 3-5-15,5 5-3 0,1 0-1 0,-3 2 0 16,9 1-3-16,-2-5-1 0,0-3 3 0,4-7 0 16,-5-7 2-16,3-8 1 0,-2-9-3 15,0-8 1-15,-7-10 2 0,5-10-1 16,-5-9 1-16,1-9 1 0,-7-8 1 0,3-7-1 15,-3-3-3-15,0-3 3 0,-4 0-4 16,-1 1 2-16,1 4 0 0,0 4 3 0,-2 6 6 16,-4 9 15-16,4 6 8 0,-2 9 9 15,-2 7 4-15,0 10 3 0,0 10-2 16,-2 9-9-16,-2 14-7 0,4 8-5 0,0 9-5 16,-4 11-4-16,8 7-5 0,0 6-8 15,2 7-8-15,5 4-4 0,1 1-10 0,5 3-31 16,-1-2-67-16,5 1-104 0,2-3-121 0,-3-3-123 15,3-7-128-15,0-7-102 0,2-7 0 16,-7-10 70-16,3-8 106 0,-5-11 115 16</inkml:trace>
  <inkml:trace contextRef="#ctx0" brushRef="#br0" timeOffset="24871.78">8705 10001 237 0,'14'-13'310'0,"-1"1"51"0,1 0-27 16,-2 0-11-16,3-1 4 0,1-1 11 15,1-1 10-15,-1 0-2 0,5 0-8 0,-2-2-17 16,1 1-37-16,1-2-43 0,-2-1-45 15,1-4-41-15,3-1-40 0,-2-2-37 16,-5 1-30-16,-3-4-18 0,-3 0-12 0,0-1-6 16,-3 0-7-16,-7-1-5 0,0 3 0 15,-7 3-3-15,-3 2-4 0,0 4-6 16,-3 6 0-16,-3 5-2 0,-5 9 1 0,-2 9 0 16,3 8 5-16,-3 8 4 0,2 9 3 15,-1 4 5-15,5 4 4 0,7 4 3 0,-1 2 3 16,11 2 0-16,4 2 1 0,13-1 2 15,4 1 0-15,6-4-1 0,6-3-3 0,0-2-1 16,10-6-4-16,1-5 0 0,1-9-6 16,3-4-2-16,-5-11-9 0,7-7-19 15,-7-8-47-15,0-10-89 0,1-8-144 0,-5-11-181 16,-2-7-176-16,3-3-79 0,-7-3-2 16,4 3 61-16,4 7 131 0</inkml:trace>
  <inkml:trace contextRef="#ctx0" brushRef="#br0" timeOffset="25457.76">9765 9457 342 0,'-2'-4'418'0,"-2"-1"41"0,0 2 48 0,2-2-123 15,-5 3-96-15,-1-1-73 0,-4 0-38 16,1 3-41-16,1 0-41 0,-6 3-38 0,3 4-23 16,-1 1-15-16,-3 4-11 0,1 2-3 15,3 3 0-15,-1 4-3 0,-3 3-1 16,7 3 1-16,-3 2 2 0,-1 2 0 0,8 2-2 16,-5 2 4-16,5 0 1 0,4-3 1 15,-2 2 22-15,4-2 43 0,0-2 62 0,6-1 68 16,0-6 46-16,3-1 27 0,-1-6-2 15,6-4-33-15,-1-8-52 0,1-6-66 16,3-10-46-16,-1-8-27 0,1-7-17 0,4-9-12 16,-5-9-11-16,-3-4-2 0,1-7 1 15,-6 1-5-15,1 1-2 0,-3 6-1 0,-6 7 0 16,4 8-3-16,-2 7-1 0,-2 8-3 16,6 10 0-16,-2 8 4 0,0 10-5 0,3 6 3 15,-1 12-1-15,0 3 4 0,4 8-2 16,1 5-3-16,-1 0-2 0,2 5-13 0,-1-2-12 15,3 0-38-15,-1-3-68 0,3-4-109 16,-5-5-140-16,5-7-150 0,-3-7-164 0,-3-9-58 16,4-7 20-16,-3-10 86 0,-3-7 130 15</inkml:trace>
  <inkml:trace contextRef="#ctx0" brushRef="#br0" timeOffset="25774.25">9970 9622 51 0,'2'-35'297'15,"-2"3"57"-15,0 6 65 0,4 7-11 0,-4 1-12 16,0 4 2-16,2 5-5 0,2 2-3 15,-4 5-11-15,4 5-37 0,-4 6-48 0,2 5-41 16,-2 2-35-16,4 7-37 0,3 2-46 16,-1 5-34-16,2 3-28 0,-2 5-21 15,7 1-15-15,3 1-14 0,1 3-11 0,-1-4-5 16,5 2-4-16,0-4-5 0,-5-3 2 16,1-6 3-16,-1-5 3 0,1-8 2 15,-7-8 1-15,3-9 1 0,-3-8 1 0,0-8-4 16,1-10 1-16,-5-6-1 0,4-9 1 0,-4-3-1 15,1-1-1-15,3 0-1 0,0 3-2 16,-4 6-3-16,9 6-3 0,-3 6-7 0,5 9-4 16,3 8-8-16,3 6-9 0,-2 11-6 15,6 5-8-15,-5 8-11 0,5 5-14 16,0 4-43-16,2 2-84 0,-4 2-113 0,-2-3-97 16,-3 1-82-16,-3-5-75 0,-5-6-42 15,-1-5 3-15,-1-7 59 0,-8-2 75 0,-2-7 80 16,0-7 100-16</inkml:trace>
  <inkml:trace contextRef="#ctx0" brushRef="#br0" timeOffset="26139.1">10652 9810 6 0,'-6'-21'195'0,"2"-2"59"0,4-1 37 16,-7 1-9-16,7 1-8 0,-2 3-3 16,-2 2 14-16,4 2 26 0,0 5 25 0,0 0 9 15,6 6-2-15,-6 3-17 0,7 5-32 16,-3 5-48-16,2 3-43 0,-2 4-39 0,8 4-28 16,-1 3-25-16,-1 1-24 0,2 3-20 15,5 0-16-15,2 1-15 0,-3 1-13 16,3-2-9-16,1 0-5 0,-3-2-6 0,4-2-3 15,-3-4 0-15,-1-4-1 0,-3-7-3 16,3-5 1-16,-5-8-1 0,-1-5 0 0,-1-8-2 16,-4-5-1-16,0-2-3 0,-2-2 0 15,3-1-4-15,-7 0 1 0,0 4-1 0,4 3-1 16,-4 3 1-16,4 3 0 0,-2 5 0 16,4 3 0-16,2 3-1 0,1 4 5 0,5 5-2 15,-1 3 5-15,1 3 4 0,3 3 3 16,3-1 0-16,-1 2 2 0,2 0 1 0,1-1 0 15,-1-1 1-15,2-2-1 0,-7-3 1 16,5-1-3-16,-5-7 3 0,-3-7-3 16,-3-4-1-16,-4-6-2 0,3-7-2 0,-7-7-2 15,-2-7-8-15,0-4-19 0,0-6-51 16,-2-3-109-16,2-1-152 0,0-1-170 16,2 2-156-16,8 5-70 0,0 2 4 0,11 8 84 15,2 8 142-15</inkml:trace>
  <inkml:trace contextRef="#ctx0" brushRef="#br0" timeOffset="26680.69">11342 9119 236 0,'13'-25'253'0,"-3"1"7"16,0 2-79-16,-10 2-80 0,4 2-41 15,-4 3-20-15,-4 3-4 0,2 5 6 16,-2 2 11-16,-2 3 12 0,-2 7 16 0,1 3 12 15,1 5 17-15,0 5 19 0,0 5 28 16,-2 5 39-16,6 5 40 0,-3 5 42 0,5 7 28 16,5 2 12-16,1 6-5 0,0 4-22 15,8 3-41-15,-1 3-47 0,7 2-49 0,-1 0-40 16,6 0-36-16,-2-1-30 0,4-3-19 16,-5-6-4-16,1-4 0 0,-2-9-1 15,-1-6 5-15,-3-10 2 0,-5-5 4 0,-1-14 1 16,-1-8-2-16,0-11 5 0,-4-11 2 15,-1-10 2-15,-3-8 0 0,-4-7 0 0,-3-10-2 16,1-2-6-16,2-3-4 0,-2 0-6 16,-2 2-7-16,0 4-2 0,2 7-6 0,-3 8-2 15,7 11 1-15,7 5-2 0,-1 11 1 16,2 7-3-16,4 12-5 0,5 9-8 0,4 10-10 16,1 8-6-16,1 5-10 0,8 7-10 15,-2 3-13-15,2 0-22 0,2 2-38 0,0 0-78 16,-2-4-106-16,-2-5-114 0,-2-6-112 15,-4-8-136-15,-2-5-58 0,-5-8 26 0,-6-9 88 16,-3-8 112-16</inkml:trace>
  <inkml:trace contextRef="#ctx0" brushRef="#br0" timeOffset="26845.9">11975 9533 294 0,'4'0'359'0,"2"7"47"0,0 6-3 15,5 6-50-15,3 3-21 0,-1 3-3 16,-3 2 8-16,2 3 5 0,3-1-18 0,-5-1-29 15,0-1-46-15,-1-3-57 0,1-3-65 16,-2-6-81-16,-1-4-110 0,-5-9-147 0,2-7-142 16,-4-9-153-16,4-11-142 0,-8-8-55 15,4-11 28-15,-6-6 104 0,-1-5 117 0</inkml:trace>
  <inkml:trace contextRef="#ctx0" brushRef="#br0" timeOffset="27308.14">11979 8842 87 0,'4'-25'312'15,"2"7"48"-15,1 6 46 0,-1 6-54 0,4 2-23 16,0 9-3-16,1 5 7 0,1 2 16 16,3 8 12-16,-3 4-13 0,5 8-36 0,3 5-47 15,-3 7-55-15,5 3-60 0,-1 8-57 16,0 0-38-16,-3 3-27 0,3 1-16 0,-4-2-6 16,-1 0-5-16,1-3-1 0,-3-2 0 15,3-6 0-15,-5-4-1 0,5-5-2 0,-3-5-1 16,-1-5-1-16,3-6 3 0,-1-6 0 15,3-5-1-15,-1-5 0 0,3-5-2 16,1-5 0-16,-2-5 0 0,5-5 5 0,-1-6 8 16,0-3 3-16,0-4 1 0,4-6 3 15,-7-2-1-15,3 0-5 0,-7-3-6 0,-1 0-5 16,-3 3-1-16,-1 3-2 0,-5 2-4 16,-2 6-6-16,0 0-2 0,-4 7-6 0,-4 3-3 15,0 6-3-15,-4 5-1 0,-3 8 5 16,-3 5 5-16,-3 8-5 0,5 4 5 15,-5 4-1-15,3 4 6 0,1 3 0 0,3 3 5 16,10 3 7-16,0 0 16 0,0-1 6 16,10-1 4-16,3-1 1 0,1-1-1 0,5-3 2 15,6-2-9-15,-3-7-9 0,5-4 0 16,6-5-6-16,-6-10-1 0,2-3-4 0,-2-8-4 16,4-7 0-16,-4-6-11 0,-4-8-18 15,-1-3-35-15,-1-2-52 0,0 0-78 16,-9-1-89-16,-1 4-81 0,-7 1-58 0,-2 3-57 15,-4 3-68-15,-7 3 4 0,3 3 55 16,-6 3 68-16,-3 1 69 0</inkml:trace>
  <inkml:trace contextRef="#ctx0" brushRef="#br0" timeOffset="27491.07">12082 9064 26 0,'-43'-15'314'0,"6"5"44"15,4 1 42-15,10 3 16 0,2 3-82 0,9 1-16 16,1 2-5-16,5 2-14 0,2 1-27 16,4 1-44-16,0 4-68 0,6-2-68 0,3 1-107 15,-1 2-149-15,6-2-201 0,3 0-154 16,6 2-79-16,4-2-31 0,10 4 41 16,8 4 110-16</inkml:trace>
  <inkml:trace contextRef="#ctx0" brushRef="#br0" timeOffset="27874.58">13732 9819 57 0,'-10'-8'512'0,"3"2"120"0,1 2 89 15,6 1 61-15,0 1-136 0,0 0-156 16,0 1-150-16,0 0-114 0,4 1-87 0,-2 0-65 16,2 0-48-16,-1 0-69 0,5-2-101 15,0 1-137-15,2 1-138 0,1-2-151 16,5 2-121-16,5 0-26 0,-5-3 51 0,5 3 113 16,-2-3 123-16</inkml:trace>
  <inkml:trace contextRef="#ctx0" brushRef="#br0" timeOffset="28031.15">14009 9728 105 0,'6'0'328'0,"4"2"45"0,1 1 44 16,-1 1-49-16,0 1-47 0,-1 1-32 15,5-1-37-15,-1 2-31 0,-3-1-38 16,6 1-49-16,-5-2-54 0,5 1-41 0,1 0-46 16,-1-2-69-16,1 0-72 0,-1-3-68 15,5 1-71-15,-4-2-89 0,3 0-80 0,3-2-1 16,-6-1 39-16,-1 1 48 0</inkml:trace>
  <inkml:trace contextRef="#ctx0" brushRef="#br0" timeOffset="28172.3">14418 9753 203 0,'8'0'283'15,"-1"0"37"-15,3 2-43 0,-4-1-47 0,5 3-25 16,-5-1-18-16,4 2-18 0,-4 0-13 0,5-2-23 16,-1 2-21-16,0 0-28 0,-1-2-23 15,1 0-36-15,0-2-65 0,5-2-72 16,-3-2-105-16,5-5-133 0,-1-2-64 0,7-5-27 15,-2-2 29-15,-1 0 53 0</inkml:trace>
  <inkml:trace contextRef="#ctx0" brushRef="#br0" timeOffset="28553.29">15520 9370 389 0,'0'5'472'0,"2"5"67"0,2 4 58 0,-2 5-125 16,2 3-64-16,-4 3-68 0,7 3-52 16,-7 1-50-16,4 4-46 0,-2-1-47 15,2 0-47-15,0-2-42 0,-2-4-41 0,2-4-69 16,2-6-150-16,-1-5-170 0,1-7-196 15,0-13-103-15,-2-5-40 0,-2-10 23 0,-2-9 124 16</inkml:trace>
  <inkml:trace contextRef="#ctx0" brushRef="#br0" timeOffset="28722.39">15402 9000 279 0,'0'-5'481'15,"4"7"97"-15,-2 1 85 0,7 3-49 0,-3 0-72 16,0 1-86-16,6 2-99 0,-1 0-88 15,-3 2-72-15,0-4-74 0,3 2-58 16,-5-1-54-16,4-1-94 0,0 2-150 0,-3 0-162 16,3 0-174-16,4 0-133 0,-1 0-50 15,-3-1 40-15,3 0 123 0,-3-1 135 16</inkml:trace>
  <inkml:trace contextRef="#ctx0" brushRef="#br0" timeOffset="29759.58">15652 9271 54 0,'11'24'274'16,"1"2"35"-16,-2 2 34 0,7 4-66 15,-7-1-20-15,5 1 10 0,-3 0 37 16,0 2 49-16,3-4 54 0,-3 2 18 0,5 1-6 16,-1-4-42-16,-1-2-59 0,1-3-77 15,-3-1-79-15,1-7-58 0,-1-1-39 0,1-6-24 16,-4-4-16-16,-1-7-11 0,1-7-7 16,0-5-6-16,1-9-3 0,-5-6 0 0,0-3-2 15,-2-2 3-15,0-2 0 0,-1 0-1 16,1 3 2-16,-2 2 2 0,2 2-1 0,0 5 2 15,2 4 2-15,0 6 3 0,5 3 0 16,1 5 0-16,-2 6-1 0,7 2-3 0,-3 8 0 16,3 2-4-16,0 4-3 0,3 2 2 15,-1 2-1-15,1 3 2 0,1-1-2 16,-2 2 1-16,1-1 2 0,3-1-1 0,-6-1 1 16,-1-3 6-16,1-3 2 0,-3-5 0 15,-1-5 3-15,-3-5-2 0,0-6-2 0,1-6-8 16,-5-1 0-16,4-4-1 0,1-1 0 15,-5 2-1-15,6-2-1 0,-2 3 2 0,5 0-11 16,1 4-7-16,1 2-8 0,0 4-7 16,5 3-6-16,-1 2-6 0,2 2 2 15,-3 3 2-15,3 0 2 0,0-1 2 0,-2 0 3 16,-5 1 6-16,5-3 4 0,-5-1 4 16,-3-2 5-16,3-1 6 0,-5-3 3 0,3 1 3 15,-6-3 1-15,3-1 0 0,-1-1 2 16,-4-1-2-16,4-1 1 0,-3-2 0 0,1-1 1 15,-2-1-1-15,0 2 2 0,-2-2 0 16,-1 1 0-16,1 2-1 0,-4 2 0 0,4-1 1 16,-4 4 0-16,0 1 0 0,0-1-1 15,0 5 0-15,-4-1 0 0,0 0-3 16,-3 4 3-16,-3 3 1 0,0 1 0 0,-3 4 0 16,-3 5 5-16,-5 2 0 0,2 2-2 15,-1 5 1-15,-1 2 0 0,5 2 2 0,3 5 0 16,3-1 1-16,0 1 0 0,5 3-2 15,5-1 3-15,0-1-2 0,5-3-1 0,1-4-1 16,-2-2 1-16,6-4 1 0,1-6-3 16,-3-7 1-16,6-7-3 0,-1-4-2 15,3-10-3-15,-1-4 1 0,-3-5-1 0,5-2-2 16,-7-2 3-16,6 2-2 0,-5-2 1 16,-1 2 1-16,3 4-2 0,-3 2 0 0,0 3 2 15,1 2 0-15,-1 2 1 0,-4 3 1 16,7 2 0-16,-5 1 0 0,-2 1 1 0,0 0 0 15,0 4-1-15,-1 0 0 0,1 0 0 16,-2 1-3-16,-2 1 0 0,-2 3 0 0,0 2 1 16,0 2-1-16,-6 4-1 0,4 1 5 15,-2 4 3-15,-1-1-2 0,-1 3 1 0,6 2 3 16,-4 1 0-16,4 0-1 0,4 1-3 16,-4 0 4-16,6 0-3 0,3-3 0 15,-3-1-1-15,0-3 0 0,6-3-1 0,-3-6 0 16,-1-4-1-16,2-4-3 0,1-5-4 15,-5-8-2-15,4-2-4 0,-4-4-6 0,-1-3-2 16,-5-2-4-16,4 1 0 0,-4 0 0 16,-4 3 1-16,4 1 7 0,0 4 0 0,-5 3 6 15,5 4 1-15,-2 0 5 0,2 6 4 16,0 1 0-16,0 5 3 0,0 3 4 0,2 5 8 16,-2 1 6-16,5 6 8 0,1 2 9 15,4 5 11-15,0 3 5 0,3 4 3 0,-3 7 6 16,7 1-2-16,-7 3-4 0,7 6-6 15,-7 0-4-15,0 5-8 0,-4 1-9 16,-6 2-7-16,0-1-6 0,-6-1-4 0,-4 1-5 16,-11-5-1-16,-2-4-2 0,-3-7-6 15,-7-7-9-15,-5-9-16 0,-1-9-28 0,-4-12-72 16,-5-9-155-16,3-12-196 0,-3-9-197 0,-2-7-92 16,11-7-34-16,-2-2 46 0,14-2 137 15,10 1 194-15</inkml:trace>
  <inkml:trace contextRef="#ctx0" brushRef="#br0" timeOffset="30094.21">17263 9410 162 0,'0'19'320'16,"4"5"27"-16,-2 1 11 0,2-1-121 15,-2 0-83-15,-2-3-64 0,0-3-41 0,0-3-33 16,0-5-37-16,0-6-58 0,0-8-106 16,0-4-88-16,0-12-45 0,-2-5-18 0,-2-5 11 15</inkml:trace>
  <inkml:trace contextRef="#ctx0" brushRef="#br0" timeOffset="30251.31">17165 9030 231 0,'5'-6'484'0,"-3"1"97"15,2 2 76-15,2 2-27 0,0 2-91 16,-2 1-88-16,2-1-100 0,1 2-86 0,1-1-74 16,-2 0-63-16,-2 0-67 0,2 1-76 15,-3-3-91-15,5 3-132 0,-2 0-132 0,0 2-131 16,0 1-139-16,5 1-57 0,-1 5 25 16,0 0 94-16,-3 3 113 0</inkml:trace>
  <inkml:trace contextRef="#ctx0" brushRef="#br0" timeOffset="30687.15">17345 9240 120 0,'11'27'252'15,"-1"4"38"-15,0 1-14 0,3 1-17 0,-3 1-2 16,2 2 21-16,-1-1 41 0,-1-2 43 16,4-1 30-16,-5 0 18 0,1-5-10 0,0-3-35 15,-3-4-63-15,1-7-70 0,-6-2-66 16,4-10-63-16,-6-5-40 0,0-9-24 0,0-5-14 16,0-5-5-16,-2-8-5 0,-2-1-4 15,4-1-1-15,0-2-2 0,0 2-1 0,0 4-2 16,4 2-2-16,2 7-3 0,5 5-2 15,1 7-4-15,5 7-4 0,3 8-5 16,3 4-1-16,2 7-1 0,-2 1 1 0,5 5 2 16,-1 0 3-16,0 2 4 0,0-2 4 15,0 1 3-15,0-2 0 0,0-1 1 0,0-1 2 16,-1-1 1-16,-3-4 2 0,4-2-2 0,-4-3 1 16,0-4 0-16,-3-3 0 0,3-4-2 15,-7-6-3-15,1-3 2 0,-7-3-4 16,1-6 2-16,-5-2-2 0,-6-1 0 0,0-3-2 15,-2 1 1-15,-9 2-3 0,1-2-1 16,-2 5-6-16,-3 3-4 0,-7 3-2 0,1 7-1 16,2 1 0-16,-6 8 2 0,3 1 3 15,1 7 7-15,5 3 2 0,3 6 8 16,3 2 9-16,6 2 9 0,8 6 8 16,2-1 3-16,11 2 4 0,3 1-2 0,7-3-6 15,2 0-6-15,8-5-11 0,7-5-8 16,-1-5-10-16,0-7-31 0,11-8-76 0,-4-8-143 15,6-9-235-15,8-5-190 0,2-3-94 0,8-1-31 16,3 3 46-16,5 9 130 0</inkml:trace>
  <inkml:trace contextRef="#ctx0" brushRef="#br0" timeOffset="31172.03">19435 9366 165 0,'0'-5'425'0,"0"4"76"0,0-1 48 16,0 1-32-16,-2-1-81 0,-2-1-56 15,-2 0-52-15,-5 0-40 0,1-1-20 0,-7 1-36 16,1-2-43-16,-1 2-48 0,-3 2-43 16,-3 1-33-16,2 3-28 0,3 1-19 0,-3 3-9 15,0 4-7-15,5 1-4 0,-1 4-2 0,1 2 1 16,5 0 3-16,1 3 0 0,4 2 4 16,4 0 3-16,-2 1 1 0,8-2 1 15,2-1 1-15,0 0 3 0,5-1 3 0,5-6 7 16,-4-1 10-16,5-4 5 0,4-8 7 15,-5-4 1-15,5-7-2 0,-5-7-4 16,1-4-4-16,-5-4-5 0,-1-4-3 0,-3 1-8 16,-6 1-2-16,2 1-3 0,-2 5-3 0,-2 5-5 15,0 3-3-15,0 6 1 0,0 7 0 16,0 7-2-16,0 10-3 0,0 4-4 0,4 4-8 16,1 7-12-16,3 0-27 0,2 7-66 15,7-2-106-15,3 2-141 0,7 0-138 0,2-2-148 16,8-2-95-16,3-7-3 0,3-5 72 15,5-5 129-15,5-4 135 0</inkml:trace>
  <inkml:trace contextRef="#ctx0" brushRef="#br0" timeOffset="31610.23">20485 9608 185 0,'-2'26'411'0,"-2"7"47"15,8 5 42-15,-2 7-36 0,2 3-87 16,-2 4-33-16,3 3 2 0,1-2 11 0,-2 0 0 16,0-4-25-16,-2-2-53 0,-2-8-60 15,0-7-73-15,0-9-54 0,-2-8-30 16,-2-7-16-16,0-11-2 0,-2-10-2 0,-5-12-3 15,1-9-3-15,-3-13-13 0,3-5-12 0,0-10-17 16,-1-5-14-16,5-3-11 0,0-3-11 16,6 0-6-16,0 2-2 0,4 5 5 0,4 5 7 15,3 7 10-15,5 7 11 0,1 8 12 16,4 8 12-16,-1 5 8 0,-1 10 3 16,6 4 5-16,-3 6-3 0,-1 4-2 0,-2 7-6 15,1 3-2-15,-3 3-3 0,-1 6-3 16,-5 4 0-16,1 3-4 0,-4 1 0 0,-6 3-2 15,3 1 1-15,-10-2-1 0,-1 0-4 16,-4-1-2-16,-3-4-9 0,-3-3-30 0,-5-2-66 16,-1-5-104-16,-3-3-133 0,0-3-134 15,0-5-172-15,2 1-79 0,7-4 7 16,1 2 74-16,3-2 117 0,2 1 134 0</inkml:trace>
  <inkml:trace contextRef="#ctx0" brushRef="#br0" timeOffset="32131.41">20845 9719 18 0,'0'-1'357'0,"0"-4"59"0,0-2 56 16,0-4 33-16,-2-3-98 0,-2-7-51 15,-3-5-33-15,-3-3-27 0,6-5-35 0,-4-2-45 16,4-3-48-16,-1 0-47 0,5 1-39 15,5 1-31-15,1 3-20 0,10 2-13 16,1 5-4-16,8 5 0 0,-3 4 0 0,5 4 1 16,2 6-2-16,-2 3-2 0,0 8-5 15,0 1-5-15,-4 4-2 0,3 2-1 0,-5 4-1 16,0-1 3-16,-3 3-1 0,-1 1-3 16,-7 0 4-16,5 1-2 0,-7-2 2 0,0 1 2 15,-6-2 1-15,-2 1 2 0,0-1-2 16,-6 1 6-16,-4-2 1 0,-1 1 0 0,-1 0 5 15,-4 0 5-15,1-1 6 0,-1 1 10 16,3 0 9-16,3 1 11 0,6 0 3 0,-3 1-2 16,7 0-1-16,5 1-13 0,1 0-13 15,4-2-10-15,3 1-9 0,3-2-6 0,5-2-5 16,-1-1-2-16,3-3-12 0,0-1-9 16,2-5 1-16,-3-3-5 0,1-3 3 15,-2-5 2-15,-5-4 9 0,1-3 9 0,-5-6 2 16,-3-1 2-16,-3-4 4 0,-6-1 3 15,0-2 1-15,-6 1 1 0,-3-3-2 0,-3 2 12 16,-1 1 2-16,-3 2-2 0,-3 2-4 16,-3 3-7-16,3 5-4 0,-2 2-31 15,1 7-49-15,-1 1-77 0,2 6-107 0,5 6-109 16,2 1-113-16,5 4-138 0,3 2-53 16,8 3 26-16,-2 2 79 0,9 1 101 0</inkml:trace>
  <inkml:trace contextRef="#ctx0" brushRef="#br0" timeOffset="32602.06">21568 9493 138 0,'4'-15'255'0,"3"3"27"16,-7-1-36-16,0 0-44 0,-7 1-29 0,1-3-12 16,-4 3-5-16,-5 1-1 0,3 2 2 15,-9 0 2-15,3 3-5 0,-3 3-7 0,0 3-12 16,-1 3-17-16,1 3-20 0,4 4-15 15,7 2-5-15,2 6-9 0,4 3-7 0,4 6-6 16,6 2-8-16,8 4-16 0,-1-2-13 16,8 3-11-16,1 0-4 0,1-6-4 0,2-1-4 15,-2-3-2-15,-1-5-2 0,5-5 0 16,-6-7 1-16,-3-3-1 0,-1-9 4 0,-3-4 0 16,-1-8 2-16,-3-6 2 0,-4-1 0 15,-2-6 0-15,-8-3 0 0,2-2 3 0,-4-1 8 16,-4 0 7-16,-5 3 9 0,5 2 7 15,-7 5 8-15,1 3 14 0,3 6 22 16,3 3 39-16,0 6 45 0,-1 7 28 0,9 7 15 16,-2 6 1-16,8 8-15 0,3 5-37 15,5 4-45-15,2 5-28 0,3 5-19 0,4 2-15 16,-3 4-10-16,3 1-7 0,2 1-7 16,-7 1-8-16,5 0-6 0,-5 0-3 0,-5-1-3 15,1-1-3-15,-4-3-2 0,-5-2 1 16,-3-2-1-16,-7-5-2 0,-3-3-3 0,-7-3-1 15,1-5-4-15,-5-5-9 0,-6-3-11 16,-2-8-18-16,3-4-41 0,-1-4-85 16,0-6-128-16,4-4-137 0,0-3-143 0,3-4-123 15,9-3-31-15,1-3 45 0,8 0 116 16,2-2 131-16</inkml:trace>
  <inkml:trace contextRef="#ctx0" brushRef="#br0" timeOffset="32787.5">21959 9798 209 0,'6'1'368'0,"5"1"46"0,-5-1 49 15,4 2-102-15,-4-1-61 0,-2-2-61 16,3 0-48-16,-7 0-42 0,4-2-43 0,-2 1-39 16,-2-2-33-16,0-2-38 0,0-4-77 15,0 0-95-15,0-1-146 0,4-5-115 0,2-1-59 16,5-2-12-16,-1-1 51 0,6 0 81 15</inkml:trace>
  <inkml:trace contextRef="#ctx0" brushRef="#br0" timeOffset="33242.3">23075 8787 244 0,'-10'17'507'0,"4"8"92"0,0 4 71 16,-1 7-21-16,3 7-108 0,-2 3-104 15,2 7-97-15,-2 3-79 0,2 3-62 16,1 3-58-16,-1 3-55 0,4-3-39 0,0 1-25 16,0-3-23-16,0-4-33 0,0-7-71 15,4-5-128-15,-1-7-149 0,5-10-167 0,0-6-139 16,7-6-55-16,1-10 25 0,1-5 104 16,3-7 138-16</inkml:trace>
  <inkml:trace contextRef="#ctx0" brushRef="#br0" timeOffset="33622.72">23408 9442 138 0,'10'-2'352'0,"1"4"70"0,-5-2 69 0,-2 0-59 15,2 2-37-15,-2-4-19 0,-4 2-9 16,-4-2-12-16,-6 0-29 0,0-1-34 0,-7 0-36 16,1 0-48-16,-7 0-57 0,2 3-55 15,-4 0-48-15,-2 3-28 0,1 3-19 0,-1 4-8 16,4 2-7-16,-2 5 0 0,7 1 7 0,-1 3 4 15,7-1 2-15,1 7 3 0,5-2 2 16,2 2-2-16,4 0-2 0,4-2 1 16,2-1 0-16,5 0-1 0,1-6 0 0,2-3 9 15,3-4 5-15,-1-9 3 0,7-4 1 16,-2-7 4-16,0-8 0 0,1-7-7 0,1-6 1 16,-2-6 1-16,-5-3 1 0,1-1-1 15,-7-1-2-15,-4 2-1 0,1 6-4 0,-3 4-5 16,0 7-4-16,-4 7-1 0,0 5 0 15,-4 10 0-15,4 7-1 0,-4 7-4 16,4 6-2-16,0 7 0 0,0 2-6 0,0 6-5 16,0-1-12-16,4 6-26 0,2-5-62 15,0 1-93-15,-2 0-113 0,2-6-109 0,5-5-117 16,-1-5-120-16,2-5-15 0,-1-6 53 16,3-6 96-16,-1-7 103 0</inkml:trace>
  <inkml:trace contextRef="#ctx0" brushRef="#br0" timeOffset="34333.76">23582 9399 185 0,'8'-16'315'0,"-8"3"50"0,2 3-9 0,2 2-47 15,-2 4-43-15,-2 0-12 0,4 3 5 0,-4 4 9 16,0 3 16-16,0 3 18 0,0 2 14 16,5 5-15-16,-3 4-30 0,-2 2-47 15,6 4-47-15,-2 1-48 0,2 3-44 0,0 1-31 16,3 3-19-16,-3-2-10 0,0 0-5 15,0-4 6-15,2-3 9 0,-1-3 14 16,-1-4 9-16,0-6 12 0,0-6 2 0,-2-6-4 16,7-8-9-16,-1-5-13 0,0-7-10 15,-1-2-12-15,1-4-10 0,4-1-5 0,-1 2-7 16,1 0-6-16,3 5-8 0,-1 3-5 16,3 5-12-16,2 5-13 0,1 4-16 0,5 4-12 15,-2 5-9-15,2 3-17 0,-4 3-25 16,-1 1-21-16,1 1-18 0,2 0-15 0,-6-3-12 15,-3-1-7-15,1-3 5 0,1-2 11 16,-5-4 16-16,3-2 24 0,-3-3 18 0,-3-3 22 16,4-4 29-16,-3 0 26 0,-3-4 20 15,2-4 16-15,-1 0 15 0,-3 0 14 16,0-4 6-16,-6 1 3 0,4-2 0 0,-4 0 1 16,-4-2 3-16,4 3-4 0,-6 3 6 15,0 0 4-15,-3 3 8 0,-1 4-2 0,-2 3 1 16,-1 4 4-16,-5 4 2 0,-1 5 3 15,-2 5 6-15,5 4 19 0,-5 4 16 0,9 5 14 16,1 5 10-16,1 3-3 0,10 1-13 16,0 5-18-16,6 3-23 0,-2-2-24 0,7 0-16 15,5-2-12-15,-3-1-7 0,5-4-5 16,-1-5-8-16,-1-5-4 0,1-6-1 16,-1-6-4-16,-3-9-3 0,3-7 1 0,-1-7 5 15,-5-8 2-15,-2-3-1 0,1-2 6 0,-3 0-2 16,-4 3 4-16,-2 2 2 0,0 3 5 15,4 6 10-15,-4 4 6 0,0 5 4 16,4 6 1-16,-2 6 5 0,2 5 0 0,1 7 2 16,1 4 4-16,0 5 10 0,0 5 8 0,0 2 4 15,3 4-3-15,-3 4-1 0,-4 3-8 16,6 3-7-16,-6 0-8 0,-2 0-6 0,-2 0-4 16,-2-3-4-16,-6-2-6 0,-1-1-3 15,-5-6-5-15,-3-3-1 0,-6-6-1 16,1-4-8-16,-3-7-3 0,-4-5-13 0,4-8-17 15,0-5-54-15,0-7-101 0,4-5-146 16,7-6-157-16,3-5-179 0,3-3-80 16,4-3-3-16,6-1 76 0,6 0 136 0</inkml:trace>
  <inkml:trace contextRef="#ctx0" brushRef="#br0" timeOffset="34521.14">24539 9758 251 0,'-4'-2'388'0,"4"2"37"16,0-3 30-16,0 3-118 0,0 0-69 15,0-2-63-15,0 2-44 0,-2-1-32 16,2-1-22-16,0 2-30 0,0 0-32 0,0 0-43 16,2 2-104-16,-2-2-181 0,4 0-132 15,2 0-68-15,4-2-33 0,1 2 0 0,1 0 81 16</inkml:trace>
  <inkml:trace contextRef="#ctx0" brushRef="#br0" timeOffset="35515.72">14873 11431 117 0,'-4'6'499'0,"0"3"100"0,4 5 66 16,0 4 51-16,-2 6-154 0,2 3-96 0,0 4-94 16,-5 3-72-16,5 4-45 0,0 3-41 15,0 2-49-15,0 3-52 0,5 3-34 0,-3-1-27 16,2 0-21-16,2 0-13 0,4-4-10 16,-3-2-5-16,1-5-7 0,0-6-5 0,-4-7-1 15,2-6-5-15,5-9 1 16,-5-9-3-16,4-7 2 0,-4-9 0 0,5-7 0 15,-5-6-2-15,4-4-2 0,-1-2-10 0,-1 1-5 16,-4 3-7-16,2 4-1 0,0 4 3 16,-1 7 6-16,5 6 7 0,0 7 12 0,3 6 5 15,1 7 5-15,-1 5 2 0,7 4 3 16,-3 5 2-16,-1 2 2 0,7-2 3 0,-2 5 1 16,-3-1 1-16,3-1 4 0,0 0 0 15,-1-5-3-15,-3-1 3 0,-1-3 2 0,-3-2 0 16,3-8 0-16,-5-4-1 0,-1-5 0 15,2-8-4-15,-1-6-4 0,-1-6-2 16,0-7-2-16,1-5-5 0,-3-5-4 0,2 3-3 16,1-5-7-16,-5 6-6 0,2 1-12 15,0 4-15-15,3 5-34 0,-1 5-45 0,0 2-59 16,3 5-85-16,1 4-94 0,3 4-80 16,3 3-60-16,-1 2-67 0,2 3-27 15,1 3 42-15,3-1 75 0,-6 1 83 0</inkml:trace>
  <inkml:trace contextRef="#ctx0" brushRef="#br0" timeOffset="35686.72">15727 11836 114 0,'2'-1'252'0,"2"-2"34"0,-4 1-24 16,2-2-34-16,-2 2-9 0,-2 1 12 0,2 1 37 15,-4 1 43-15,2 4 39 0,-2 1 40 16,4 6 19-16,-5 1-17 0,5 3-47 16,0 6-59-16,5-1-65 0,-1 1-72 0,-2 1-60 15,4-1-42-15,-2-1-31 0,6-3-36 16,-3-2-83-16,-1-5-128 0,4-4-144 15,0-7-131-15,3-7-154 0,1-8-83 0,-3-5 17 16,-3-6 100-16,2-6 126 0</inkml:trace>
  <inkml:trace contextRef="#ctx0" brushRef="#br0" timeOffset="35850.46">15762 11433 205 0,'-2'-19'348'15,"-2"2"44"-15,4 5 31 0,0 3-108 16,4 1-67-16,-2 2-50 0,4 0-41 0,2 3-38 15,-2 0-33-15,5 0-30 0,-1 0-40 16,-2 0-55-16,1-1-57 0,-1-1-57 0,2-2-64 16,1-1-78-16,-1-2-87 0,2-1-17 15,3-1 21-15,-5 0 38 0</inkml:trace>
  <inkml:trace contextRef="#ctx0" brushRef="#br0" timeOffset="36008.08">15952 11215 233 0,'0'9'278'0,"4"4"29"16,-2 4-54-16,2 4-36 0,0 3-11 15,-1 5 8-15,1 2 22 0,-2 6 24 0,2 1 15 16,0 4-1-16,-2 5-22 0,2 1-31 16,2 1-49-16,1 2-51 0,-3 0-45 0,6 0-42 15,-4-1-54-15,5-2-68 0,-1-3-72 16,2-3-76-16,-1-6-78 0,5-8-86 0,-1-6-76 16,-3-6-25-16,5-10 23 0,-7-8 49 15,2-5 70-15</inkml:trace>
  <inkml:trace contextRef="#ctx0" brushRef="#br0" timeOffset="36179.83">16196 11773 276 0,'0'-13'340'0,"2"2"38"0,2 4-17 15,-4 1-83-15,0 2-38 0,0-2-16 0,-4 3 8 16,-2 3 11-16,0 0 8 0,-11 3 6 16,0 1-12-16,-5-2-35 0,-5 0-41 0,-4 0-50 15,-2-2-42-15,0-2-39 0,-4 0-61 16,-3-4-140-16,3-1-160 0,4 2-199 15,2-4-105-15,8 2-49 0,0 0 17 0,13 1 107 16</inkml:trace>
  <inkml:trace contextRef="#ctx0" brushRef="#br0" timeOffset="37035.12">16392 11125 185 0,'-6'17'415'16,"2"3"83"-16,2 5 90 0,-2 3-20 16,4 4-31-16,0 2-37 0,0 4-52 0,0 2-56 15,0 4-69-15,6 1-72 0,-2 3-81 16,2 3-56-16,5 0-39 0,1 1-16 15,-2 1-15-15,1-1-9 0,1-1-6 0,3-3-5 16,-5-4-1-16,0-5-10 0,-2-8 0 0,1-5 3 16,-7-6 4-16,2-9 14 0,2-6 11 15,-6-7 11-15,0-9 11 0,4-5 7 16,-4-9 2-16,0-4-4 0,0-4-5 0,0-1-12 16,0-4-13-16,-4 4-8 0,4 1-11 15,0 2 2-15,0 6 1 0,6 5 5 16,-2 6 2-16,3 3 1 0,3 8-1 0,2 5-5 15,3 5-6-15,1 7-9 0,5 6-8 16,-2 3-11-16,8 4-14 0,-1 3-16 0,1-1-19 16,0 1-23-16,2-3-22 0,-2-5-29 15,0-2-22-15,0-5-30 0,-4-8-36 0,-3-5-43 16,-3-7-47-16,-3-6-54 0,-1-2-43 16,-3-3-25-16,-4-2 5 0,-2-1 37 15,-2-1 61-15,2 2 79 0,-4 1 74 0,-4 2 71 16,4 1 58-16,0 4 45 0,0 4 29 15,0 2 25-15,-2 3 16 0,2 1 19 0,-4 3 18 16,4 5 10-16,-4 2 22 0,2 4 30 16,-2 0 34-16,-2 2 30 0,-1 2 22 0,1 2 22 15,-2 0 5-15,0-1-17 0,-1 0-25 16,3 1-31-16,6-2-38 0,-4 0-42 0,4-2-37 16,4-1-30-16,2-1-19 0,5-2-18 15,3-4-15-15,3 0-7 0,1-5-6 16,3-3-6-16,2-3-2 0,-3-5-2 0,3-5-1 15,2-3-1-15,-6-5 3 0,1-4 0 16,-3 0 0-16,-5-2-1 0,-4 0 0 0,-6 2-1 16,3 2-3-16,-5 2-1 0,-5 3 0 15,3 3-3-15,-6 3-3 0,-4 5-6 16,-3 1-14-16,-1 5-35 0,-3 1-51 0,-6 3-53 16,3 5-65-16,-5 0-75 0,4 2-60 15,2 0-41-15,3 3-31 0,1-3-40 0,3 2-26 16,8-3 29-16,1 0 54 0,-1-1 64 15</inkml:trace>
  <inkml:trace contextRef="#ctx0" brushRef="#br0" timeOffset="37539.56">17188 11709 185 0,'4'3'348'0,"-4"4"42"16,4 2 44-16,-4 2-79 0,-4 2-25 15,4 2 6-15,-4 0 24 0,4 3 30 0,0 2 7 16,0 1-25-16,4 0-55 0,2 3-69 16,-1 0-70-16,5 1-68 0,-4-1-48 0,7-1-29 15,-3-1-17-15,4-3-6 0,-1-1-5 16,1-2 3-16,-1-6 2 0,-1-7 4 0,2-6 2 16,3-7 4-16,-5-8-13 0,3-7-7 15,1-4-7-15,-3-6-7 0,-3-1-4 0,5 0-3 16,-3 0 9-16,-2 5 5 0,3 2 2 15,1 6 4-15,-1 3-3 0,3 4-3 0,1 7-4 16,-3 2-6-16,3 3-11 0,-5 2-19 16,3 2-39-16,-3 2-56 0,2-2-78 15,-1 0-74-15,-3-2-56 0,1-1-75 0,1-3-27 16,-2-3 13-16,1-4 52 0,-5-2 65 16,-2-5 58-16,-2-3 90 0,2 2 68 0,-4-4 54 15,0 1 45-15,0 2 34 0,0 0 32 16,0 4 34-16,0 4 40 0,0 3 35 0,4 2 21 15,-4 5 20-15,2 4 20 0,-2 2 24 16,0 9 15-16,4 3 23 0,-4 4 27 0,0 4 10 16,5 5-16-16,-3 5-36 0,2 2-51 15,-2 2-56-15,2 2-64 0,2 1-44 16,0 0-31-16,-1 0-19 0,1-2-14 0,0 0-17 16,4-2-33-16,-1-3-81 0,-1-5-124 15,2-5-124-15,5-6-68 0,1-5-99 0,1-6-116 16,-1-6 6-16,1-10 89 0,-1-3 102 15,-3-4 64-15</inkml:trace>
  <inkml:trace contextRef="#ctx0" brushRef="#br0" timeOffset="37702.76">17893 11709 3 0,'-8'-6'248'0,"-1"1"27"16,1 1 29-16,-4 4-71 0,-5 0-37 0,-3 4-20 15,-3-1-11-15,-4 0-2 0,-10 2-5 16,2-2-11-16,-13-1-20 0,1-1-9 0,-3-4-20 15,-4-2-50-15,-2-4-93 0,-4-6-139 16,7-3-147-16,-1-4-90 0,2-4-46 0,5-2 3 16,9-4 60-16</inkml:trace>
  <inkml:trace contextRef="#ctx0" brushRef="#br0" timeOffset="38312.37">19642 11715 291 0,'4'11'429'0,"-2"6"57"0,-2 2 59 16,4 6-78-16,-4 2-45 0,4 3-32 16,-2 6-24-16,2 3-22 0,-4 1-35 15,7 2-54-15,-3 1-56 0,2 0-55 0,0-1-48 16,0-4-30-16,5-1-21 0,-3-6-14 16,-2-4-12-16,0-6-6 0,1-6-6 0,-3-9-2 15,-2-9 0-15,2-10-4 0,-4-9 3 16,0-7-1-16,-4-10-1 0,-2-8-1 0,-1-7-2 15,3-3 0-15,-4-4-2 0,-2-1-2 16,1-1-2-16,3 5-1 0,0 3 1 0,2 5 1 16,8 6 3-16,2 7 1 0,0 3 0 15,9 9 2-15,1 3 2 0,5 4-2 16,-2 4-2-16,8 5-1 0,4 1-1 0,2 4 1 16,0 4-3-16,4 0-3 0,2 2-4 15,0 0-2-15,-1 2-7 0,1 2-16 0,-2 0-33 16,-6 0-64-16,-4 1-103 0,-4 1-124 15,-3-1-126-15,-3 0-166 0,-5 1-58 16,-5 1 19-16,-3 2 80 0,-8 1 112 0</inkml:trace>
  <inkml:trace contextRef="#ctx0" brushRef="#br0" timeOffset="38512.72">19743 11882 60 0,'-31'14'482'0,"8"0"134"16,9-1 117-16,6 2 82 0,3-1-139 15,10-1-107-15,3 1-125 0,8-2-118 0,5-2-111 16,10-2-77-16,4-2-56 0,2-2-35 16,7-4-26-16,5-2-17 0,-1-1-18 0,-3-6-13 15,3 1-22-15,-5-2-30 0,1 2-60 0,-5-1-71 16,-2 1-110-16,-4 1-115 0,-2-1-107 16,-4 2-126-16,-2 2-32 0,-4-1 25 15,-1 2 91-15,-7 2 112 0</inkml:trace>
  <inkml:trace contextRef="#ctx0" brushRef="#br0" timeOffset="38845.56">20409 11934 10 0,'-7'4'257'15,"1"1"30"-15,-2 2 31 0,2 5-71 0,-5 2-38 16,-1 4-19-16,0 2 11 0,-7 0 33 16,3 5 43-16,-1 0 32 0,0 0 29 0,1 1 11 15,-1-2-14-15,7 0-42 0,4-2-57 16,0 1-52-16,2-3-54 0,8 0-43 15,-2 0-36-15,8-4-25 0,7-1-14 0,-1-1-5 16,9-3-2-16,2-1-2 0,2-4 1 0,4-4 1 16,0-3-3-16,4-5 1 0,0-1-5 15,-4-8 1-15,0-3 0 0,-2-5 1 0,-8-1 0 16,0-3-2-16,-7 0 2 0,-5-3 1 16,-5 1 0-16,-2 0 0 0,-4 0 0 15,0 1 3-15,-10 2-2 0,4 2 0 0,-9 2-1 16,-1 1 1-16,-7 1-4 0,2 4 0 15,-2 1-6-15,3 1-10 0,-3 4-25 0,0 0-54 16,3 5-69-16,3 1-95 0,5 2-102 16,3 2-110-16,3 2-142 0,6 2-36 15,6 1 24-15,5 2 72 0,3 2 94 0</inkml:trace>
  <inkml:trace contextRef="#ctx0" brushRef="#br0" timeOffset="39396.26">20845 11848 58 0,'0'12'282'0,"4"4"24"0,2 4 24 15,0 3-75-15,-1 4-49 0,-5 0-23 16,6-1-7-16,-2 3 5 0,-4-2 1 16,6 2-17-16,-2-2-7 0,-2-2-11 0,2-1-6 15,3-2-10-15,-7-6-11 0,4-4-6 16,-2-2 0-16,-2-3-8 0,-2-6-2 0,2-4-2 15,-4-6 10-15,-3-6 6 0,3-4 0 16,-2-8-8-16,0-5-10 0,-4-6-13 16,3-4-11-16,-3-3-11 0,0-3-13 0,3 0-13 15,3 3-11-15,4 2-8 0,0 4-7 16,11 3-2-16,-1 7 2 0,7 4 5 0,-1 5 3 16,7 3 2-16,2 6 1 0,1 2-1 15,-1 3-5-15,2 1-6 0,0 4-4 0,0 1-1 16,0 1-2-16,-4 1 1 0,-7 2 1 15,5-1 3-15,-7 1 1 0,-1 3-2 0,-3-1-3 16,-4 1 0-16,-2 2-2 0,-2 2-4 16,-2-1 1-16,-2 4 0 0,-6 1 0 0,0-1 0 15,-3 5 1-15,-3-1-1 0,-3 1 1 16,-1 0-1-16,-3 4-1 0,0 0 1 16,3 2 0-16,-3-1-1 0,5 2-2 0,1-2 1 15,-1-1 1-15,3 2 0 0,3-2 0 16,4-3 0-16,2 0 2 0,1-1 0 0,3-4-1 15,3 0 5-15,3-2 4 0,4 0 6 16,0-1 4-16,7-2 3 0,4-1 2 16,1-2-3-16,1-1-3 0,2-1-7 0,2-1-3 15,-4-4-8-15,3-4-8 0,-3 1-9 16,0-1-14-16,-2 0-29 0,-5 1-60 0,-1 1-118 16,-3 2-164-16,-2 0-217 0,-4 3-110 15,5 4-39-15,-5 4 29 0,4 5 101 0,3 5 159 16</inkml:trace>
  <inkml:trace contextRef="#ctx0" brushRef="#br0" timeOffset="40061.76">22308 11373 65 0,'-6'3'487'0,"6"1"107"16,-4 3 84-16,2 4 74 0,-2 3-129 0,-2 4-110 16,1 0-121-16,3 4-90 0,-2 4-66 0,-2 1-59 15,2 3-48-15,2 4-36 0,-2 2-12 16,0 0-9-16,4-1-5 0,0 4 0 15,0-5 5-15,0 1 15 0,4-4 14 0,2 0 11 16,-2-4 4-16,2-4 4 0,5 0-4 16,1-4-16-16,2-1-14 0,3-5-17 15,4-1-16-15,-3-2-12 0,9-5-15 0,0-3-10 16,6-1-6-16,0-2-5 0,0 0-7 16,-2 0-7-16,2-3-12 0,-6 1-17 0,0 0-28 15,-4 0-36-15,2 0-46 0,-7-1-52 16,5 2-80-16,-2-3-130 0,-1 3-141 0,-1-1-139 15,2-3-123-15,-1 3-29 0,-3-4 41 16,3 3 123-16,-3-2 154 0</inkml:trace>
  <inkml:trace contextRef="#ctx0" brushRef="#br0" timeOffset="40436.37">23053 11773 136 0,'6'-11'349'0,"0"1"55"0,-2 2 49 16,2 3-78-16,-6 0-63 0,4 3-46 15,-2-2-32-15,-4 2-12 0,-2 2 3 0,-2 4 23 16,-4 0 24-16,-7 3 11 0,5 1-3 16,-9 4-27-16,5 2-38 0,-1 1-48 0,1 3-51 15,-1 0-35-15,3 3-23 0,3-2-17 16,5 4-13-16,0-2-9 0,6 1-6 16,6-1-8-16,4 0-5 0,3-3-5 0,5 0-2 15,1-5-3-15,8 0-3 0,4-5-3 16,-2-3 3-16,4-2-12 0,0-6-2 0,0-5 1 15,2-3 2-15,-6-5 2 0,-2-4 0 16,-4-3 11-16,-3-2 5 0,-3-4 4 16,-3 1 1-16,-7-1 1 0,-5 1 1 15,-2 1 0-15,-7 1-1 0,1 4 0 0,-4 1-1 0,-7 1 5 16,1 5 3-16,-5 0 2 0,-2 5 3 16,1 1-3-16,-3 4 0 0,-2 4-11 0,2 4-15 15,0 1-37-15,3 4-61 0,5 3-89 16,5 3-100-16,1 0-98 0,3 3-84 15,6-3-65-15,4 0-69 0,2-2 16 0,2-2 63 16,9-1 85-16,-3-3 80 0</inkml:trace>
  <inkml:trace contextRef="#ctx0" brushRef="#br0" timeOffset="40774.94">23542 11698 185 0,'11'-6'247'16,"-5"5"17"-16,0-3-59 0,-6 6-35 0,0 1-20 15,-6 3-4-15,0 1 13 0,-5 3 18 16,1 1 19-16,-2 2 35 0,-3 2 35 0,-1 1 37 16,3 1 25-16,-1 2 13 0,3-1-13 15,5 2-44-15,0 2-54 0,6 1-56 16,0 0-57-16,6 2-46 0,5-3-33 0,1 2-16 16,2-2-10-16,9 1-5 0,0-5-4 15,2-3-3-15,2-3 0 0,2-5-1 0,-3-2-2 16,5-5-1-16,-2-6-2 0,2-4 4 15,-8-2-1-15,0-5 0 0,0-1 0 0,-9-3 0 16,-2 0 1-16,-1-1 0 0,-5-1-1 16,-2 0 3-16,-4 0-3 0,-6-1-1 0,-4 1-2 15,-3 1-5-15,-5 0-5 0,1 2-14 16,-6 2-35-16,3 2-69 0,-3 4-88 16,2 2-98-16,3 4-95 0,1 4-98 0,3 0-106 15,3 5-7-15,9-1 52 0,-2 4 83 16,8 1 86-16</inkml:trace>
  <inkml:trace contextRef="#ctx0" brushRef="#br0" timeOffset="41206.37">24020 11686 191 0,'2'17'268'0,"4"3"21"0,-2 6-47 16,3 4-60-16,-3 2-27 0,-2 1-10 15,2 5-1-15,2-1-5 0,-2-1 1 16,-2 0 0-16,2-2-1 0,3-5-13 0,-3-5-15 16,0-4-13-16,-2-4-16 0,-2-7-12 15,0-6-4-15,-6-8-1 0,6-7 8 16,-6-7 9-16,-3-9 6 0,3-6-1 0,-4-7-13 16,1-5-8-16,-1-6-9 0,-4-4-10 15,3-2-9-15,3-2-4 0,-6 1-9 0,7 2-10 16,-3 2-6-16,8 7-1 0,2 3-6 0,0 6-1 15,6 7-1-15,5 5-1 0,1 4-1 16,9 9 0-16,-3 3 0 0,9 4 0 16,0 5 9-16,0 5 5 0,6 3 2 0,-6 1 2 15,6 4 1-15,-6 1 1 0,4 3-2 16,-4 2 2-16,-5-1 1 0,-3 0 4 0,2 1 3 16,-7 0 2-16,-6-2-5 0,3-1-6 15,-7 0-2-15,0-2-7 0,-8-2-3 16,-2 3-5-16,-5-3-1 0,-5 0-3 15,-5 0-2 1,0 0-14-16,-57 19-290 0,53-22-12 0,0 4-177 0,5-4-80 16,-1 0-39-16,4 1 29 0,5-2 92 15</inkml:trace>
  <inkml:trace contextRef="#ctx0" brushRef="#br0" timeOffset="41592.35">24549 11404 155 0,'13'-15'309'0,"-3"2"27"15,-4 2 19-15,-2 2-129 0,2 3-69 16,-1 2-54-16,-1 4-35 0,-8 2-22 0,-1 3-12 16,-1 4-6-16,-4 3-2 0,0 1 0 15,-3 3-3-15,3 2 0 0,-7-2-7 0,7 4-1 16,-7-2-8-16,7 0-3 0,0 0 3 15,-3 1-5-15,9-1 2 0,-2 2 5 0,0-1 12 16,6 1 20-16,0 1 25 0,4-2 23 16,-2 4 24-16,8-2 25 0,1 2 12 15,1-1 8-15,-2-1 0 0,7 1 2 0,-3-1-4 16,-1 0-5-16,3 0-4 0,1-1-2 16,-7 1-10-16,5-3-13 0,-3-2-20 0,-2 1-22 15,-3-5-21-15,-1 1-22 0,-2 1-18 16,-4-2-10-16,-4 0-5 0,-7 1-5 0,-1-1-4 15,-9 0 1-15,-1-2-3 0,-9 0-8 16,-2-3-29-16,-11-1-101 0,-5-1-142 16,-5-4-171-16,-6-2-147 0,-8-4-74 0,-7-1-14 15,-1-1 81-15,-7 1 132 0</inkml:trace>
  <inkml:trace contextRef="#ctx0" brushRef="#br0" timeOffset="43240.46">19299 12747 325 0,'-7'1'520'0,"3"4"83"0,4-1 57 0,4 5-68 16,3-2-134-16,3 4-105 0,2-1-81 16,-1 1-50-16,5 3-36 0,1-3-25 15,3 4-20-15,1-2-28 0,2-1-24 0,0-5-29 16,3 0-26-16,-1-3-18 0,0-6-10 15,6-2-8-15,-4-5-6 0,0-2 0 0,2-1-2 16,-2-1-2-16,-5-2 4 0,5 1 0 16,-2 0 4-16,-2 4 3 0,0-1 3 0,-1 4 2 15,-1 0 0-15,2 1 0 0,-5 1-3 16,1 1-1-16,-3 2 0 0,-1 2 0 0,-3-1-1 16,-1-2 0-16,1 3 1 0,-2-4 1 15,1 4-2-15,-1-1 1 0,0-2 0 0,3 0-2 16,-3-1-2-16,5-3 2 0,1 2-3 15,3-1-2-15,-3-1 0 0,9 3 0 16,-2 1 1-16,6 3-1 0,2 2 3 0,6 1 2 16,-2 3 1-16,6 4 2 0,3 1 1 15,-1 0 1-15,3 6-1 0,-3-1 4 0,5 2-4 16,-3 1 0-16,-1-1 1 0,-1 0-1 16,-2-2 0-16,-1-1-2 0,-3-3 0 15,-4-4 0-15,0-4-2 0,-2-4 0 0,-2-4 1 16,2-3-1-16,-6-3 1 0,2-2 0 15,-3-4-3-15,-1-1 3 0,4 0-2 16,-4-2 2-16,0 1-1 0,-3 2 1 0,7-1 1 16,-4 5 1-16,4 2 0 0,-5 2 0 15,5 2 3-15,4 5 0 0,-2 2 0 0,-2 4 2 16,6 0-1-16,-6 3 0 0,6 2-2 16,-2 3-2-16,2-1 2 0,-2 2-2 0,-2 0-1 15,4 1-2-15,-2 2 2 0,-2-2 1 16,4 1-2-16,-2-1-1 0,-2-3 2 15,6 2 0-15,-6-4 0 0,2-1-2 0,-2-3 1 16,-2-5 0-16,2-1-2 0,2-5 1 16,-2-2 0-16,-2-1 0 0,0-3-2 0,4-2-1 15,-2-1 2-15,-2 1-1 0,-1-1 10 16,1 4 6-16,0 0 3 0,-4 6 4 0,0 1 3 16,3 3 0-16,-5 2-10 0,2 3-3 15,-2 3-5-15,-1 1-1 0,-1 2-2 0,2 2 0 16,1 0 0-16,-1 3-1 0,0-3-1 15,-3 2-1-15,7-2-1 0,-2 1 1 16,-1-1-1-16,-1-5 1 0,2-2 1 0,0-3 0 16,4-4 0-16,-1-6-1 0,1 0 2 15,4-5 0-15,2-1-1 0,0-2 1 0,7 0 0 16,-7 1 0-16,4 2-1 0,0 2 0 16,2 1 1-16,-5 3 0 0,3 1-2 0,-4 2-10 15,0 3-5-15,-2-1-4 0,-2 1 0 16,2 0-3-16,-2 1 2 0,2 2 9 0,-2 2 4 15,2-1 4-15,-2 1 1 0,2-1 2 16,-2 2 1-16,2-3 1 0,0 0 2 16,-2-1 0-16,2-2 0 0,-2-3 0 0,-3-1-1 15,3-1 0-15,2-4 1 0,-2-2-2 16,2 0 0-16,-4-2-2 0,2-2 2 0,2-2-1 16,-4 1 0-16,-4 0-2 0,4 1 0 15,-5 0 0-15,-1 3 1 0,2-1-1 16,-3 2-1-16,1 2 0 0,-2 0 3 0,1 1-2 15,3 1 0-15,-2 1 0 0,-5-1-1 0,5 0-1 16,-2 0 9-16,-3 1 4 0,1-3 5 16,-3 4 3-16,-1-1 3 0,3-1 2 15,3 4-7-15,-7-2-3 0,9 2-3 0,-3 3-4 16,3 0 0-16,2 2 0 0,4-1-1 16,-1 4-3-16,1-2 2 0,2 1 1 15,2 1-1-15,0-3 0 0,-2 3 0 0,2-3 1 16,-2 2-1-16,-2 1-1 0,2-3-1 0,-2 2 0 15,-2 1-1-15,-3-3-3 0,5 1-1 16,-6-1-2-16,-2 0-2 0,3 0-4 16,-7-1-17-16,1 1-44 0,1-2-85 0,-3 0-134 15,-5 0-148-15,1 2-192 0,0-2-90 16,-4 2-13-16,1 0 59 0,1 5 118 16,2 0 142-16</inkml:trace>
  <inkml:trace contextRef="#ctx0" brushRef="#br0" timeOffset="50702.23">11338 15237 70 0,'-2'-14'407'0,"-2"5"88"0,2 2 69 15,-2 1 15-15,0 1-97 0,4 4-49 0,-7 4-45 16,1 3-52-16,0 4-42 0,-4 3-39 0,-1 4-44 15,1 4-48-15,-2 3-53 0,-3 5-30 16,3 2-25-16,-3 4-14 0,-1 5-12 0,3 2-10 16,-1 5-2-16,6-1-5 0,-3 4-1 15,1-1-5-15,0-1-1 0,5-3-1 0,3-3-1 16,-2-4-2-16,4-7-3 0,0-7 0 16,0-8-1-16,0-6-5 0,6-13 0 15,5-11 1-15,-5-8-3 0,8-13 0 0,-1-8-3 16,3-11-1-16,3-6-4 0,0-9 2 15,1-5-1-15,3-2 2 0,-2-2 5 0,1 4 1 16,1 7 8-16,-2 5 2 0,-1 12 2 16,-3 7 4-16,0 10-1 0,3 9 4 15,-3 8-1-15,-1 8-2 0,1 8 2 0,-1 9-2 16,-3 6 1-16,3 9-2 0,1 7-4 16,-3 3 10-16,3 8 8 0,-1 3 4 0,1 3 2 15,-1 6 1-15,1 3-2 0,4 1-9 0,1 2-16 16,-1 0-14-16,2 0-22 0,-2-1-55 15,1-6-113-15,-1-1-147 0,-2-7-140 16,5-6-153-16,-5-8-107 0,2-7-17 0,-5-9 78 16,1-6 131-16,-7-7 134 0</inkml:trace>
  <inkml:trace contextRef="#ctx0" brushRef="#br0" timeOffset="50868.79">11871 15697 304 0,'-12'-18'403'0,"2"3"70"0,-1 2 84 16,1 2-79-16,-2 1-4 0,-5 2 0 15,-4-1-21-15,-1 5-37 0,-5-1-74 16,-6 1-86-16,-4 3-87 0,-3 1-72 0,-3 1-48 16,-5 3-40-16,-1 4-37 0,-1 0-80 15,3 6-168-15,3 0-205 0,5 4-198 0,6 0-97 16,10 0-30-16,2 0 42 0,17-4 151 16,8-1 195-16</inkml:trace>
  <inkml:trace contextRef="#ctx0" brushRef="#br0" timeOffset="51877.3">12262 15150 208 0,'0'25'440'0,"0"2"89"0,0 5 86 16,0 0-12-16,4 1-46 0,-2 2-44 0,-2 0-51 15,4 0-53-15,1-1-61 0,-3 0-67 16,2-4-77-16,-2 0-57 0,2-5-40 0,0-3-31 16,-2-6-25-16,-2-2-18 0,4-7-14 15,-4-3-12-15,7-5-7 0,-7-9-6 0,4-7-2 16,-2-7-6-16,-2-7-3 0,0-5-1 16,4-6-3-16,-4-4 0 0,0-1 4 15,0 0 1-15,2 2 2 0,2 2 3 0,-4 4 2 16,6 6 2-16,-2 3 3 0,7 6 3 15,-1 6 2-15,-4 4 0 0,7 7 2 16,-3 2 4-16,5 5-3 0,-3 5-1 0,0 4-3 16,3 3 2-16,1 5-1 0,1 3-4 15,-1 5 2-15,1 1-4 0,-1 3-3 0,5 1-3 16,-4 4 2-16,-1 0-1 0,1 0 3 0,-1 0-2 16,1-2 7-16,-3-3 2 0,-3-4-1 15,-3-4-2-15,2-3 1 0,-4-6 1 16,-1-5-1-16,-5-5-1 0,4-7 2 0,-2-5 1 15,-2-10 0-15,0-4-1 0,0-4-1 16,0-4 0-16,0-4-1 0,4 2 2 0,-2 1-2 16,2 1 5-16,6 4 0 0,-3 5 1 15,9 4-3-15,1 7 3 0,3 6-3 0,3 7-6 16,4 7-4-16,6 5-10 0,0 7-5 16,9 2-15-16,-3 3-15 0,4 3-17 15,-4-3-20-15,5 1-20 0,-3-5-23 0,-8-3-28 16,0-4-29-16,-4-3-38 0,-2-4-36 15,-6-2-29-15,-5-1-9 0,1-4 10 16,-3-2 33-16,-1-2 45 0,-7 1 58 0,4-1 55 16,-3-1 44-16,-3-2 32 0,2-1 29 15,-2 0 25-15,-4-3 21 0,2 1 19 0,2-2 16 16,-4 0 14-16,0 0 8 0,0 0 11 16,0-1 4-16,0 2 4 0,-4 0 2 0,2 0-3 15,2 1-5-15,-4 3-15 0,2-1-10 16,-6 4-7-16,1 1-7 0,-3 3-3 0,-2 0 2 15,-3 4 7-15,-1 3 3 0,-1 4 6 16,-2 3-2-16,-1 0-4 0,5 4-11 0,3 2-12 16,2 1-15-16,-1 2-18 0,9 2-11 15,-2 2-9-15,4-1-5 0,6-1-5 0,-2-1-2 16,7-1-1-16,-1-5 1 0,-2-5 1 16,7-4 2-16,-3-8 3 0,-1-3 8 15,3-9 4-15,-2-6 1 0,-1-3-1 0,1-4-1 16,-2-2-4-16,-3 2-7 0,3 3-5 15,-2 3-1-15,1 6-1 0,-1 6 0 16,-2 5 1-16,6 7-3 0,-1 4-2 0,3 5-4 16,-1 6-6-16,3 2-15 0,-1 2-34 15,-3 1-63-15,0-1-78 0,3-2-100 0,-3-4-106 16,-1-4-108-16,-1-6-98 0,0-7-24 16,-3-7 36-16,-1-5 80 0,-2-6 100 0</inkml:trace>
  <inkml:trace contextRef="#ctx0" brushRef="#br0" timeOffset="52323.51">13523 15373 85 0,'0'-22'241'0,"2"1"42"0,2 1-22 16,3 1 3-16,3 1 9 0,2 1 21 0,-1 2 20 16,5 0 17-16,1 2 9 0,3 1-7 15,3 1-13-15,-2 1-16 0,-1 2-30 16,-1 2-38-16,2 3-38 0,-1 3-41 0,-3 0-40 16,-5 3-39-16,-1 5-31 0,-1-1-22 15,-4 4-15-15,0 4-8 0,-6 1-2 0,4 4-2 16,-8 0-4-16,2 3 0 0,-2 3 1 0,-2-1 1 15,2-1-3-15,-2 3 0 0,-1-2-1 16,3 0 1-16,-2-3 0 0,6 1 0 16,-4-4 2-16,8 1 2 0,-4-3 0 0,6 0-1 15,0-3 0-15,5-1-3 0,-1-1 1 16,5-3-11-16,-3 0-11 0,5-3-11 0,-1-3-18 16,5-1-26-16,-5-4-31 0,5-4-18 15,-4 0-11-15,1-4-4 0,-3-2 3 16,1-2 13-16,-3-1 14 0,3-3 3 0,-6 2 0 15,5-4-2-15,-7 2-4 0,7-1 2 16,-9 0 14-16,4 1 20 0,3-1 21 0,-5 4 22 16,-2 0 19-16,0 3 21 0,5 0 11 15,-5 5 14-15,0-1 13 0,2 3 11 0,1 3 3 16,-5 0-1-16,2 5-3 0,0 0-6 16,-2 3-6-16,2 2-14 0,3 2-9 15,-3 2 1-15,0 0-7 0,0 2-6 0,0-1-4 16,-1 1 0-16,1-1-5 0,-2-1-36 15,2-3-78-15,0 0-81 0,3-4-146 0,-1-2-107 16,2-5-51-16,1-4 2 0,-1-6 64 16,0-3 73-16</inkml:trace>
  <inkml:trace contextRef="#ctx0" brushRef="#br0" timeOffset="52484.85">14199 15112 234 0,'-6'-19'350'0,"2"2"26"0,4 4 22 0,4 1-126 16,-2 3-59-16,6 1-36 0,0 2-26 15,3 2-19-15,-1 2-14 0,5 2-21 16,-3 0-35-16,5 0-25 0,-5 2-18 0,2-1-15 16,-3 1-33-16,-1-1-64 0,-4 1-71 15,5-1-81-15,-5-1-117 0,0 2-67 0,4-2-14 16,-6 0 39-16,-1-2 60 0</inkml:trace>
  <inkml:trace contextRef="#ctx0" brushRef="#br0" timeOffset="53166.94">14329 15071 195 0,'0'17'296'0,"2"1"29"0,2 3-12 16,3 2-83-16,1 1-29 0,-2 1-6 15,0 1 11-15,5 1 11 0,-5 0 11 0,4 0 7 16,1-2-5-16,-1-1-23 0,-2 0-23 16,0-4-21-16,-1-3-13 0,-1-2-10 15,0-5-9-15,2-4-8 0,-6-4-7 0,5-6-11 16,-3-7-19-16,0-1-20 0,-2-5-14 15,4-1-15-15,2-3-10 0,-1 4-8 0,-1-1-14 16,4 3-8-16,3 1-5 0,1 3-4 0,-2 2-2 16,3 1-2-16,-3 4 3 0,5 0 1 15,-3 3-2-15,-1 1-11 0,3 1-10 16,1 3-29-16,-1-1-32 0,1 1-18 0,3 2-22 16,-3-1-24-16,4 1-3 0,-5-3 17 0,1-1 31 15,-1-1 18-15,-5-2 22 0,5-3 39 16,-5 3 14-16,-1-4 10 0,-2 0 7 0,2 2 5 15,1-4 3-15,-5 3 1 0,2-3 2 16,-2 2-1-16,-3-1 3 0,1-1-1 16,2 0-2-16,-6 0 0 0,4-1 0 0,-4 1-1 15,-4 2-1-15,4-1 3 0,-6 0 1 16,2 2-3-16,-3 1-1 0,-3 1 3 0,0 2 0 16,1 3-3-16,-1 2 1 0,0 2 1 15,-1 2-2-15,5 3-3 0,0 3 4 16,2 2 0-16,4 1 0 0,0 0-2 0,4 1 0 15,-2 1 3-15,8-2-3 0,-3 0-1 16,3-3-1-16,0 0 0 0,1-5 2 0,-1-3-4 16,0-3-2-16,-1-6 0 0,1-3-1 15,-4-4-2-15,-2-6 1 0,2-1 0 0,-6-3 2 16,5-1 1-16,-10 2-5 0,5 2 2 16,-2 0-1-16,-2 3 3 0,4 4 0 15,-4 2 1-15,4 2 6 0,0 5 5 0,0 5 3 16,4 5 18-16,-4 4 26 0,6 2 31 0,1 5 31 15,3 5 18-15,0 1 12 0,5 4-1 16,-3 3-8-16,5 6-21 0,3 2-19 16,-3 1-14-16,-1 4-12 0,1 2-14 0,0 1-15 15,-7-1-14-15,-4-1-8 0,-6-3-8 16,-2-4-6-16,-6-5-5 0,-9-5-3 16,1-5-4-16,-11-8-4 0,0-8-5 0,-6-10-33 15,0-10-101-15,-4-10-162 0,-3-10-228 16,1-10-136-16,2-7-68 0,6-4-6 0,12-1 81 15,9-1 155-15</inkml:trace>
  <inkml:trace contextRef="#ctx0" brushRef="#br0" timeOffset="53631.99">16142 14451 230 0,'0'-10'342'0,"0"2"30"0,0 0 33 15,-6 2-96-15,2-1-32 0,-9-1 3 16,-1 2 25-16,-5-1 32 0,-5 2 21 0,1 1-10 16,2 3-32-16,-4 3-46 0,1 3-49 15,-3 5-50-15,4 5-46 0,0 5-26 0,-2 5-15 16,7 8-3-16,1 7-3 0,3 6-1 15,1 8-6-15,3 6-10 0,6 7-14 0,4 6-12 16,0 3-16-16,4 3-8 0,2 1-6 16,5 3-8-16,5-3-6 0,1-3-11 15,-1-4-18-15,5-3-40 0,-1-9-80 0,3-6-123 16,0-7-146-16,4-10-136 0,0-8-161 16,0-11-59-16,-1-8 31 0,-3-10 99 15,4-6 138-15</inkml:trace>
  <inkml:trace contextRef="#ctx0" brushRef="#br0" timeOffset="53815.45">16181 15402 275 0,'-6'-18'382'16,"4"4"56"-16,-2 1 74 0,0 2-64 0,-4 1 4 15,-3-1 16-15,-3 2-1 0,-3 0-17 16,-5 1-49-16,-1 0-79 0,-8 0-94 0,2 1-77 16,-6 1-51-16,-5 1-39 0,3-1-27 15,-2 3-22-15,0 2-20 0,-3 1-21 16,7 1-39-16,0 1-87 0,6 2-139 0,8 0-157 15,3 4-164-15,3 1-133 0,9 0-45 0,6 1 47 16,6 1 119-16,5 0 150 0</inkml:trace>
  <inkml:trace contextRef="#ctx0" brushRef="#br0" timeOffset="54591.79">16365 15306 114 0,'7'-12'291'0,"-3"2"30"0,2 3 24 0,-6 0-97 16,-2-1-41-16,-2 1-24 0,-7-3 4 16,1 3 12-16,0-2 13 0,-7-1 6 0,1 0 2 15,-3 3-3-15,-6 0-2 0,3-1-14 16,-5 4-13-16,4 1-16 0,-4 1-19 0,4 2-25 16,-2 5-28-16,3 0-24 0,5 5-26 15,1 1-18-15,3 3-15 0,5 4-8 16,2 3-2-16,6 1 0 0,4 4-1 0,2 1 1 15,7-1-1-15,3-1 1 0,5-1 0 16,-1-3 12-16,3-3 16 0,0-3 15 0,-2-4 10 16,1-4 8-16,3-7 8 0,-6-7-9 15,-3-5-11-15,1-6-12 0,-1-5-11 0,-1-4-6 16,-3-4-7-16,-4-1-7 0,1 2-7 16,-5 0-4-16,0 5-2 0,-2 5-2 0,2 4-2 15,2 5-3-15,1 10-2 0,-3 4-5 16,6 7-5-16,2 8-3 0,-1 5-9 15,3 3-14-15,3 2-39 0,-1 0-59 0,1-1-70 16,1-2-94-16,-3-1-85 0,6-4-57 16,-5-8-9-16,3-3 22 0,-3-6 51 15,1-8 74-15,-1-6 85 0,-1-4 65 0,-3-5 53 16,-1-4 51-16,-1-3 37 0,-4-1 43 0,0-2 29 16,-2-1 25-16,1 3 17 0,-5-1 1 15,0 3 0-15,0 3-5 0,-5 4-9 0,5 1-8 16,-6 6 4-16,2 3 9 0,-2 4 12 15,-4 5 14-15,-1 5 26 0,-5 2 27 0,3 7 28 16,-7 1 23-16,7 4 20 0,-1 4 15 16,1 2-1-16,3 2-17 0,10 3-29 15,0 2-39-15,6-1-38 0,5 1-41 0,1-1-34 16,9-1-20-16,-1-3-15 0,3-4-8 16,4-4-6-16,4-5-3 0,-2-7-2 0,4-5-4 15,-2-10-1-15,2-7-6 0,0-10-2 16,0-8 2-16,0-9 1 0,0-9 2 0,-6-8 1 15,0-7 3-15,-6-3 2 0,-5 0 2 16,-10 2-2-16,1 2 2 0,-7 7-2 0,0 6 1 16,0 5 0-16,-2 8 2 0,-3 7 1 15,1 10-2-15,2 4 0 0,2 10 3 0,0 7 1 16,0 7 1-16,0 8 1 0,0 6 3 16,2 7 2-16,2 6 0 0,3 5 2 15,-3 4 0-15,2 4 2 0,4 2-3 0,1 3-2 16,-5 0-2-16,4 2-4 0,3-2-4 15,-3 0-4-15,0-5-2 0,3-1-9 16,-3-3-41-16,0-4-110 0,5-7-135 0,-3-5-140 16,1-8-164-16,5-7-87 0,-5-7-5 15,3-9 81-15,-1-5 123 0</inkml:trace>
  <inkml:trace contextRef="#ctx0" brushRef="#br0" timeOffset="54756.03">17308 15094 150 0,'-2'-15'305'0,"2"2"20"15,-4 5 5-15,4 1-106 0,-6 1-58 0,-1 3-24 16,-7 1 0-16,-3 2 15 0,-5 3 19 16,-5 2 10-16,-6 2-12 0,-7-1-26 0,-7 2-26 15,-1-2-34-15,-1 0-31 0,-7-1-42 16,2-3-95-16,-2-1-116 0,3-2-176 0,-1 0-95 16,6-2-47-16,9-2-10 0,10 1 66 15</inkml:trace>
  <inkml:trace contextRef="#ctx0" brushRef="#br0" timeOffset="55118.33">17552 14786 203 0,'10'1'378'15,"-4"1"52"-15,5 2 49 0,-5-2-91 0,-2 0-78 16,2 1-57-16,-6-1-36 0,0 0-27 15,0 0-24-15,0 0-25 0,0 3-19 0,0-3-23 16,-2-1-25-16,2 3-29 0,-4 0-21 16,4-1-22-16,4 1-58 0,-4-2-109 15,2 4-119-15,5-1-151 0,-3 1-106 0,2 0-53 16,4 3 23-16,1 0 86 0,-5 1 110 16</inkml:trace>
  <inkml:trace contextRef="#ctx0" brushRef="#br0" timeOffset="55270.92">17666 15024 135 0,'0'4'375'0,"0"2"64"0,0 0 54 0,0-1-38 16,0 1-88-16,0-3-63 0,4 1-45 15,-4-1-47-15,0 2-46 0,0-2-42 0,0 1-37 16,2-1-40-16,-2 0-68 0,0 0-133 16,4 1-174-16,2-3-159 0,0-1-83 0,3-3-39 15,3 0 20-15,0-3 107 0</inkml:trace>
  <inkml:trace contextRef="#ctx0" brushRef="#br0" timeOffset="56119.15">18641 14851 369 0,'-2'-3'454'0,"2"5"49"16,-4 2 44-16,-2 2-125 0,2 2-84 15,-5 2-56-15,-1 2-33 0,0 3-14 0,-5 0-18 16,-1 4-24-16,3 1-28 0,-3 2-33 16,1-1-34-16,3 4-30 0,0-4-17 0,1 4-6 15,3-3-1-15,2 1-2 0,4 0 4 16,2-1-1-16,2 1-9 0,4-2-8 0,4-1-7 15,7 0-6-15,4-1-5 0,1-1-4 16,5-1-5-16,0-2-2 0,6-1-7 0,0-4-5 16,-2-2-21-16,2-2-52 0,0-3-99 15,5-2-134-15,-5-4-139 0,0-3-177 0,-2-3-79 16,-4-1 5-16,-5-5 70 0,-5 0 123 16</inkml:trace>
  <inkml:trace contextRef="#ctx0" brushRef="#br0" timeOffset="56722.96">19222 14925 273 0,'0'0'366'0,"0"-2"32"0,0-1 22 0,-4-1-93 16,-2-5-56-16,0-2-34 0,-1-1-17 16,-3 0-11-16,-4-1-20 0,1 2-30 0,-3 2-30 15,3 2-31-15,-5 1-27 0,1 3-19 16,-1 4-18-16,-3 4-15 0,0 2-6 16,5 7-3-16,-3 2-8 0,3 5-1 0,-1 1 2 15,2 5 1-15,3 0-4 0,-2 4 4 16,7-1 14-16,-3 1 21 0,6 1 21 0,2-1 26 15,4 1 27-15,2-4 21 0,2-1 9 16,3-3-2-16,-1-4-13 0,6-6-18 0,-1-6-25 16,7-8-20-16,-3-9-23 0,6-8-16 15,-3-9-11-15,3-9-8 0,-2-5-3 0,-1-7-1 16,-3 1-1-16,-5-1-1 0,-1 6 0 16,-1 5-1-16,-4 7 2 0,0 6 0 0,-1 7 1 15,1 5 2-15,-2 10-1 0,-2 5 4 16,2 9-3-16,2 3-4 0,0 6-2 0,-1 3-4 15,1 4-3-15,0 3-3 0,-2-1-10 16,6-2-17-16,-3 2-61 0,3-4-111 16,-4-2-143-16,5-4-148 0,1-4-158 0,2-5-71 15,-1-5 14-15,1-5 86 0,-1-5 135 16</inkml:trace>
  <inkml:trace contextRef="#ctx0" brushRef="#br0" timeOffset="57024.68">19419 14852 256 0,'0'-11'353'0,"4"3"38"16,-4 2 4-16,2 3-78 0,-2 2-45 16,0 2-29-16,0 2-12 0,-2 4 0 0,-2 4 2 15,4 4-5-15,0 5-11 0,4 1-25 16,-2 4-29-16,2 4-35 0,6 0-42 0,1 6-30 16,-1 0-27-16,-2-1-15 0,7 1-4 15,-3-4-6-15,-2-2 20 0,1-5 33 0,-5-5 28 16,4-7 22-16,-4-7 15 0,5-9 13 15,-5-6-11-15,-2-11-22 0,2-7-17 0,0-8-19 16,3-3-11-16,-7-3-11 0,2-2-8 16,-2 6-12-16,2 1-9 0,2 9-5 15,3 4-4-15,-1 9-2 0,6 7-7 0,3 11-4 16,4 9-9-16,1 8-12 0,1 10-38 16,10 6-106-16,0 7-173 0,9 7-185 0,-3 3-178 15,8 3-87-15,-3-2-18 0,1-1 82 16,-3-8 161-16</inkml:trace>
  <inkml:trace contextRef="#ctx0" brushRef="#br0" timeOffset="58594.15">20959 14844 494 0,'6'-6'637'0,"-2"4"104"0,2 2 66 15,0 3-90-15,3 2-178 0,-9-1-148 16,-5 2-123-16,-1 0-94 0,-4 2-60 16,-3 1-37-16,-7 1-23 0,-3 1-18 0,-2-1-15 15,3 2-13-15,-5 2-7 0,6-1-4 16,2 1-2-16,-1 1 3 0,3-3 1 0,1 2 2 15,5 0 1-15,1 1 6 0,4 0 7 16,2 0 7-16,2 1 13 0,4 1 9 0,2 1 8 16,2 1 3-16,4-1 0 0,5 1-8 15,3 0-9-15,3 2-12 0,2-2-8 0,2 1-6 16,-1-1-5-16,3 1 1 0,0 0-4 16,0-4 0-16,-6 2-3 0,-3-3-2 15,-3 0-1-15,-3 2-7 0,-2-2-1 0,-3-1-4 16,-7 3-3-16,-7 0-5 0,-3 2-3 15,-2-1-9-15,-5 0-11 0,1 0-23 0,-5-3-52 16,0 1-89-16,5-5-127 0,-3-3-128 16,-1-4-121-16,7-4-140 0,-1-5-34 15,7-8 47-15,-3-5 107 0,6-4 127 0</inkml:trace>
  <inkml:trace contextRef="#ctx0" brushRef="#br0" timeOffset="58806.59">21099 14789 111 0,'23'-37'322'0,"-2"5"46"0,-5 9 37 16,-4 7-81-16,-1 5-43 0,-1 9-15 0,-4 7 0 16,3 6 12-16,-7 6 18 0,-2 7 18 15,0 6 8-15,0 6-24 0,0 5-37 16,0 4-47-16,-2 3-49 0,-3 3-51 0,1 0-45 16,2 1-29-16,-2 0-18 0,4-2-14 15,0 0-10-15,0-5-12 0,6-2-35 16,-2-5-106-16,7-6-154 0,-1-5-152 0,3-9-156 15,3-7-105-15,5-7-27 0,-3-9 69 0,1-6 138 16,0-6 144-16</inkml:trace>
  <inkml:trace contextRef="#ctx0" brushRef="#br0" timeOffset="58991.87">21463 15151 268 0,'0'-12'392'0,"2"4"43"0,-4 0 30 15,-2 3-103-15,0 2-43 0,-5 1-24 16,-5 2-4-16,-5 2 16 0,-6-1 13 0,-8 1-14 15,0 3-43-15,-6-2-45 0,-4 2-55 16,-5-2-53-16,5 4-46 0,-3-1-36 0,-1 1-29 16,9-2-59-16,-1 2-105 0,8 1-142 15,2-1-136-15,7 0-175 0,1 1-94 16,11-2-10-16,3 1 72 0,3 0 122 0,8-3 134 16</inkml:trace>
  <inkml:trace contextRef="#ctx0" brushRef="#br0" timeOffset="59183.91">21463 15163 304 0,'6'20'422'16,"0"5"49"-16,1 1 37 16,1 5-117-16,-6-1-91 0,4 0-71 0,-2-3-60 15,-4-2-47-15,4-3-39 0,-2-3-38 0,-2-4-40 16,0-6-83-16,0-2-90 0,5-9-100 15,-5-7-150-15,4-5-79 0,-2-5-26 0,-2-7 44 16,4-2 71-16</inkml:trace>
  <inkml:trace contextRef="#ctx0" brushRef="#br0" timeOffset="59344.99">21455 14798 317 0,'0'-14'405'15,"0"1"53"-15,0 6 45 0,0 1-110 0,4 3-73 16,0 0-52-16,-2 3-42 0,2 0-42 15,0 0-48-15,2 2-47 0,1-1-41 16,3-1-61-16,-4 2-100 0,5-2-103 0,1-3-107 16,2 0-151-16,3-3-76 0,-1-2-5 15,1-2 62-15,-5-1 79 0</inkml:trace>
  <inkml:trace contextRef="#ctx0" brushRef="#br0" timeOffset="59509.1">21682 14581 32 0,'-2'9'283'0,"2"6"39"0,-4 3 41 15,0 6-53-15,4 5-25 0,-7 1-8 0,3 4 10 16,2 3 7-16,-2 6-11 0,4 1-22 16,4 0-49-16,-2 4-54 0,2 0-58 15,3-1-42-15,3-4-42 0,0-3-46 0,1-4-65 16,1-5-98-16,-2-7-97 0,7-8-108 0,0-8-119 16,3-10-37-16,3-8 24 0,-2-8 73 15,-1-8 85-15</inkml:trace>
  <inkml:trace contextRef="#ctx0" brushRef="#br0" timeOffset="59686.64">21860 14602 97 0,'-8'-18'324'0,"-1"8"43"0,1 11 38 15,2 8-62-15,2 8-44 0,-3 8-8 0,5 7 4 16,4 4 15-16,3 7 9 0,1 7-7 16,10 4-37-16,1 3-58 0,4 1-54 0,1 2-61 15,5 0-46-15,4-3-35 0,-2-3-29 16,2-3-65-16,2-8-112 0,-4-8-130 0,2-11-150 15,-2-10-144-15,-2-11-64 0,0-14 16 16,-4-8 86-16,-7-8 118 0</inkml:trace>
  <inkml:trace contextRef="#ctx0" brushRef="#br0" timeOffset="60187.64">23015 14598 1 0,'-6'-15'421'0,"6"4"80"0,-4 7 54 16,-2 5 44-16,2 7-120 0,-9 4-94 15,3 4-67-15,-7 2-34 0,1 3-22 16,-5 1-28-16,3 3-29 0,-7-1-41 0,6 0-47 16,-2-2-44-16,1 3-31 0,-3-5-16 15,7 3-13-15,-1-2-8 0,0-2-5 0,7 2 0 16,0-3-2-16,-1 1 2 0,9-1 6 15,-2 0 8-15,8 0 8 0,-2-1 6 0,9 0 5 16,-1-1 2-16,5 1 2 0,-3-1-7 16,5 1-5-16,-1-1-7 0,1-1-6 15,-7 0-5-15,2 0-6 0,-1-1-5 0,-3 0-6 16,-2 2-2-16,-4-1 0 0,-4 0-1 16,-2 3 0-16,-2-2 2 0,0 0 3 15,-5 4-1-15,-3-2-3 0,-3-2-9 0,1 0-26 16,-1-3-80-16,1-1-134 0,-1-1-152 15,1-4-156-15,-1-4-135 0,7-1-50 0,-1-5 41 16,5-5 112-16,2-1 143 0</inkml:trace>
  <inkml:trace contextRef="#ctx0" brushRef="#br0" timeOffset="60504.84">23015 14911 146 0,'11'-6'309'0,"1"5"27"0,-8 5 15 0,2 4-111 15,3 3-68-15,-9 5-25 0,-9 0-2 16,9 4 14-16,-6-1 27 0,-4 2 31 0,4 0 16 16,-1 0 6-16,1-1 3 0,-2-3 1 15,6 1-18-15,2-1-22 0,0-1-21 0,2-2-25 16,8 0-35-16,1-4-38 0,1 1-30 16,7-4-21-16,-3-1-20 0,3-4-13 0,1-2-11 15,1-5 0-15,-2-4 4 0,-3-4 4 16,1-5 3-16,-1-3 2 0,-5-3 2 15,-3-4 0-15,-6-1-10 0,-2 0-9 0,-2 2-1 16,-6 1-6-16,1 5 0 0,-5 3-3 16,-2 7-5-16,-3 3-14 0,1 5-33 0,-5 6-49 15,-2 5-56-15,2 1-62 0,3 4-72 16,-3-1-59-16,1 1-50 0,7-3-61 16,3-3-28-16,4-1 25 0,-1-4 54 0,7-2 68 15</inkml:trace>
  <inkml:trace contextRef="#ctx0" brushRef="#br0" timeOffset="60717.27">23292 14459 70 0,'13'-32'312'15,"-3"7"39"-15,0 11 23 0,-3 7-70 0,-3 8-70 16,2 8-42-16,-6 7-16 0,0 8 4 16,-2 8 30-16,-2 7 30 0,0 3 18 15,4 6-2-15,-2 4-19 0,2 5-36 0,0 1-50 16,2 3-51-16,2 0-44 0,2-1-29 15,0-3-20-15,-2-4-22 0,7-6-40 0,-5-3-92 16,0-8-103-16,4-5-101 0,1-6-107 16,-1-9-112-16,0-8-35 0,-1-10 58 0,5-5 85 15,-4-5 91-15</inkml:trace>
  <inkml:trace contextRef="#ctx0" brushRef="#br0" timeOffset="61289.3">23462 14888 253 0,'0'-8'337'0,"-2"0"38"0,-2 5-22 16,4 2-69-16,-5 5-51 0,5 4-23 16,0 4 2-16,0 4 24 0,5 5 26 0,-1 4 15 15,2 3-3-15,4 3-14 0,3 4-33 0,-3 1-47 16,7 1-51-16,-1 1-35 0,1-2-26 16,3-2-18-16,1-1-14 0,-2-1-11 0,-3-7-6 15,1-2-10-15,-1-4-6 0,1-7-5 16,-3-4-6-16,-1-10-3 0,-3-5-4 15,0-8-3-15,1-5-2 0,-5-5-3 0,-2-4-7 16,-2 0-10-16,-4-4-15 0,-2 4-22 16,0 0-36-16,2 4-38 0,-3 2-30 0,-1 5-12 15,6 2 5-15,0 5 11 0,4 4 32 16,-2 2 40-16,5 4 39 0,3 2 25 16,4 4 17-16,-1 1 16 0,3 1 8 0,5 4 0 15,-4-3 8-15,5 3 2 0,-1-2 5 16,2-1 7-16,4-2 8 0,0-2 10 0,-1-3 11 15,1-2 2-15,2-3 0 0,-2-2-3 16,0-5-12-16,0-3-8 0,0 0-8 16,-7-4-7-16,-1-2-8 0,-2-1-3 0,-1 0 0 15,-6-1-4-15,-1-1-5 0,-7 2-3 16,-2-1 3-16,0 4-3 0,-2 1 1 0,-7 4 1 16,-1 2 5-16,-2 5 1 0,-1 3 1 15,-5 6 2-15,1 5 0 0,-6 2 5 16,3 7 0-16,-3 2 0 0,2 5 2 0,3 2-1 15,-3 0 2-15,9 2 0 0,1-1 5 16,5 0 6-16,2-2 7 0,4 0 15 0,0-2 18 16,10 0 16-16,1-4 4 0,1 1 3 15,9-4 7-15,-3-1-6 0,9-3-18 0,0-3-18 16,6-3-8-16,2-4-19 0,0-5-14 16,3-7-25-16,1-1-22 0,-2-7-57 0,2 0-98 15,-1-2-107-15,-1 1-93 0,-4-1-153 16,-6 4-62-16,2 2 10 0,-5 3 73 0,-5 4 96 15</inkml:trace>
  <inkml:trace contextRef="#ctx0" brushRef="#br0" timeOffset="62118.91">25209 14716 337 0,'6'-3'440'16,"-2"0"36"-16,-4 0 20 0,4 0-144 15,-2 0-118-15,-4-1-90 0,-2-1-54 0,-2-1-28 16,-5 1-18-16,1 0-8 0,0-1-4 0,-7 2-9 16,1 3-6-16,-3 1-6 0,-2 1-2 15,1 6-1-15,-1 3-2 0,-2 2 4 0,7 2-2 16,-1 4 0-16,1 3 6 0,-1 0 9 15,7 3 6-15,-1 1 2 0,9 2 12 16,-2 0 9-16,4 3 12 0,4-1 14 0,-2-1 18 16,9-3 22-16,-1 0 18 0,2-7 9 15,3-3-10-15,1-9-12 0,1-3-26 16,6-12-24-16,-3-6-15 0,3-8-15 0,2-8-3 16,-6-5-6-16,3-3-2 0,-3-2-2 0,-7 2-12 15,1 3-5-15,-3 6-7 0,-4 5-1 16,3 4-4-16,-7 7 2 0,2 5-3 0,-4 7 2 15,4 5-2-15,-2 8 0 0,-2 7-5 16,0 8 1-16,6 4-3 0,-6 1-11 16,4 5-25-16,2 0-69 0,1 0-110 0,-3-1-131 15,2-2-146-15,4-7-132 0,-3-1-48 16,3-7 28-16,0-5 92 0,3-7 120 16</inkml:trace>
  <inkml:trace contextRef="#ctx0" brushRef="#br0" timeOffset="62774.3">25405 14809 255 0,'4'-21'345'0,"0"2"57"16,-2 4 11-16,-2 3-53 0,4 1-19 16,-2 4-14-16,-2-1-19 0,0 4-15 0,5 1-22 15,-5-2-31-15,0 3-27 0,0 4-19 16,0 1-16-16,0 3-22 0,0 6-23 0,0 5-19 16,6 4-24-16,-2 4-26 0,2 3-22 15,0 4-16-15,3 3-13 0,-1-2-6 0,0 3-6 16,0-6 2-16,1-3 10 0,-3-5 7 15,0-2 4-15,0-8 5 0,-2-4 2 16,3-6 0-16,3-9-8 0,0-8-7 0,1-9-2 16,1-8-6-16,-2 0-2 0,3-4 0 15,-3 2-5-15,5 3-2 0,-3 2 1 0,-2 4 0 16,3 5 0-16,-3 5 0 0,5 5-6 16,-3 4-4-16,4 3-12 0,-1 4-18 0,1 5-31 15,1 2-69-15,-5 2-99 0,5 2-103 16,-1-1-84-16,-5 0-63 0,3-3-38 15,-1-2 4-15,-3-4 56 0,-4-2 86 0,5-5 89 16,-5-1 88-16,0-1 88 0,2-2 85 16,-6 0 64-16,7-2 45 0,-7 0 20 0,4 3 9 15,-2 0-1-15,0 1 0 0,-2 1-1 16,-2 1-1-16,0 1 0 0,4 1 0 0,-4 1 0 16,0 1 1-16,0-1 1 0,-4 2-2 15,4 2 8-15,0 1 11 0,0 3 23 16,-2 1 27-16,4 2 13 0,-2 5 5 0,6 2-15 15,3 2-20-15,1 2-37 0,-2 2-43 0,7 1-29 16,1-2-21-16,1 0-14 0,-1-3-4 16,5-2-7-16,-2-5-4 0,1-4-13 15,-3-5-8-15,3-7-3 0,-1-7-2 0,-2-6-3 16,-7-4 0-16,4-5 9 0,-7-2 5 16,-1-3 0-16,0 4 5 0,-6 1 3 15,0 2-2-15,0 5 3 0,0 2 4 0,0 4 5 16,0 7 0-16,0 3 4 0,0 7 5 15,0 5 0-15,0 6 1 0,0 7 1 0,4 5 7 16,0 5 14-16,-2 4 10 0,7 2 3 16,-3 5-1-16,0 2 0 0,0 1-6 0,0 0-13 15,3-3-18-15,-7 1-5 0,-2-5-5 0,0-2-3 16,-2-6-5-16,-7-5-18 0,-3-5-64 16,0-8-89-16,-7-5-94 0,2-7-132 0,1-9-127 15,-1-7-50-15,-1-7 30 0,1-5 71 16,3-4 87-16</inkml:trace>
  <inkml:trace contextRef="#ctx0" brushRef="#br0" timeOffset="63100.95">26738 14298 141 0,'0'-3'384'0,"0"4"45"0,0 5 34 0,0 6-59 16,-2 4-99-16,-2 4-67 0,2 7-37 15,-6 5-11-15,1 5 2 0,-3 5-2 0,4 6-3 16,-4 5-20-16,-1 3-28 0,5 5-34 15,-4 2-32-15,4 1-30 0,1-1-23 16,5-1-20-16,0-2-38 0,5-3-80 0,-1-3-110 16,6-5-112-16,2-6-121 0,5-6-115 15,4-9-36-15,1-12 44 0,1-8 88 0,4-9 106 16</inkml:trace>
  <inkml:trace contextRef="#ctx0" brushRef="#br0" timeOffset="63274.85">26939 14874 251 0,'-2'-29'306'0,"-7"7"31"15,9 3-45-15,-6 3-63 0,2 4-17 16,-2 5-2-16,-4-3 6 0,-7 6 14 16,-2 0 16-16,-5 1-8 0,-3 3-23 0,-2 4-39 15,-8-1-39-15,3 3-44 0,-3 2-42 16,-2 0-21-16,2 2-20 0,2 0-24 0,-1-1-69 16,3 0-108-16,7-1-129 0,-1-4-160 15,4 0-79-15,4-4-31 0,5-4 38 16,-3-3 99-16</inkml:trace>
  <inkml:trace contextRef="#ctx0" brushRef="#br0" timeOffset="63815.38">26825 14202 156 0,'10'0'323'15,"-3"3"31"-15,-3 5 22 0,2 3-109 16,-6 4-67-16,0 2-38 0,0 2-21 15,-6 1-9-15,2 4 3 0,-3 0 12 0,5 1 11 16,-8 2 6-16,2 2 5 0,1 2-6 16,1 1-11-16,2 2-20 0,2 2-23 15,-2 2-25-15,4 1-27 0,0 1-22 0,4 1-11 16,-2 1-13-16,6-4-2 0,-1 1 12 16,-1-4 24-16,0-3 32 0,2-6 41 0,-2-1 34 15,1-7 19-15,-1-4-2 0,0-3-14 16,-2-2-28-16,0-3-37 0,3-4-33 0,-1-5-22 15,0-4-12-15,4-4-9 0,1-4-4 16,-5-5 1-16,4-2-2 0,1-3-2 0,-5 0-2 16,4 0 1-16,-4 0-3 0,0 4-2 15,3 1 1-15,-3 2 3 0,0 2 2 16,4 5-3-16,1 5-4 0,1 3-9 0,3 4-7 16,1 7-2-16,3 5-8 0,1 7-10 15,1 4-15-15,2 3-29 0,0 3-42 0,-3 0-66 16,3-2-87-16,-2-1-91 0,-1-3-69 15,-1-4-49-15,-5-7-23 0,-1-4 17 0,1-7 67 16,-3-5 92-16,-3-5 93 0,-4-2 101 16,2-3 90-16,0-3 65 0,-6 3 45 0,5-2 22 15,-1 1 11-15,-4 4 4 0,2 1 6 16,-2 1 18-16,0 4 17 0,0 2 11 16,4 2-5-16,-4 3-9 0,0 5-14 0,2 0-30 15,-2 6-34-15,0 1-22 0,4 1-7 16,0-2-12-16,-2 0-17 0,2-2-39 0,1-5-53 15,-3-2-69-15,2-9-83 0,-2-4-92 16,2-9-49-16,0-4 3 0,-2-6 38 16</inkml:trace>
  <inkml:trace contextRef="#ctx0" brushRef="#br0" timeOffset="63964.42">27348 14515 114 0,'-2'-18'264'0,"-2"5"25"15,4 2-39-15,4 4-43 0,-4 2-52 0,2 2-42 16,2 3-27-16,2 1-21 0,-2 3-18 15,3 2-15-15,-1 0-8 0,-2 1-12 0,2 1-21 16,0 0-33-16,3 3-51 0,-3-2-77 16,0 0-87-16,0 2-43 0,5 1-13 15,-5 0 17-15</inkml:trace>
  <inkml:trace contextRef="#ctx0" brushRef="#br0" timeOffset="64517.56">27455 14665 105 0,'0'17'246'0,"7"2"28"15,-7 4-25-15,8-1-43 0,-8 2-29 16,2 1-17-16,2 3 5 0,-2-3 13 0,2-1 8 15,3-1 0-15,-3-2-7 0,-2-3-6 16,2-4-1-16,0 1 0 0,-2-7-12 16,4-3-11-16,-2-2-9 0,7-6-18 0,-1-5-32 15,0-4-39-15,3-6-24 0,8-1-17 16,-3-2-12-16,3 0-9 0,-1 4-3 16,-1 1-9-16,6 4-4 0,-2 1-9 0,-1 4-9 15,3 1-14-15,-2 3-12 0,-2 2-3 16,-3 1-4-16,-1 1 4 0,-1 0 9 0,1 1 14 15,-3-1 14-15,-1 3 12 0,-3-2 11 16,-4-1 4-16,2-1 5 0,-1 0 2 0,-5-1-2 16,2-1-4-16,-4-2 3 0,0 0 0 15,0-3 1-15,-4 3 1 0,2-2 1 16,-5 0 1-16,-1 1-1 0,0 1 0 0,-2 2 1 16,-1 1 2-16,1 1 3 0,0 1 0 15,3 4 2-15,1 3 0 0,0 2 1 0,2 2-8 16,0 2-7-16,4 0-12 0,0 3-8 15,8 1-17-15,-6 0-13 0,4-1 1 16,5-1 1-16,-1-2 1 0,0-3 5 0,-4-1 10 16,9-6 4-16,-7 0 5 0,0-8 4 15,1 1 6-15,-5-5 4 0,2-1 4 0,2 2 6 16,-6-2 4-16,3 2 4 0,-3 2 3 16,-2 1 5-16,0-1 12 0,0 4 19 0,4-2 34 15,-4 6 26-15,0 1 20 0,0 5 23 16,0 4 9-16,0 7 2 0,6 6-18 0,-6 5-20 15,6 3-17-15,-6 4-21 0,4 2-17 16,-4 3-17-16,4 0-13 0,-8-1-9 0,0 0-5 16,-2-3-8-16,-4-1-7 0,1-6-2 15,-9-3-4-15,-1-6-1 0,-6-7-1 0,3-5 1 16,-7-11-11-16,-2-8-77 0,-2-7-116 16,4-10-157-16,-7-10-147 0,8-7-76 15,1-6-30-15,0-6 55 0,10-3 108 0</inkml:trace>
  <inkml:trace contextRef="#ctx0" brushRef="#br0" timeOffset="64995.32">28561 14388 105 0,'0'-5'412'0,"5"3"50"0,-1 2 26 0,-2 1-24 16,-2 3-160-16,4 1-114 0,-2 2-82 15,-4 2-42-15,-2 3-10 0,4 0 1 0,-2 3 5 16,-2 2 7-16,-1 2 6 0,5 2-5 16,0 2-10-16,0 2-12 0,0 1-16 15,5 1-10-15,1 0-10 0,0 0-5 0,2-3 2 16,3-2 23-16,-9-4 39 0,8-3 32 16,-4-4 22-16,4-5 19 0,5-5 12 0,-7-8-10 15,9-4-22-15,-1-8-24 0,5-5-19 16,-4-5-16-16,-1-4-14 0,5 2-17 0,-9-1-13 15,3 7-7-15,-3 1 4 0,-2 6 3 16,5 6 2-16,-3 6-3 0,3 8-4 0,1 6-7 16,1 11-25-16,1 6-41 0,3 6-72 15,2 5-97-15,-3 4-119 0,3 1-133 16,4 0-137-16,0-2-58 0,0-7 19 0,-4-4 69 16,1-9 111-16</inkml:trace>
  <inkml:trace contextRef="#ctx0" brushRef="#br0" timeOffset="65300.09">29241 14526 129 0,'5'-29'231'0,"-5"8"14"16,-5 3-63-16,5 5-57 0,-2 2-37 15,-2 2-21-15,-2 4-9 0,-4 3-5 16,-1 2-1-16,-1 4 8 0,-5-1 11 16,3 5 3-16,-5 0 5 0,5 2 14 0,-3 0 7 15,1 4 5-15,3-1-2 0,3 2-5 0,0 2-10 16,-1 1-8-16,7 3 4 0,4 0 4 15,0 0 5-15,4 1 6 0,3 0 2 0,3 1 2 16,0 1-4-16,7 0-12 0,-3-1-8 16,3-1-4-16,-5-2-5 0,1-1-5 0,-3-1-14 15,4-3-11-15,-7-1-8 0,-1-2-9 0,0-3-13 16,-2 0-10-16,-4-2-5 0,0 2-2 16,-4 0-1-16,-2-2-3 0,-4 3 0 15,3-3-5-15,-3 1-27 0,-2-4-77 16,-3-1-87-16,9-1-91 0,-4-6-123 0,3 1-91 15,5-7-23-15,-6-3 51 0,8-2 73 16</inkml:trace>
  <inkml:trace contextRef="#ctx0" brushRef="#br0" timeOffset="65454.27">29277 14665 185 0,'18'-7'291'16,"-1"4"24"-16,-1 4-23 0,1 4-78 0,-3 0-49 15,-1 6-35-15,-3 0-24 0,0 2-20 16,-3 1-20-16,-1 1-21 0,2-2-17 15,-6 1-16-15,4-2-17 0,-6-5-34 0,4-2-51 16,-4-5-89-16,5-5-105 0,-3-5-52 16,-2-8-23-16,-2-3 12 0</inkml:trace>
  <inkml:trace contextRef="#ctx0" brushRef="#br0" timeOffset="65609.31">29376 14358 252 0,'0'-6'283'0,"0"1"21"0,4 3-62 0,-4 1-72 15,2 2-53-15,2 1-31 0,2-1-22 16,-1 3-17-16,-3-1-12 0,4 0-17 0,-2 0-14 16,2-1-12-16,0 1-25 0,-2 1-41 15,3-1-62-15,3 0-80 0,0 2-58 0,-3 0-28 16,3 3 6-16,-4 0 28 0</inkml:trace>
  <inkml:trace contextRef="#ctx0" brushRef="#br0" timeOffset="66275.03">29523 14497 127 0,'2'9'256'15,"-2"1"21"-15,0 3-38 0,0-1-50 0,0 1-38 16,0 2-19-16,-2 2-3 0,2 1 0 16,-5-1 4-16,5 3 1 0,0 2 5 0,0-3 0 15,5 0-8-15,-3 0-7 0,-2-2-9 16,4-2-13-16,0-1-10 0,-2-3 1 0,2 0 17 16,0-5 16-16,-2-3 16 0,2-2 9 15,-1-1-2-15,7-4-13 0,-4-3-33 16,9-4-29-16,-5-2-25 0,2-2-20 0,5 0-14 15,-3-2-9-15,3 2-3 0,-1 0-6 16,3 2 0-16,0 3-4 0,-1-1-4 16,-1 3-2-16,8 1-5 0,-7 2-3 0,7 0-5 15,-6 3-1-15,3-2-1 0,3 3-1 16,-2-3 5-16,0 4-9 0,3-2 1 0,-1 1-2 16,-2-1 2-16,-2 0 4 0,-3-2 0 0,3 1 12 15,-9-3 6-15,5 2 4 0,-7-2 0 16,1-2 0-16,-1 0 2 0,-4 1 1 0,-2 0-4 15,-2-1 3-15,2 1-1 0,-4 0-1 16,-4 4 1-16,2-2 1 0,-6 2 1 0,2 1 1 16,-7 2 1-16,-3 2 12 0,-5 1 4 15,0 4 3-15,-1 2 6 0,-5 3-1 0,0 3 2 16,4 0-10-16,3 3-3 0,1 3-5 16,2 1 1-16,3 1-4 0,8 3 1 0,0-1 0 15,1 1-4-15,10-2-1 0,-3-2 1 16,8 0 1-16,0-6-2 0,3-3 0 0,5-4 0 15,-5-6-8-15,3-6-7 0,5-4-2 16,-2-6-3-16,1-5 3 0,-3-6-3 16,-1 1 9-16,1-3 1 0,-3-1 4 0,-3 2-2 15,-3 0 3-15,-4 2-2 0,2 2 3 0,-2 3 1 16,-2 4-1-16,-2 1 1 0,-2 4-1 16,-2 3 2-16,4 1 7 0,-6 5 4 0,2 3 8 15,2 5 17-15,-2 5 16 0,2 5 13 0,2 5 14 16,0 3 18-16,2 6 11 0,2 4 1 15,-2 5-3-15,6 3-4 0,-2 3-11 0,1 3-16 16,-1-2-14-16,0 1-14 0,-6-1-9 16,4-1-14-16,-4-3-7 0,0-5-6 0,-4-4-2 15,2-3-6-15,-8-6-5 0,-7-1 0 16,0-7 4-16,-9-2 0 0,-3-4-1 0,-9-6-12 16,-9-4-64-16,-7-7-155 0,-6-4-202 15,-6-4-191-15,-10-7-100 0,-5-1-40 0,-12-1 38 16,6 1 139-16</inkml:trace>
  <inkml:trace contextRef="#ctx0" brushRef="#br0" timeOffset="67797.27">20208 16680 33 0,'-6'16'442'16,"4"2"72"-16,-2 3 46 0,8 5 34 15,-2 1-151-15,-2 2-122 0,4-1-86 0,-2 0-46 16,2-2-16-16,-4-1-2 0,4-2 0 0,-1-3-8 16,1-6-18-16,-4-2-25 0,2-3-25 15,-2-3-28-15,0-4-22 0,0-7-17 0,0-2-10 16,0-8-2-16,-2-6-1 0,2-3-3 15,0-5-3-15,0-4-6 0,0-3-3 0,0-3-2 16,2 1-4-16,-2-1 0 0,4 2-2 0,2 4 0 16,-2 3 1-16,2 1 1 0,5 6 2 15,-1 3 5-15,2 4 6 0,3 4 4 0,-3 1 3 16,5 5 3-16,4 3-2 0,1 1-1 16,1 4-4-16,2 3-1 0,-2-1-2 0,3 5 5 15,3 2 7-15,-2-1 5 0,0 2 8 0,0 0 2 16,0 0-1-16,-4-1-2 0,3-1-5 15,-1 1-8-15,-2-2-7 0,-4-2-4 0,1-1-5 16,-3-3-5-16,-1-1-5 0,-1-5-3 16,-5-2-3-16,3-5-5 0,-7-3-6 0,0-1-6 15,-2-6-10-15,-4-2-15 0,0-2-18 16,-4-2-8-16,-2 2-4 0,0 2-3 0,-5 1 5 16,1 6 14-16,2 4 18 0,-7 4 15 15,5 7 10-15,-7 4 13 0,1 8 13 0,-1 8 7 16,-3 4 7-16,3 6 8 0,0 3 10 0,1 6 18 15,-1 0 23-15,7 7 25 0,0 1 18 16,1-1 13-16,5 3 2 0,0-3-6 0,8-1-19 16,0-3-19-16,5-3-20 0,1-3-15 15,0-3-11-15,7-6-12 0,-1-5-8 0,9-4-11 16,-2-6-3-16,6-5-12 0,2-7-6 16,2-7-8-16,6-6-6 0,5-5-12 0,-1-6-8 15,5-7-14-15,-3-3-20 0,-1-2-27 0,-7-3-18 16,2 2-13-16,-8 1-12 0,-8 4 5 15,2 2 15-15,-9 5 25 0,-3 4 28 16,-3 3 21-16,0 1 20 0,-4 5 16 0,-1 2 6 0,-3 2 8 16,-2 4 3-16,0 2 3 0,-2 2 5 15,-7 6 3-15,-3 2 2 0,-3 5 4 16,-1 2 2-16,-7 3 2 0,2 2 10 0,3 0 9 16,-3 3 14-16,1 1 12 0,-3 1 13 0,6-2 14 15,5 1 6-15,1-1-2 0,5-3-10 16,2 2-11-16,4-2-16 0,6-2-18 0,1-2-18 15,9-3-10-15,1-3-9 0,10-3-9 16,-1-3 0-16,5-5-10 0,2-4-7 0,1-5 0 16,5-4-1-16,-2-5 1 0,2-2 2 15,-4-3 7-15,-1 0 5 0,-8-2 0 0,-7 4 2 16,-2 1 0-16,-1 0-1 0,-6 3 1 16,-1 3-2-16,-3 0 1 0,0 3 3 0,-6 4-1 15,4-1 2-15,-2 3 0 0,-2 2 3 0,4-1 1 16,-4 2-1-16,0 2 2 0,0-1 1 15,0 1 2-15,0 2 1 0,-4 1-2 0,4 2 6 16,-2 2-2-16,-2 2 0 0,0 2 1 16,4 1-3-16,-2 4 2 0,-2-1 0 0,4 2-1 15,0 0-1-15,0 2 0 0,4 0 0 0,-2 0-3 16,2-1-1-16,6 4 0 0,-3-4 0 16,5-1-2-16,-2-2 0 0,1-1-1 0,5-4 3 15,-1-3 0-15,1-3-2 0,1-5 1 0,1-4-2 16,1-2 0-16,-3-8-1 0,3-4 0 15,2-2-1-15,-5-3 2 0,1-1 3 16,-1 1-3-16,-5 1 1 0,1 3 0 0,-2 3 3 16,-3 4 1-16,1 3 2 0,-2 5-1 0,4 4 3 15,-3 2-5-15,3 4-3 0,-4 7-3 16,5 2 0-16,-5 5 2 0,0 3-3 0,4 3-1 16,-4 3-4-16,5 2-6 0,-5 2-40 15,4 1-67-15,1-4-107 0,-1 1-105 0,2-5-101 16,-1-5-98-16,-1-3-93 0,0-5-1 15,3-6 72-15,-3-4 90 0,1-4 94 0</inkml:trace>
  <inkml:trace contextRef="#ctx0" brushRef="#br0" timeOffset="68269.21">22106 17006 193 0,'4'-1'329'0,"-2"1"37"0,4-3-4 15,-2 3-71-15,0-4-57 0,-1-1-35 16,3-2-20-16,-6-5-10 0,4-3-6 0,2-3-13 15,-6-3-17-15,8-5-13 0,-6 1-28 16,3-4-23-16,1-1-16 0,0-1-20 0,0 1-9 16,4 0-10-16,1 3-2 0,-1 0-6 0,3 3-6 15,1 1 0-15,-2 4-2 0,3 1 2 16,-3 4-4-16,3 2 3 0,-3 2 1 0,5 2 1 16,-7 2-1-16,7 3 0 0,-5 0 0 15,-2 2-2-15,5 1 0 0,-5 0 0 0,-2 1-1 16,-3 1-3-16,1 1 2 0,2-2-1 0,-6 2-3 15,-2 0 2-15,0 0-2 0,0 2 3 16,-2 1-1-16,-6 1 1 0,2 1 2 16,1 0 3-16,-3 2 0 0,0 1 0 0,0 1 4 15,-1-1-1-15,-1 1-3 0,4-1 0 0,0 2 0 16,1 0 0-16,3-2 0 0,-2 1 1 16,2 0 2-16,2 0 0 0,0 0 5 0,2-1 0 15,2-1 1-15,3 0 1 0,-1 0 2 16,0 0 0-16,4 1 2 0,-1-1 0 0,-1-1 0 15,2 2 1-15,1-2 0 0,-5 1-3 16,4 1-4-16,0 1-6 0,-3-2-2 0,3 2-2 16,-6-1-2-16,-2-2-2 0,2 2 0 15,-4 0 1-15,-4 0-4 0,-6-2 1 0,-3 1-4 16,1-2-16-16,-7 0-40 0,-3-1-76 0,1-1-81 16,-8-4-114-16,6-1-125 0,-2-2-51 15,3-4 5-15,1-1 55 0,5-1 76 0</inkml:trace>
  <inkml:trace contextRef="#ctx0" brushRef="#br0" timeOffset="68715.22">22732 16668 83 0,'-4'17'421'0,"2"3"71"15,2 6 52-15,0 2 15 0,2 5-156 0,-2 0-100 16,4 0-83-16,-4 0-66 0,4-1-45 15,-2-4-36-15,2-2-30 0,1-2-21 16,-3-6-50-16,-2-3-101 0,4-5-100 0,-2-4-117 16,2-7-144-16,0-8-70 0,-2-7-8 0,4-6 70 15,-1-3 89-15</inkml:trace>
  <inkml:trace contextRef="#ctx0" brushRef="#br0" timeOffset="68886.3">22749 16513 350 0,'0'-15'459'0,"0"3"74"0,4 3 55 0,-2 2-90 15,-2 2-58-15,4 1-46 0,0 0-43 16,-2 3-49-16,2 0-45 0,-2-2-50 16,3 3-57-16,1 3-45 0,0-3-50 0,-2 1-42 15,6 2-58-15,-3 1-87 0,3 1-118 0,2 2-122 16,3 2-99-16,-3 1-93 0,5 0-67 16,-7 1-3-16,5 1 66 0,-5 1 98 0,-2-1 92 15</inkml:trace>
  <inkml:trace contextRef="#ctx0" brushRef="#br0" timeOffset="69138.56">22918 16647 208 0,'0'15'258'0,"0"0"16"0,0 1-40 16,-6 2-39-16,4-1-20 0,-2-1-2 0,0-1 8 16,-3 1 26-16,3 0 29 0,4-5 38 0,-2 2 42 15,2-1 40-15,2 1 13 0,2-1-14 16,3 2-32-16,3-2-55 0,0 0-63 0,7-2-64 16,-1 1-51-16,1-2-37 0,6-2-21 15,-5-1-16-15,1-1-10 0,6-3-9 0,-7-4-4 16,-1-1-4-16,-1-5-3 0,1 1-5 0,-7-4-1 15,-4-1-2-15,3-1-4 0,-7-2 1 16,-2-3-1-16,-6 2 1 0,1-2 1 16,-3 0-4-16,-2 2-3 0,-5 0-17 0,3 1-29 15,-3 1-43-15,-1 4-56 0,-1 1-63 0,5 1-68 16,-2 2-59-16,1 2-34 0,3 2-23 16,-1 1-8-16,5-1-21 0,2 1 2 0,4 1 40 15,0 0 48-15,0 0 56 0</inkml:trace>
  <inkml:trace contextRef="#ctx0" brushRef="#br0" timeOffset="69430.31">23048 16660 33 0,'17'-4'237'0,"-1"0"24"0,1 3 1 0,2-1-52 16,-3 2-44-16,-3 2-14 0,3 1-4 15,-1 0 13-15,-3 2 10 0,0 1 12 0,-1 1 7 0,3 1-5 16,-3 2 1-16,-3 2-19 0,6 2-12 16,-3 2-14-16,-1 1-9 0,-2 1-8 15,3 0-14-15,-1 1-19 0,4 1-17 0,-5-2-18 16,1-2-17-16,0-3 0 0,-4-2 0 0,5-2 9 15,-5-4 6-15,2-5 14 0,1-8 11 16,-1-4 2-16,0-6-2 0,2-7-4 0,5-4-5 16,-5-3-11-16,3 1-13 0,-3 0-5 15,2 3 6-15,-1 3 8 0,3 5 7 0,3 3 2 16,1 6-1-16,3 6-5 0,2 5-19 0,4 6-22 16,-1 5-14-16,5 5-11 0,-2 1-19 15,2 6-68-15,-2 2-96 0,4 4-107 16,-6 0-98-16,0 0-104 0,0-2-128 0,-4-6-41 0,2-3 43 15,-7-3 79-15,7-4 84 0,-13-4 101 16</inkml:trace>
  <inkml:trace contextRef="#ctx0" brushRef="#br0" timeOffset="69790.35">24479 16477 48 0,'0'9'433'0,"0"-1"76"0,0 2 45 0,4 3 27 15,-2 3-171-15,-2 0-126 0,0 2-94 16,-2 2-74-16,-2 0-42 0,0 0-24 0,-2 0-20 16,3 1-11-16,-5-2-14 0,6-1-15 0,-2-1-26 15,2-4-78-15,-2-1-96 0,0-4-118 16,4-4-138-16,0-4-68 0,-2-7-10 0,-3-2 53 15,5-6 81-15</inkml:trace>
  <inkml:trace contextRef="#ctx0" brushRef="#br0" timeOffset="69966.88">24390 16294 224 0,'-4'-13'476'0,"4"2"83"16,0 4 68-16,4 0-29 0,-4 3-95 15,2 1-72-15,-2 0-70 0,4-1-58 16,-2 2-49-16,-2-1-49 0,4 2-56 0,-4-1-55 15,4 1-50-15,-1-1-44 0,3 1-60 16,-2-1-90-16,2 1-125 0,0 1-130 0,5 1-131 16,-1 1-143-16,4 1-44 0,-1 1 36 15,-3 2 97-15,1 0 120 0</inkml:trace>
  <inkml:trace contextRef="#ctx0" brushRef="#br0" timeOffset="70225.2">24555 16329 60 0,'7'15'285'0,"1"0"42"0,-2 3 34 16,0 3-61-16,0 0-43 0,-1 1-18 0,-1 2 1 15,-2 1 7-15,4-2 10 0,-2 2 8 16,-4 0 1-16,4 0-6 0,-2-1-8 0,-2-1-14 16,0-2-23-16,4 0-30 0,-2-2-36 15,-2-2-30-15,0-4-35 0,5-2-28 0,-5-3-18 16,4-3-7-16,-4 0-1 0,2-5 3 0,2-3 5 16,-2-2 5-16,2-7-2 0,6-3-2 15,-3-1-5-15,3-3-7 0,0 1-5 0,1 2-3 16,-3 1-5-16,6 4-3 0,-1 6-5 0,3 0-3 15,3 7-9-15,0 3-10 0,-3 3-13 16,5 4-17-16,2 3-29 0,1 3-59 16,-1 2-102-16,0-1-132 0,4 1-141 0,-5-4-166 15,5-1-65-15,0-3 9 0,0-3 78 16,-4-4 125-16</inkml:trace>
  <inkml:trace contextRef="#ctx0" brushRef="#br0" timeOffset="70538.28">25215 16533 148 0,'4'-11'329'16,"-4"2"34"-16,4 3 20 0,-2 1-108 16,-2 1-84-16,0 1-65 0,0 2-46 0,0-1-29 15,-2 1-23-15,-2 2-10 0,0-1-5 16,-2 2-1-16,-1 1-9 0,1-1-6 0,0 1 4 16,-2 1 4-16,1 0 3 0,3 1 16 0,2-1 27 15,-2 2 22-15,2 2 19 0,2 1 22 16,2 1 22-16,-2 2 12 0,6 2 2 0,3 1 0 15,-3 1 4-15,6 4-8 0,3-2-16 16,-3 3-19-16,3-2-15 0,-3 2-21 0,4 0-23 16,1 2-20-16,-7 0-14 0,7 1-8 15,-7-1-8-15,3 0-2 0,-5-2-6 0,-2-3-4 16,-2 0-2-16,-4-5-1 0,-4 1 0 0,-6-2-1 16,-3-4-1-16,-3-1-4 0,-9-4-28 15,2-3-86-15,-8-1-114 0,2-6-153 0,2-2-135 16,1-3-65-16,-1-5-7 0,8 3 64 15,5-4 106-15</inkml:trace>
  <inkml:trace contextRef="#ctx0" brushRef="#br0" timeOffset="70939.38">25616 16183 84 0,'6'-2'324'0,"-2"2"37"16,-2 3 25-16,-2 1-69 0,0 2-88 0,0 2-53 16,0 5-29-16,-6 2-8 0,4 1 5 15,-6 4 13-15,1 4 19 0,3 4 7 0,-4 4 3 16,0 4-4-16,2 2-6 0,-5 6-18 0,5 5-29 16,4 1-26-16,-6 3-24 0,1 1-28 15,7 1-23-15,-4-1-18 0,4-2-10 16,4-5-20-16,-4-2-49 0,7-5-101 0,1-6-105 15,0-6-112-15,3-8-141 0,3-8-80 0,3-8-1 16,1-7 73-16,-1-7 95 0</inkml:trace>
  <inkml:trace contextRef="#ctx0" brushRef="#br0" timeOffset="71123.39">25791 16680 47 0,'0'-20'351'0,"5"4"71"0,-5 3 51 0,4 4-30 15,-4-1-94-15,2 5-71 0,-2 0-61 16,-2 2-44-16,-2-1-17 0,-3 3-6 15,-3 1 1-15,-2 1-3 0,-9 1-9 0,0 1-23 16,-6-1-29-16,1 3-32 0,-1 1-21 0,-6 1-18 16,4-2-13-16,-2 3-12 0,2-1-16 15,-2 0-45-15,4 0-107 0,4 2-109 0,2-2-144 16,3 3-126-16,3 0-57 0,5-1 10 16,2 2 88-16,0-2 100 0</inkml:trace>
  <inkml:trace contextRef="#ctx0" brushRef="#br0" timeOffset="71768.42">25595 16723 212 0,'33'0'366'16,"2"0"59"-16,0 0 70 0,-1-1-55 0,1-1-32 15,-6 1 3-15,-3-2 5 0,1-2-7 16,-4-1-36-16,0 0-49 0,2-1-60 0,-7 0-64 16,3-4-60-16,-5 0-49 0,1-4-37 15,-3 0-27-15,-1-3-13 0,-3-3-13 0,-4 0-5 16,1-1-7-16,-3-2-4 0,-4 1-9 0,0 0-6 15,-4 3-9-15,-3 0-8 0,-3 5-1 16,4 2 1-16,-7 5 5 0,-3 5 4 0,-3 6-5 16,1 5-12-16,-5 7-16 0,-2 2-10 15,2 8-4-15,3 3 2 0,-3 4 12 0,2 4 28 16,5 0 23-16,5 6 14 0,-1-3 10 0,8 2 9 16,2 0 4-16,2 0 0 0,6-4-2 15,0-1-3-15,9-2 0 0,-3-3-9 16,9-6-3-16,-3-4-5 0,9-5-2 0,0-6-5 15,6-6-9-15,0-7-21 0,5-4-21 0,-1-5-20 16,2-8-23-16,2-4-22 0,-6-5-22 0,3-2-4 16,-1-5-1-16,-8 0 0 0,-2-1 11 15,0-1 18-15,-11 2 22 0,1 3 28 0,-7 2 22 16,-4 1 19-16,2 4 14 0,-1 4 10 16,-5 1 8-16,-2 4 0 0,4 4 4 0,-4 1 4 15,0 3 3-15,0 2 3 0,0 0 2 16,0 3 1-16,0 0 2 0,0 2-1 0,0 2 3 15,-4 0 0-15,-5 2 2 0,1 4-2 0,-4 4-2 16,-3 0-1-16,-1 6-2 0,-3 0-3 16,-1 3-2-16,-1 2 4 0,4 3 0 0,1 2 2 15,-1 2-4-15,7 2 3 0,-3 2-1 16,7 2-5-16,-2-2-3 0,8 1 2 0,-2-3-1 16,4-2 0-16,2-2-3 0,0-4 8 0,2-4 27 15,5-5 20-15,-1-6 20 0,3-7 14 16,3-7 20-16,5-7 6 0,-3-9-15 15,3-7-14-15,2-4-17 0,-3-4-16 0,1 1-16 16,-4 1-16-16,-5 3-10 0,5 4-6 0,-7 5-3 16,0 6 0-16,1 5-1 15,1 4-3-15,-2 4-4 0,1 6-8 0,1 4-22 0,-2 7-39 16,5 2-68-16,-3 2-75 0,3 2-76 16,-3 2-75-16,5-4-86 0,-3 0-67 0,-1-2 9 15,-1-2 47-15,2-3 62 0,-1-5 75 16</inkml:trace>
  <inkml:trace contextRef="#ctx0" brushRef="#br0" timeOffset="72179.67">26759 16685 114 0,'12'-16'186'0,"-1"1"-23"16,-3-1-20-16,0 1-12 0,-4-1-14 15,2 2-22-15,1 0-10 0,-7 1-17 0,4 2-14 16,-4-1-10-16,-4 3-14 0,4 0-5 0,-7 3-10 16,1-1-2-16,-4 4-3 0,-2 1 2 0,-5 4 1 15,-8 1 2-15,2 5 7 0,-3 3 7 16,-7 1 8-16,6 5 9 0,-2 1 5 15,2 1 8-15,2 2 4 0,2 1 2 0,7 0 4 16,-1 1-8-16,7-2-1 0,4 2-9 0,2-3-3 16,4-1-3-16,4-1 4 0,2-3 6 15,4-1-6-15,7-7 2 0,5-1-5 0,3-4-12 16,4-5-13-16,2-7-11 0,2-5-5 16,0-4-3-16,5-8-4 0,-3-5 2 0,0-5 0 15,-6-5 0-15,4-3 5 0,-10-3 2 0,-3-2 1 16,-3 3 5-16,-7-2 1 0,1 5 1 15,-7 2 2-15,-2 3-2 0,-4 3 2 0,2 4-4 16,-9 3-5-16,3 4-2 0,-4 4-2 16,0 5-2-16,3 2 0 0,-3 4 13 15,0 5 25-15,-3 5 40 0,3 6 41 0,4 8 29 16,-1 7 14-16,3 7 1 0,4 11-18 16,4 8-37-16,3 5-41 0,-1 7-29 0,8 4-19 15,-5 3-22-15,9 2-28 0,-1 3-66 16,-1 0-82-16,3-6-99 0,-3-3-112 0,1-6-130 15,2-10-51-15,-7-8 23 0,5-11 60 16,-5-11 89-16</inkml:trace>
  <inkml:trace contextRef="#ctx0" brushRef="#br0" timeOffset="72848.92">27536 16006 335 0,'-4'-7'485'0,"4"5"56"16,0 2 44-16,0 2-95 0,0 5-103 0,-2 0-80 15,2 6-41-15,-4 2-16 0,0 6-10 16,-3 1-18-16,7 7-32 0,-4 2-37 0,2 4-41 15,-2 3-40-15,4 1-32 0,0 4-23 16,0 3-20-16,0-1-41 0,0 2-97 0,6 0-143 16,-2 0-147-16,3 0-182 0,3-1-107 15,0-1-27-15,3-1 61 0,-3 0 126 0,0-2 139 16</inkml:trace>
  <inkml:trace contextRef="#ctx0" brushRef="#br0" timeOffset="73071.32">27549 17110 164 0,'-3'3'435'0,"-1"1"75"16,0-3 52-16,2 0-55 16,2 0-100-16,-4-1 130 15,4 0-367-15,0 0-36 16,0 0-23 0,0 0 100-1,6-1-476-15,-2-6-528 0,7-3 214 0,1-2-44 16,3-8 36-16,1 0 92 0</inkml:trace>
  <inkml:trace contextRef="#ctx0" brushRef="#br0" timeOffset="73301.23">28003 16147 56 0,'2'-19'303'0,"2"2"44"0,-4 4 39 0,3 2-68 15,-3 4-58-15,0 1-48 0,0 1-41 16,-3 3-31-16,3-2-12 0,-4 6 3 0,2 1 7 16,-6 4 3-16,2 4 7 0,-5 4 4 15,1 3-4-15,4 6-18 0,0 3-23 16,0 7-19-16,1 4-17 0,5 4-20 0,0 3-23 16,5 6-15-16,1 0-18 0,0 2-17 15,0 3-34-15,2-2-51 0,1-1-75 0,1-1-73 16,0-2-65-16,1-4-74 0,1-3-79 0,-2-5-26 15,5-6 37-15,-5-5 54 0,-2-6 59 16</inkml:trace>
  <inkml:trace contextRef="#ctx0" brushRef="#br0" timeOffset="73522.16">28022 17022 152 0,'-6'4'332'15,"6"1"44"-15,-4 1 39 0,1-3-85 16,3 0-58-16,-4-2-40 0,4 1-34 0,0-2-32 16,0 0-30-16,0 0-31 0,0 0-29 15,0-2-21-15,0 2-15 0,0 0-14 0,0 0-12 16,0 0-6-16,0 0-10 0,0 0-7 16,0-1-28-16,0 1-75 0,0 0-115 0,0 0-159 15,4-2-81-15,-1 1-40 0,1 1 1 16,6-2 65-16</inkml:trace>
  <inkml:trace contextRef="#ctx0" brushRef="#br0" timeOffset="91225.63">14815 17851 315 0,'-10'-2'496'16,"4"2"70"-16,3 2 52 0,-1 0-59 0,0 3-95 16,-2-2-78-16,0 5-53 0,-5 1-35 15,5 1-30-15,-4 5-39 0,0-1-42 0,-1 4-51 16,3 2-40-16,-7 2-32 0,5 0-24 0,0 3-13 15,4 0-13-15,-1 2-4 0,-3-1-1 16,6 1 5-16,-2 0 5 0,6 0 8 0,0-2 7 16,0 1 5-16,4-2 0 0,2 1 0 0,0-2-5 15,5 1-6-15,3-3-7 0,-2-1-7 16,5-1-4-16,0-4-2 0,-1 0-5 0,5-5-10 16,2-4-7-16,-3-4-10 0,3-2-18 0,4-6-23 15,0-5-31-15,-5-4-50 0,5-3-64 16,0-3-85-16,-4-1-97 0,-7-1-88 0,-1-1-63 15,1 2-37-15,-9-2-11 0,3 1 20 0,-4 2 68 16,-2 3 95-16,-4 0 118 0,0 0 143 16,-4 2 133-16,4 2 129 0,-2 0 89 0,-2 4 56 15,0 1 23-15,4 3-2 0,-2 2-1 0,-2 2-4 16,2 2-6-16,-3 2-3 0,-1 2 6 16,2 3 6-16,-2 4 4 0,2 1 18 0,4 2 8 15,-2 2-1-15,2 2-24 0,2 2-38 16,-2 0-47-16,4-1-50 0,6 0-38 0,-4 2-28 15,7-2-18-15,-3 1-14 0,5-2-8 0,1-3-11 16,1-1-11-16,-1-1-9 0,5-3-9 16,-2-3-3-16,1-3-7 0,3-2-4 0,-2-2-2 15,-1-5-2-15,-1-1-3 0,-3-3-1 0,1-1 2 16,-7-4-3-16,1-2 2 0,-1-2 1 0,-4-2 2 16,-2-1 5-16,-4-2 2 0,-4 2 2 15,0-4 2-15,-2 1 2 0,-5 0 1 0,-1 0 0 16,2 2-1-16,-7 1-1 0,1 1-2 15,-1 2-6-15,-4 3-6 0,3 3-16 0,-3 2-34 16,1 5-63-16,1 5-92 0,-2 3-109 0,1 8-106 16,3 4-92-16,5 4-67 0,1 4-42 15,5 2 19-15,2 2 75 0,0 3 93 0,4 0 96 16</inkml:trace>
  <inkml:trace contextRef="#ctx0" brushRef="#br0" timeOffset="91855.73">15629 17910 245 0,'3'12'378'0,"5"6"34"16,-2 1 37-16,0 3-110 0,0 3-65 0,-1 2-36 15,-3 0-16-15,2 1 9 0,-4 1 8 16,4-1 0-16,-2-1-12 0,-2 0-20 0,0-3-32 16,4-3-38-16,-4-3-42 0,0-3-39 0,0-4-28 15,0-2-18-15,0-7-10 0,-4-3-5 0,4-6-2 16,-6-7 1-16,2-4 1 0,2-7 2 0,-3-6 1 15,-1-6 2-15,2-2-2 0,2-4 3 16,-2-4 0-16,-2 2-2 0,2 0 0 16,1 1 0-16,-1 2-2 0,4 7 3 0,0 0 0 15,0 5 4-15,0 4 1 0,7 4 0 0,-7 4 2 16,8 2 1-16,-6 4-2 0,4 3-2 16,2 1 0-16,-1 4 4 0,-1 4-2 0,0 3-1 15,2 3 0-15,1 6 1 0,-1 2-3 16,0 4-3-16,2 5 0 0,5 3-1 0,-3 0-5 15,5 5 0-15,-3 0 1 0,3 0-4 0,-1 0 3 16,1-1-2-16,-1-3 2 0,-3-5 3 16,1-2-1-16,-3-7 3 0,-1-4-1 15,-2-4 1-15,-4-7 0 0,3-5-4 0,-1-5-1 16,-2-5 4-16,-4-4 1 0,6-3 1 0,-6 0 0 16,0 0 3-16,4 0 2 0,-4 3 1 15,2 3 4-15,2 3 5 0,3 5 2 0,-3 2 1 16,6 5 0-16,0 8-4 0,3 4-3 0,-3 6-6 15,7 5-7-15,-5 6-5 0,5 6-1 16,-3 1-7-16,3 3-9 0,-1 2-27 0,1-1-54 16,-1 2-90-16,-1-3-81 0,-3-2-80 15,-2-4-78-15,1-3-82 0,-5-7-48 0,0-4 33 16,-2-4 58-16,-4-6 66 0</inkml:trace>
  <inkml:trace contextRef="#ctx0" brushRef="#br0" timeOffset="92315.59">16250 17893 31 0,'2'0'304'0,"2"0"41"16,0 5 36-16,-2 0-36 0,4 2-77 0,-2 2-34 15,3 3-17-15,-3 4-9 0,2 2-6 0,-2 2-6 16,2 3-17-16,0-1-25 0,1 3-27 15,-3-1-25-15,2 2-23 0,4-2-25 0,-3 0-15 16,-1-3-13-16,-2-2-9 0,2-2-11 16,-6-4-4-16,4-2-5 0,-4-4-4 0,0-2-3 15,0-5-1-15,-4-5 4 0,-2-4 2 0,0-7 4 16,-1-4 4-16,-3-7 1 0,0-6-4 0,-5-4 3 16,7-6-3-16,-6-2-2 0,3-4 1 15,-1 0-5-15,6 1 0 0,-3 1 3 0,3 3-1 16,6 7 3-16,4 4 2 0,3 8 3 15,3 4 4-15,2 5-1 0,9 6 0 0,-5 6 1 16,7 2-4-16,4 5-4 0,-2 3-3 0,-2 1-1 16,6 6 0-16,-5-1 2 0,-1 2 10 15,4 3 14-15,-4 0 17 0,-1 3 14 0,-1-2 8 16,0 2 4-16,-5-1-8 0,-3 1-14 16,-5 1-13-16,-6-1-11 0,-2-1-13 0,-2-1-4 15,-6 2-5-15,-9-4 0 0,1 2-2 0,-7-3-5 16,-4 0-7-16,0-1-46 0,-6-3-105 15,-4 1-125-15,4-3-160 0,-4-1-124 0,4-2-56 16,4 0 11-16,2-1 87 0,4 1 116 16</inkml:trace>
  <inkml:trace contextRef="#ctx0" brushRef="#br0" timeOffset="93003.03">16897 17743 114 0,'-9'-5'376'0,"3"2"87"0,0-2 101 15,2 2 28-15,2-2 3 0,2 3 4 0,0 1-25 16,2-1-50-16,4 1-70 0,4 1-95 15,5 0-105-15,1 1-82 0,3-1-51 16,8 0-38-16,0 2-31 0,0-2-18 0,-1 3-14 16,5-1-13-16,-2 1-9 0,-6 1-3 0,2 2-5 15,-6 0-6-15,-3 2-5 0,-1 1-2 16,-3 1-1-16,-2 1-2 0,-6 2-3 0,-1 1 2 16,-10 1 1-16,5 0 2 0,-6 5 2 15,-4-2 0-15,-3-1 1 0,3 3 1 0,-5-2 2 16,3 1 0-16,1-1 2 0,1-1 5 0,2-1 2 15,-1-1 4-15,5 0 3 0,2-1 4 16,0-1 2-16,4-1 2 0,4 0 0 16,0 0 1-16,2-1 2 0,7-1-4 0,-3-1 2 15,6-2-2-15,1 3 3 0,0-4-2 0,3 0-2 16,1 0-2-16,-2 0 1 0,1-2-2 16,3 1-1-16,-7-1-1 0,1 1-1 0,2 0 0 15,-7 0 0-15,0 1-1 0,-1 0-3 0,-1 2-2 16,-4-2 1-16,-2 1-1 0,-4 1 1 15,0 2 1-15,0-1 3 0,-6 2 1 0,-4 1 1 16,0 0 1-16,-1 1-1 0,-1 1-3 0,-5-2-5 16,3-1-18-16,-3 0-24 0,-1-2-44 15,-1-1-64-15,7-2-81 0,-5-4-113 0,3 0-115 0,7-2-107 16,-3-2-112-16,8-1-40 0,2-5 26 16,2-2 91-16,2-3 115 0,2-1 124 0</inkml:trace>
  <inkml:trace contextRef="#ctx0" brushRef="#br0" timeOffset="93295.78">17459 17920 270 0,'6'-12'305'0,"-2"5"28"15,2 1-59-15,-1 4-54 0,-3 2-41 16,2 3-20-16,-4 4-4 0,4 1 10 0,-2 3 22 16,-2 1 29-16,6 1 25 0,-2 0 17 15,3 1 4-15,-1 0-14 0,-2 2-20 0,2-3-28 16,4 3-24-16,-3-4-24 0,1-1-17 0,0 0-14 15,2-2-17-15,-3 2-18 0,3-4-21 16,0 1-15-16,1-1-19 0,1 1-9 0,-2-2-10 16,-3 0-7-16,3 1-3 0,0 0-4 0,-4 1 0 15,5 0-6-15,-5 0 3 0,2 2-2 16,-6 0 0-16,7 2-3 0,-7 0 3 0,2 1-6 16,-4 0-7-16,0-1-17 0,0 1-39 0,-4-2-71 15,2-1-101-15,-3-1-106 0,-1 0-99 16,-2-4-102-16,0 2-94 0,-1-4-1 0,-3 0 66 15,2-5 88-15,-1 0 100 0</inkml:trace>
  <inkml:trace contextRef="#ctx0" brushRef="#br0" timeOffset="93451.36">17480 18045 221 0,'2'-29'329'0,"2"1"29"0,2 2 1 16,8 1-107-16,-1-2-59 0,3 0-42 0,7 2-30 15,-2 0-20-15,2 1-19 0,3 2-20 16,-1 1-20-16,0 1-18 0,0 1-10 0,-2 1-12 15,3 1-8-15,-3 1-8 0,4 2-65 16,0-1-131-16,0 5-117 0,2 2-61 0,2 1-29 16,-9 4-13-16,5 3 55 0</inkml:trace>
  <inkml:trace contextRef="#ctx0" brushRef="#br0" timeOffset="93994.48">17945 17881 174 0,'0'-7'274'0,"-2"-1"30"0,-3 2-40 15,5 0-40-15,-6 1-29 0,2 3-5 16,-2-2 0-16,0 2 15 0,-5 2 24 0,1 1 24 16,4 2 20-16,-4 5 16 0,-1 0 10 15,-1 8-1-15,-3 0-14 0,7 7-29 0,-2 2-34 16,-1 4-37-16,7 2-41 0,-2 2-36 0,6 5-32 15,4-1-25-15,2 2-19 0,1 1-9 16,3 1-8-16,2-2-3 0,7-1-6 0,-3-4-2 16,3-1-2-16,2-4-4 0,1-4 1 15,3-4-5-15,-2-3 1 0,0-4-3 0,-1-6-2 16,-1-2 2-16,2-6-1 0,-7-4-1 0,-1-3-1 16,1-5 1-16,-3-3 1 0,-5-3-3 0,-6 0 1 15,4-3-1-15,-6 0 0 0,-2-1 0 16,-4 1 1-16,-2 2 2 0,2 2 2 0,-5 1-2 15,-1 3 3-15,2 2-2 0,-7 1-1 0,5 2-3 16,-7 4-5-16,2 2-12 0,1 7-32 0,-1 1-53 16,-1 6-65-16,1 4-72 0,-1 5-73 15,5 3-62-15,-3 5-32 0,5 1-13 0,1 0-2 16,0-2-11-16,-3 1-5 0,7-6 30 0,-4-1 46 16,-1-4 55-16</inkml:trace>
  <inkml:trace contextRef="#ctx0" brushRef="#br0" timeOffset="95231.7">19576 18042 215 0,'-5'3'427'15,"5"3"63"-15,0 3 48 0,0 3-61 16,0 3-95-16,5 3-67 0,1 0-55 0,-2 4-35 16,-2-1-15-16,6 3-11 0,-1 2 4 0,-1-1-2 15,0 1-8-15,-2-1-11 0,2-1-22 0,0 0-30 16,-1-3-37-16,1-3-35 0,-2-6-28 0,-2-1-19 16,2-4-11-16,-4-4-5 0,-4-5-3 15,4-3 2-15,-6-8 1 0,0-6 4 0,-5-6 0 16,1-7 0-16,2-4-1 0,-3-6-3 15,1-4 1-15,0-5-2 0,-1-3 1 0,1-2-2 16,0 1-4-16,3-1-1 0,1 3 2 0,6 4 0 16,-4 4 1-16,4 5 5 0,4 5 2 15,2 4 4-15,1 5 5 0,3 4 4 0,0 6 2 16,1 3 1-16,5 3 5 0,-1 5 0 16,-3 4-4-16,5 4 0 0,-1 5-2 15,1 2-2-15,-1 5-5 0,-5 3 0 0,5 3-2 16,-6 3-2-16,-3 1-3 0,3 1 1 0,-6 1-3 15,-2 0-2-15,-2-3-3 0,0 1-2 16,-2-3-4-16,-6 1-12 0,2-2-25 0,-5 0-58 16,-1-1-97-16,2-1-124 0,-3 1-127 0,3-2-130 15,-1 0-114-15,1 0-18 0,4 0 59 16,0 0 105-16,2 0 122 0</inkml:trace>
  <inkml:trace contextRef="#ctx0" brushRef="#br0" timeOffset="96156.17">19882 18328 167 0,'4'2'341'0,"-4"-2"28"0,4 0 28 0,-4-2-90 16,-4-2-59-16,0-1-37 0,-3-3-10 0,1-4 9 16,0-2 6-16,-2-4-3 0,-1-2-8 15,1-3-24-15,0 0-28 0,4-4-31 0,0 1-29 16,2-2-34-16,4 2-25 0,2 2-15 15,2 2-10-15,4 2-5 0,7 2-5 0,-1 3-2 16,1 5-1-16,4 1-1 0,-1 1-4 0,3 4 2 16,-2 0-2-16,-3 4 0 0,5 4 1 15,-2-1-3-15,-1 3 4 0,-3-2-1 0,-1 5 3 16,-3-2 1-16,-3 4 1 0,0-2 2 0,-3 0-1 16,1 2 1-16,-6-1-1 0,2 1 0 15,-4-1 1-15,-4 2 1 0,-2-1 0 16,0 1-1-16,-3-2 2 0,1 1 3 0,0 0-2 15,0 0 4-15,-1-2-2 0,3 0 4 0,2-2 3 16,2 0 1-16,-2-1-1 0,4 1-3 0,4-2 1 16,2 1-3-16,0-1-4 0,5-2-4 15,3 2-1-15,3-3 1 0,-1-1-1 0,3-1-2 16,-3-1-1-16,5-2-1 0,-4-2 1 0,-1-1 4 16,1-1-3-16,-3-2 11 0,-2-2 4 15,-1-1 5-15,-5 0 0 0,2 0-11 0,-6-1-4 16,-2-1-11-16,0 1-8 0,-2 1 0 15,-6-2-2-15,2 0 10 0,0 3 5 0,-5-1 3 16,1 1 2-16,-7 0-1 0,5 1-2 0,-2 2 1 16,-3 1-1-16,5 2-1 0,-3 1-1 15,9 4-2-15,-4 0-12 0,7 2-46 0,-1 2-70 16,8 1-79-16,3 5-72 0,-1 0-63 16,6-2-42-16,3 2-11 0,1-3 33 0,1 0 49 15,-1-2 54-15,5-1 66 0,-2 0 67 0,1-4 72 16,-3 0 63-16,4-4 53 0,-5 0 45 15,1-4 20-15,-1 1 15 0,1-3-5 0,-7 1-8 16,0-1-11-16,-3 0-12 0,-1-1-13 0,0 1-10 16,-6-1-6-16,0 2-8 0,0 0 2 15,-6 3-7-15,6 0 1 0,-6 0-3 16,1 2-3-16,-1 1 1 0,-4 1-4 0,4 1 1 16,-5 2-1-16,1 2 7 0,4 2 15 0,-5 1-1 15,5 3 3-15,0 0 20 0,2 3 12 16,2 3-6-16,2 0-13 0,2 1-6 0,2 2-11 15,2 0-29-15,0-2-17 0,3 2-10 16,-1-1-7-16,2-2-5 0,1-1-3 0,-1-4 0 16,0-2-1-16,-3-4-2 0,3-1-3 0,-4-5 0 15,0-3 0-15,-2-3 1 0,1-2 1 16,-3-1 0-16,-2-4 6 0,0 2 0 16,0-2 1-16,-2 3 0 0,-3 1 6 0,5 1 1 15,0 4 10-15,0 1 15 0,5 3 15 0,-3 4 17 16,4 4 14-16,4 6 19 0,1 3 18 15,3 4 8-15,-2 6 0 0,5 2-7 0,4 5-11 16,-3 2-12-16,3 3-21 0,-5 1-17 0,1 1-14 16,-1 0-6-16,-5-2-10 0,3-1-9 15,-8-1-8-15,-3-4-5 0,1-1-6 0,-8-3-3 16,-3-3-4-16,-3-3-2 0,-7-6-2 0,-5-5-6 16,-5-5-26-16,0-6-84 0,-6-8-124 15,-4-6-138-15,4-9-166 0,-5-5-82 0,-1-4-21 16,6-5 61-16,2 1 113 0</inkml:trace>
  <inkml:trace contextRef="#ctx0" brushRef="#br0" timeOffset="96938.06">21269 17692 135 0,'6'-9'385'0,"-6"2"51"16,4 4 31-16,0 0-61 0,-2 3-116 0,-2 3-82 16,0 1-59-16,-2 4-34 0,-2 2-2 15,0 7 10-15,-2 2 21 0,-1 3 34 0,-3 4 25 16,4 4 29-16,2 3 20 0,-2 3 10 0,1 3-8 16,3 3-22-16,-2 0-29 0,8 0-31 15,-2 0-35-15,7 0-31 0,-3-2-28 16,6-1-23-16,-1-1-22 0,5-5-17 0,1 0-14 15,-1-5-10-15,9-3-14 0,-2-4-2 0,4-5-4 16,0-6-12-16,1-5-15 0,3-5-18 0,3-6-33 16,-1-6-44-16,0-4-56 0,-2-2-69 15,-2-5-73-15,4-1-57 0,-9 0-36 0,1-1-9 16,-4 0 13-16,0 2 38 0,-5 0 71 0,1 4 68 16,-1 1 71-16,-3 0 67 0,-3 4 62 15,-2 1 59-15,-2 2 38 0,-3 2 34 16,1 2 20-16,0-1 8 0,-2 2 3 0,-2 2-9 15,4 1-9-15,-4 0-13 0,0 0-3 0,-4 1-3 16,-2 0 8-16,-1 1 19 0,-7 2 20 0,2 1 20 16,-9 1 19-16,-2 5 10 0,3-1 6 15,-7 2-10-15,4 3-14 0,-4 3-6 0,6 0 0 16,5 1 2-16,-1 1-2 0,1 1-9 16,10 2-9-16,-1-1-19 0,3 2-25 0,2 0-24 15,4 0-21-15,2-2-13 0,3-2-5 0,-1 0-5 16,0-5 3-16,4-2 2 0,1-5 1 0,-1-4 0 15,2-7-2-15,-1-4 2 0,5-5-10 0,-5-9-3 16,3 1-2-16,-6-5 1 0,3-3 2 16,-1 0 1-16,-4 3-1 0,-2 1 5 15,3 4 5-15,-1 4 15 0,-2 4 13 0,0 6 9 16,2 1 4-16,0 5-2 0,5 5-6 16,-5 4-17-16,8 4-13 0,-5 5-14 0,5 3-8 15,-1 1-5-15,-3 3-10 0,0-3-18 0,3 2-41 16,-3-1-68-16,-2-4-86 0,0-1-88 0,-3-3-84 15,1-4-73-15,0-2-63 0,-2-6-18 16,2-3 42-16,3-4 72 0,-7-3 78 0</inkml:trace>
  <inkml:trace contextRef="#ctx0" brushRef="#br0" timeOffset="97596.79">21959 18045 32 0,'0'-21'247'0,"0"3"41"16,0 0-1-16,0 6-14 0,0 1-4 15,0 2 14-15,4 2 18 0,-2-1 18 0,-2 4 12 16,4 1-6-16,-2 0-21 0,7 3-41 0,-3 1-48 15,0 4-55-15,4 2-45 0,1 4-34 16,-1 2-26-16,3 2-9 0,-3 3-4 16,2 3 4-16,3 0 0 0,-3 3-4 0,3 0-2 15,-3 2-3-15,-2-2-10 0,3-2-8 0,-5-2-7 16,-2-5-4-16,0-3-5 0,-1-3-3 16,-3-5-2-16,-2-3-1 0,0-3 0 0,0-6 2 15,0-3-1-15,0-4 0 0,0-2-1 0,4-1-3 16,-4-2-4-16,6 4 2 0,0-1-1 15,2 4-4-15,1 0 0 0,5 3-3 0,3 2-9 16,-1 3-12-16,1 0-22 0,5 2-20 0,-1 0-19 16,-4 0-8-16,3 0 3 0,-1 0 10 0,0-1 17 15,-3-1 30-15,3 0 18 0,-3-1 13 16,1-1 7-16,-3 0 8 0,-3-2-3 0,-1-2-1 16,-2 2-1-16,-4-3-1 0,3 2 2 15,-3 1 0-15,-4-2 1 0,0 4 1 0,-4-1 0 16,-3 2 0-16,-3 2 0 0,0 1 3 15,-3 3-1-15,-1 0 1 0,-3 3 2 0,1 1 3 16,3 5 2-16,-1 0-1 0,8 5 4 16,-5-1 3-16,9 4-1 0,-2 1-2 0,4 0-4 15,4 1 0-15,2 1-4 0,1-4-1 16,-1 2-2-16,4-3 3 0,1-1-1 0,3-4-1 16,-2-2-1-16,1-5 2 0,1-2-4 15,-1-4-1-15,-3-4 0 0,4-5 0 0,-5-2-1 16,1-1-3-16,0-1 3 0,-3-1 3 0,-3 1-5 15,2 2 3-15,-6 0 3 0,6 3 3 16,-6 3 3-16,0 1 3 0,4 2 9 0,-4 2 4 16,0 0 6-16,4 5 0 0,-2 1 7 0,3 3 1 15,-3 2 11-15,2 6 17 0,2 2 16 16,2 3 16-16,-2 4 8 0,1 2 2 0,5 2-8 16,-2 4-19-16,1 0-19 0,-1 3-16 15,0 0-16-15,-3 1-10 0,-1-4-10 0,0-1-6 16,-2-1-4-16,-8-4-4 0,2-2-4 0,-8-4 0 15,-3-1-2-15,-5-4-2 0,-1-6-4 0,-8-1-10 16,0-5-36-16,-4-4-106 0,-2-5-135 0,4-4-165 16,-4-3-170-16,0-5-81 0,2-4-13 15,4-1 80-15,4-4 127 0</inkml:trace>
  <inkml:trace contextRef="#ctx0" brushRef="#br0" timeOffset="98178.92">23172 17566 52 0,'0'12'447'0,"13"5"79"0,-3 4 53 16,5 4 31-16,-3 4-163 0,3 4-123 0,1 1-86 16,-4 2-55-16,5 0-24 0,-3 0-6 15,-1-1-2-15,-3-2-1 0,1-5-9 0,-5 1-18 16,4-7-19-16,-4-1-24 0,0-4-27 0,-1-4-21 15,-3-3-21-15,-2-3-9 0,0-4-4 16,-2-5-1-16,-3-3 0 0,-1-6 3 0,2-6-1 16,-4-7-3-16,0-7-5 0,-1-7-2 0,-1-4-4 15,0-4-7-15,-1-2-6 0,1 2-3 16,4 1-4-16,0 2-2 0,1 4 7 16,5 5 6-16,5 4 12 0,1 6 12 0,0 6 16 15,4 4 12-15,3 5 10 0,-3 6 8 0,7 3 7 16,-1 6 0-16,1 3 5 0,3 5 3 15,-3 1 3-15,4 6 1 0,-5 1-1 0,5 3-1 16,-5 3-5-16,1 2-8 0,-1-1-10 16,-3 2-10-16,1 0-8 0,-1-1-9 0,-7 0-4 15,2-2-9-15,-6-1-3 0,-2-2-3 16,-2-1-2-16,-2-2-2 0,-6-1-2 0,-1-2-2 16,-1-2-1-16,-5-2-4 0,1-2-4 15,-5-2-6-15,0-3-24 0,3 0-67 0,-3-5-107 16,5 2-120-16,-1 0-123 0,3-2-136 0,5 0-109 15,1-2-2-15,2 2 74 0,6 0 104 16,0-3 119-16</inkml:trace>
  <inkml:trace contextRef="#ctx0" brushRef="#br0" timeOffset="98728.7">23487 18060 131 0,'18'-4'342'0,"5"2"52"0,4-3 58 0,-6 1-38 15,5 1-34-15,1-5-6 0,0 2-1 0,-4-2-5 16,4-1-19-16,-5-1-38 0,-1-3-48 15,2 1-49-15,-7-2-47 0,1-1-39 0,-1-1-35 16,-1 1-28-16,-5-3-22 0,1-2-16 0,-5 1-12 16,0-2-10-16,-6 1-5 0,0-1-3 15,0 0-6-15,0 1-2 0,-6 2-4 0,2 4-4 16,-7 0-2-16,5 5 0 0,-4 1 1 16,-3 6 3-16,-3 2 5 0,-1 6 4 0,-3 5 4 15,3 3 6-15,-16 27 3 16,19-17 1-16,3 4 1 0,5 2 0 0,0 1 1 15,6-1 0-15,0 2 0 0,6-2-2 16,-2-1 0-16,2-4-2 0,5-2 1 0,-5-2-2 16,8-5 0-16,-1-2-3 0,1-2 0 0,3-6-3 15,1-3-1-15,3-5 0 0,0-4 2 16,2-3 0-16,-1-4 0 0,1-5 0 0,-2-3 2 16,1-3-2-16,-1-2-1 0,-4 1-3 15,-1 1-5-15,-6 1-4 0,1 3-7 0,-5 4-1 16,0 3 1-16,-6 2 1 0,4 4 6 15,0 2 3-15,-1 4 6 0,-3 2 2 0,4 5 3 16,-2 3 2-16,-2 2 2 0,4 2 2 16,-4 2 3-16,6 0 1 0,-2 2 0 0,-2-4-2 15,2 2 2-15,3-3-1 0,-3 0 0 0,2 2 2 16,0-4 0-16,-2 1-2 0,2-1 0 16,5-1-4-16,-5 0-1 0,2 0-2 0,-2 0-4 15,1-1-1-15,-1-1 0 0,-2 1-3 16,-2 1-2-16,2-2-3 0,0 1 2 0,-4 1-1 15,0 0-2-15,0 2 2 0,-4 1 0 0,0-1-1 16,-2 1-7-16,-4-3-47 0,3 1-81 16,-3-2-109-16,0-3-107 0,1 1-110 0,1-4-124 15,0-2-63-15,0-2 20 0,6-4 82 0,-3 0 89 16,10-3 106-16</inkml:trace>
  <inkml:trace contextRef="#ctx0" brushRef="#br0" timeOffset="98899.25">24233 17910 111 0,'6'-17'309'0,"4"2"31"0,-3 6 28 16,-3 1-88-16,2 8-67 0,-4 4-41 16,-2 3-21-16,4 6 2 0,-4 5 2 0,4 1 9 15,-2 5 0-15,-2 0-11 0,4 1-19 16,-4-1-31-16,5 0-35 0,-3-3-41 0,2-1-50 16,-4-4-86-16,2-4-89 0,-2-6-106 0,0-6-135 15,0-6-64-15,0-6-9 0,0-6 55 16,0-6 73-16</inkml:trace>
  <inkml:trace contextRef="#ctx0" brushRef="#br0" timeOffset="99043.49">24218 17699 261 0,'-2'-13'306'15,"-2"1"21"-15,4 3-63 0,-4 2-59 0,8 2-54 16,-4 2-35-16,0 3-32 0,6 0-13 0,-1 3-19 16,1 2-11-16,0-1-11 0,2 2-12 15,0 2-18-15,1 1-32 0,3-1-61 0,-2 3-79 16,7 0-109-16,0 1-56 0,-1-1-18 15,1 4 7-15,-1-1 47 0</inkml:trace>
  <inkml:trace contextRef="#ctx0" brushRef="#br0" timeOffset="99464.34">24485 17838 108 0,'0'-2'234'0,"-2"-1"11"15,2 0-49-15,-4 0-57 0,4 0-48 16,-4-1-25-16,-2 4-17 0,-1-2-8 0,-3 2-7 15,0 0-6-15,-1 2 0 0,-1 4 7 16,-1 3 4-16,-1-1 4 0,2 7 5 0,1-1 8 16,1 2-4-16,0 2-6 0,3 2-8 0,3 0-10 15,2-1-7-15,-2 2-7 0,8-3-3 16,-2 0-4-16,2-3 4 0,3 1 16 0,-1-6 6 16,2-1 5-16,0-5 0 0,3-2-4 15,3-7-4-15,-1-2-13 0,1-6-11 0,-2-7-3 16,-1-2-2-16,1-1-1 0,-1-3 0 15,-5 1-3-15,4 1 3 0,-6 3 0 0,0 3 9 16,-2 3 19-16,5 3 14 0,-7 3 23 16,4 6 7-16,-4 1 7 0,6 5-1 0,-6 4-10 15,4 6-2-15,-2 1 0 0,2 4 8 0,0 4 8 16,-2 2 5-16,3 0 3 0,-3 4-5 16,-2 2-15-16,4 2-10 0,-4-1-16 0,0-1-9 15,-4 2-12-15,2-4-7 0,-5 1-8 16,-1-3-4-16,-4-1-6 0,1-3-2 0,-1-1-3 15,-5-4 0-15,3-4-2 0,-7-2-4 0,5-6-6 16,-1 0-26-16,1-6-67 0,-1-4-82 0,1-1-92 16,3-6-126-16,3-1-76 0,0-1-20 0,5-2 46 15,-1-2 67-15</inkml:trace>
  <inkml:trace contextRef="#ctx0" brushRef="#br0" timeOffset="99801.76">24582 17858 76 0,'6'-9'306'0,"3"7"26"16,-3 0 18-16,0 5-67 0,0 2-82 15,0 1-48-15,-1 1-25 0,1 3-9 0,-2 0-3 16,-2 2-5-16,2 0-3 0,-4 0-4 16,4 1-9-16,-2 1-9 0,-2-1-13 0,4 1-14 15,1-2-13-15,-3 1-15 0,-2 1-11 0,0-3-9 16,4-3-3-16,-2 0-5 0,-2-4 1 15,0-1 4-15,0-1 0 0,4-2 7 0,-4-6 4 16,0-2 2-16,6-5-2 0,-2-2-4 16,-2-6-3-16,3 3-5 0,1 0 6 0,0 0 12 15,4 4 9-15,-1 4 9 0,-1 3 3 16,6 2 1-16,-1 5-7 0,3 5-14 0,1 3-14 16,-1 3-12-16,3 5-19 0,0 2-14 15,1 5-29-15,3 2-69 0,0 1-66 0,-3 0-51 16,1-1-36-16,-2-1-60 0,1-5-82 0,1-1 6 15,-5-4 36-15,-3-5 41 0,-3-5 39 16</inkml:trace>
  <inkml:trace contextRef="#ctx0" brushRef="#br0" timeOffset="100088.72">25242 17529 191 0,'0'-11'275'0,"4"2"29"0,-4 3-52 16,0 2-46-16,0 1-43 0,0-1-25 16,0 3-10-16,0 1-11 0,0 3-7 0,-4 2-9 15,4 4-1-15,0 3-10 0,0 1-15 16,0 5-14-16,4 0-11 0,-4 3-11 0,0 0-14 15,4 2-12-15,-2-1-10 0,-2 1-16 0,4-4-30 16,-2 0-37-16,-2-1-50 0,0-4-61 16,4-3-85-16,0-4-88 0,-2-4-23 0,5-4 13 15,-3-5 33-15</inkml:trace>
  <inkml:trace contextRef="#ctx0" brushRef="#br0" timeOffset="100249.45">25318 17533 18 0,'0'-6'265'15,"4"2"29"-15,0 1 22 0,-2 3-54 0,5 3-67 16,-3-1-44-16,0 4-22 0,-2 4-22 16,2 0-18-16,2 4-20 0,-2-1-17 0,-1 4-15 15,1 1-13-15,2 0-15 0,-2 3-39 16,2 0-76-16,0 1-147 0,3-1-79 0,-1 0-36 16,2-2-20-16,1-1 21 0</inkml:trace>
  <inkml:trace contextRef="#ctx0" brushRef="#br0" timeOffset="100979.02">18679 17301 371 0,'4'7'436'15,"2"5"40"-15,-2 2 34 0,2 4-142 0,0 0-84 16,1 2-66-16,-3 0-43 0,2 1-28 15,-2 1-25-15,-2-1-26 0,6 1-30 0,-6-3-21 16,3-1-20-16,-3-2-17 0,2-2-35 0,2-2-95 16,-2 0-106-16,2-4-155 0,1 0-116 15,3-5-60-15,0-3-8 0,1-1 71 0,1-3 98 16</inkml:trace>
  <inkml:trace contextRef="#ctx0" brushRef="#br0" timeOffset="101150.56">18831 17370 185 0,'0'5'355'0,"5"5"43"0,-5 2 38 16,4 3-87-16,-2 3-52 0,-2 0-34 15,4 1-26-15,-2 2-30 0,2 0-30 0,0 1-35 16,-2 3-42-16,7-3-43 0,-1 3-41 0,-4-2-85 16,6 1-123-16,3-1-201 0,-3-3-110 15,0 2-54-15,7-6-13 0,-1 1 52 0,5-2 105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21T14:44:58.9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4409 5098 168 0,'-4'-24'202'0,"-2"-3"-35"15,-5 0-27-15,1 2-8 0,2-4 0 0,-7 4 8 16,3-2 14-16,-2 4 19 0,-3-1 37 15,0 2 54-15,5 1 61 0,-2 0 57 16,1 3 41-16,-1 1 10 0,3 4-20 0,5 1-46 16,0 3-67-16,0 3-68 0,2 0-61 15,2 2-42-15,-3 3-27 0,5 2-19 0,0 4-13 16,7 7-8-16,-7 3-6 0,10 8-2 16,-4 7-4-16,9 7-6 0,-3 9-9 15,5 9-6-15,3 6-7 0,3 11-13 0,4 9-10 16,0 9-8-16,2 3 1 0,2-2 1 15,-4 0 1-15,-5-9 4 0,1-2 7 0,-2-7 6 16,-5-8-4-16,1-10-3 0,-7-8-1 16,0-10-3-16,-3-7 0 0,-3-9 0 0,-2-6-2 15,2-11-3-15,-4-10-3 0,4-8-4 16,-2-10-1-16,2-9-4 0,3-4-2 0,3-6-3 16,-4 1 0-16,4 2 2 0,1 5 2 15,-1 5 1-15,-2 5 0 0,7 7-1 0,-5 7 0 16,7 5-1-16,-1 9-1 0,5 6 2 15,2 7 1-15,-1 7 1 0,-1 6 2 16,2 4 1-16,-3 3 6 0,-1 0-2 0,-4 2 7 16,-5-1 1-16,-8-1 2 0,-8-4 1 15,-5-2 12-15,-5-6 6 0,-11-4 4 16,-2-4 2-16,-2-5 0 0,-8-5-2 0,2-4-23 16,-3-5-28-16,3-5-33 0,0-2-50 15,4-4-88-15,6-1-119 0,8-3-112 0,3 0-88 16,5-3-67-16,7 0-38 0,4 0 8 15,7-3 44-15,7 0 77 0,-2 0 81 0,9 0 86 16</inkml:trace>
  <inkml:trace contextRef="#ctx0" brushRef="#br0" timeOffset="380.59">4955 5582 105 0,'10'-3'241'0,"1"2"13"0,-5-2-33 0,-2 2-40 16,-2-2-25-16,2 0-6 0,-4 3-4 15,-4-3 5-15,2 1 13 0,-4-1 13 16,-5 0 9-16,1 0 9 0,0-1 5 0,-7 4-1 16,1 0-5-16,-1 0-7 0,1 5-12 15,-5 0-23-15,4 6-16 0,-3 2-22 0,1 3-16 16,5 4-11-16,1 3-15 0,7 2-9 16,2 2-12-16,4 5-6 0,10 1-9 0,3 1-21 15,7 4-12-15,7 1-11 0,0 1 0 16,6-1-6-16,4-1 1 0,-2-5 21 0,3-7 32 15,-1-5 26-15,-4-6 17 0,-6-13 10 16,0-6 6-16,-5-12-13 0,-5-11-26 16,-7-11-24-16,1-4-16 0,-11-3-6 0,0-2-4 15,0 5-2-15,-5 3-1 0,-1 8-1 16,6 4 0-16,-4 5-7 0,4 6-4 0,4 6-1 16,2 2-3-16,1 8-6 0,7 5-7 15,-4 5-11-15,7 4-24 0,6 2-56 0,-3 2-97 16,3 0-110-16,0-2-109 0,2 0-118 15,-3-6-110-15,-1-1-14 0,-2-8 62 16,-3-2 97-16,-1-8 108 0</inkml:trace>
  <inkml:trace contextRef="#ctx0" brushRef="#br0" timeOffset="938.62">5465 5508 76 0,'-6'-32'250'0,"-4"4"24"16,4 4-4-16,0 3-85 0,-3 5-43 0,3 3-30 15,-4 6-10-15,-3 2-6 0,3 5 1 16,0 5 8-16,-1 4 21 0,5 1 24 0,0 4 34 15,2 2 36-15,4 0 30 0,0 1 18 16,6 2 4-16,4 1-9 0,1 1-18 0,3 2-26 16,3-2-31-16,1 0-31 0,3 2-32 15,2-4-29-15,4 0-31 0,-1 0-28 16,1 0-18-16,4-1-12 0,-2-2-5 0,-2 4-2 16,2-2-2-16,2 0 12 0,-4 3 4 15,0-1 2-15,-4 3 1 0,-1 0 3 0,-7 5-2 16,1-1-14-16,-5 0-8 0,-5 0-3 15,-6-1-8-15,-4-4-13 0,-3-1-41 0,-3-4-75 16,-6-4-86-16,-1-4-79 0,-4-3-60 16,3-6-41-16,-3-5 8 0,5-2 59 0,-1-5 80 15,7 1 75-15,4-5 63 0,1-2 55 16,10-1 37-16,1-2 26 0,4 0 26 16,7-2 26-16,3-2 39 0,3 1 35 0,0-5 37 15,2 4 19-15,-3-4 23 0,5-1 14 0,-4 1-4 16,4 0-5-16,-4-1-13 0,-3 1 1 15,1 1-1-15,-5 3-9 0,-3 2-18 0,1 1-22 16,-5 5-23-16,-1 0-29 0,-2 1-27 16,-6 2-27-16,2 2-14 0,-2 2-12 15,-2 1-8-15,-2 3-5 0,-6 3-3 0,3 1-6 16,-3 5 0-16,-7 5-1 0,5 5 1 16,-2 5 3-16,1 6 1 0,-1 5 5 0,8 4 8 15,-5 1 7-15,9 3 2 0,4 3 5 16,6 0 2-16,5-1 3 0,3-1-9 15,5-1-3-15,6-1-2 0,2-5-1 0,-2-2-5 16,6-5-5-16,-2-4-2 0,2-8-10 16,0-3-33-16,0-8-67 0,4-7-96 15,-4-6-110-15,5-4-114 0,-3-8-125 0,6-3-88 16,-2-3-1-16,5 0 64 0,-1 1 91 0,5 7 109 16</inkml:trace>
  <inkml:trace contextRef="#ctx0" brushRef="#br0" timeOffset="1640.12">7328 5322 236 0,'-2'-2'377'0,"2"4"43"0,0 1 40 15,0 4-93-15,0 4-49 0,-4 4-29 16,2 1-7-16,-2 7-1 0,-3 4-3 0,3 4-18 16,2 5-27-16,-2 5-41 0,4 1-35 15,4 2-37-15,2 5-33 0,1-3-28 0,5 1-21 16,2-1-9-16,7-4-12 0,-2-1-3 15,1-5-8-15,3-3-1 0,4-3-6 16,-4-8-7-16,4-3-8 0,4-5-28 0,-2-8-42 16,4-6-62-16,-2-6-57 0,2-9-64 15,-6-6-50-15,4-4-23 0,-7-8 8 0,3-3 33 16,-6-4 47-16,-5-1 60 0,1 2 58 0,-7 0 45 16,-3 1 39-16,-3 2 23 0,-4 2 16 15,0 1 12-15,0 2 8 0,-4 3 15 16,-3 1 13-16,1 3 18 0,0 0 14 0,-2 5 13 15,1 1 9-15,-3 3 5 0,4 3 7 16,0 1 2-16,-5 5 0 0,5 1 2 0,-4 4 9 16,-5 2 11-16,3 6 13 0,0 3 15 15,-7 7 15-15,2 4 9 0,1 6-2 0,-1 2-6 16,1 6-32-16,3 4-29 0,7 1-28 16,-2 3-24-16,8 0-22 0,0 0-19 0,4 1-1 15,6 0-6-15,3-1-5 0,3-3-3 16,1 0-3-16,4-5 3 0,-5-3 0 15,5-7 0-15,-3-5 3 0,3-7 5 0,-4-12-1 16,-1-10 1-16,-1-9-1 0,-9-12 8 16,0-12 3-16,-6-8 7 0,-6-4 2 0,2-5-2 15,-9 3 12-15,3 3-2 0,-2 7 0 16,1 5-6-16,1 8-2 0,6 8 1 0,2 5-21 16,4 7-12-16,6 7-7 0,0 6-6 15,9 10-5-15,3 8-7 0,7 6-4 0,0 6-21 16,2 3-71-16,2 3-105 0,2-1-107 15,0-3-102-15,0-1-118 0,-2-6-87 0,-2-7 14 16,-4-4 78-16,-6-7 92 0,-3-7 99 16</inkml:trace>
  <inkml:trace contextRef="#ctx0" brushRef="#br0" timeOffset="2203.92">8126 5416 97 0,'-10'-24'211'0,"3"3"18"0,3 6-64 16,-2 2-36-16,0 5-18 0,2 4-10 15,-3 4 0-15,3 4 1 0,2 5 9 0,-2 3 6 16,-2 2 13-16,6 3 17 0,0 1 12 0,0 2 16 16,6 2 11-16,0-2 10 0,-2 1 5 15,7 2-4-15,-1-2-2 0,3 0-5 16,1 0-6-16,3-2-10 0,1 1-16 0,3-2-16 16,6 0-18-16,-5 1-18 0,5-1-22 15,0 0-19-15,-4 1-17 0,4 1-14 16,-7 0-15-16,-1 1-12 0,2 1-6 0,-5 2-2 15,-5-1-2-15,1 1-5 0,-4-2-2 16,-6 1-9-16,-2-4-19 0,-2-2-54 0,-8-4-65 16,0-2-63-16,-3-2-49 0,-1-3-25 15,-3-5-3-15,1-2 47 0,-1-4 60 0,3-2 65 16,5-1 50-16,1-2 36 0,6-3 25 16,4 2 14-16,6-4 14 0,1 0 12 0,5-3 17 15,3 0 16-15,5-4 21 0,-1-1 20 16,2-3 26-16,4-1 13 0,-5-3 8 0,3-1-2 15,-2-5-7-15,-2 3-12 0,-3-3-20 16,-3 0-15-16,-3 0-8 0,-2 3-13 0,-3 1-12 16,-3 3-14-16,0 3-10 0,-8 0-13 15,4 4-9-15,-6 2-7 0,-5 1-3 16,1 3-4-16,-3 5-5 0,-1 4 1 0,-3 6 1 16,1 6-4-16,-1 6 4 0,1 6 0 15,-1 7 4-15,3 5 1 0,1 4 3 0,3 6-1 16,4 1-1-16,6 2-1 0,2 0 0 15,8 2 0-15,7-2-3 0,4-2 3 16,1 0-2-16,9-6 4 0,-2-3 2 0,4-4 3 16,2-6-1-16,-1-4-5 0,-1-6-2 15,4-9-13-15,-4-6-37 0,0-7-85 0,0-9-114 16,0-5-123-16,0-6-108 0,4-5-108 16,3-4-25-16,-3 2 50 0,6 3 97 0,7 5 114 15</inkml:trace>
  <inkml:trace contextRef="#ctx0" brushRef="#br0" timeOffset="2561.98">9649 5343 403 0,'0'1'524'0,"0"-1"88"0,0 2 72 15,0-2-93-15,0 0-81 0,0 0-83 16,0-2-76-16,-4 2-70 0,4-1-61 0,-2 1-58 15,-2-2-52-15,0 1-40 0,4-1-30 16,-6 0-21-16,6 2-16 0,0-1-20 16,-2 0-31-16,2-1-60 0,2 1-91 0,-2-2-122 15,0 1-113-15,6 1-111 0,-2 4-120 16,2 1-35-16,0 4 42 0,3 2 95 0,-3 4 108 16</inkml:trace>
  <inkml:trace contextRef="#ctx0" brushRef="#br0" timeOffset="2704.6">9703 5529 271 0,'2'13'325'15,"-2"-2"53"-15,0-1-11 0,4-2-7 16,-4-2 3-16,0-2 2 0,0 1-4 0,0-2-27 16,0 0-47-16,0 0-64 0,0-1-62 15,0-2-59-15,2 0-66 0,2 1-117 0,3 0-158 16,3-1-183-16,0 0-154 0,7 1-80 16,4 1-20-16,1 1 68 0,9 2 129 15</inkml:trace>
  <inkml:trace contextRef="#ctx0" brushRef="#br0" timeOffset="3366.11">12938 5070 113 0,'-8'-6'491'0,"0"-4"67"0,6 5 35 0,-3-1 21 15,-1 4-195-15,-4 2-147 0,-1 2-113 16,-1 1-61-16,-2 1-33 0,-3 4-19 16,-2 1-12-16,-1 1-16 0,3 0-7 0,3 1-5 15,-3 0-1-15,5 0 0 0,-3-2-3 0,7 4 2 16,0-3 1-16,2 1 17 0,6-1 35 16,0 1 41-16,6 1 42 0,2 1 32 15,5 1 27-15,3 2-3 0,7 2-16 0,4 2-27 16,4 2-31-16,2 1-25 0,4 1-21 15,-2 1-11-15,2 1-16 0,1-2-13 0,-5 0-13 16,0-2-9-16,-6-1-7 0,-7 0-5 16,-1-1-5-16,-9-1-1 0,-4 1-1 15,-2-2 0-15,-4 0-3 0,-6 1-4 0,-4-2-4 16,-2-1-4-16,-9-1-5 0,0 0-13 16,-2-1-15-16,-3-4-28 0,-1-2-61 0,0-3-98 15,0 0-126-15,4-2-121 0,1-3-130 16,1 0-95-16,4-4-1 0,7-2 68 0,0-4 113 15,-3-1 124-15</inkml:trace>
  <inkml:trace contextRef="#ctx0" brushRef="#br0" timeOffset="3601.96">13046 4664 55 0,'6'-27'290'0,"-2"9"53"16,2 10 48-16,0 6-41 0,3 7-4 15,-1 10 24-15,0 4 28 0,-2 7 25 0,7 7 10 16,1 6-18-16,-1 6-50 0,3 6-63 16,1 6-71-16,-1 1-68 0,1 7-58 0,3 0-41 15,3 2-26-15,-2 0-21 0,2-2-19 16,-3-2-14-16,1-5-18 0,-2-4-26 16,1-4-62-16,-3-8-111 0,-1-5-155 0,5-7-160 15,-5-7-155-15,5-8-64 0,-2-6 11 16,-3-9 93-16,1-6 143 0</inkml:trace>
  <inkml:trace contextRef="#ctx0" brushRef="#br0" timeOffset="3781.08">13471 5325 189 0,'-6'-5'365'0,"0"2"69"0,0 4 74 16,-5 3-49-16,1 2-13 0,0 0-7 15,-3 1-15-15,-7 2-36 0,-1 0-57 16,-2 2-73-16,-4-2-75 0,1 1-72 0,-3 1-64 15,-2 0-87-15,4 2-131 0,4 0-161 16,2 2-174-16,9 0-162 0,2 2-71 0,-1-2 12 16,9 0 85-16,-2 0 138 0</inkml:trace>
  <inkml:trace contextRef="#ctx0" brushRef="#br0" timeOffset="4120.56">13678 5649 306 0,'10'15'361'0,"1"-2"52"16,-5-1-13-16,-2 2-51 0,0-6-15 0,-8 1-7 15,4-6-7-15,-6-1-8 0,-4-6-15 16,-1-6-26-16,-1-3-36 0,-3-8-44 0,-1-4-43 16,-1-9-39-16,7-2-34 0,-2-3-32 15,1-2-34-15,5-4-30 0,2-1-27 0,8 2-22 16,-2 2-23-16,8 1-13 0,1 5-12 15,5 5-9-15,1 5-5 0,-1 5-4 0,5 5 7 16,-2 7 8-16,1 3 18 0,-3 6 22 16,4 6 25-16,-5 3 21 0,5 7 17 15,-5 2 11-15,3 5 10 0,-3 3 10 0,1 7 12 16,2-1 11-16,-3 4 7 0,-3 2 10 16,3-1 3-16,-6-1-4 0,3-4-13 0,-5-4-11 15,-2-5-31-15,-4-7-74 0,2-7-106 16,-8-6-120-16,2-13-146 0,-2-8-95 0,-6-10-32 15,-3-6 35-15,1-8 85 0</inkml:trace>
  <inkml:trace contextRef="#ctx0" brushRef="#br0" timeOffset="4854.95">13688 4932 158 0,'-10'-24'327'0,"8"6"49"0,2 4 30 0,2 5-59 16,6 2-38-16,-1 4-25 0,3 3-15 15,0 1-18-15,3 2-30 0,-1 2-37 16,3 1-43-16,-3-2-39 0,-2 2-38 0,5-2-28 15,-9 1-26-15,4 0-39 0,-4-2-57 16,1 1-74-16,-1 1-68 0,2-2-72 0,-2 3-63 16,1 0-38-16,-1 1-3 0,0 2 50 15,2 2 61-15,-2 0 77 0,1 3 89 0,-1 3 87 16,2 1 74-16,-2 1 44 0,7 4 28 16,-3 0 18-16,5 5 6 0,-3 0 2 0,4 4 6 15,1 1 5-15,0 3 9 0,-1 2 14 16,5 0 14-16,-1 3 21 0,-1-3 11 15,6 2 11-15,-2-2-5 0,-1-4-14 0,-1-3-17 16,0-4-30-16,-3-3-24 0,-1-6-26 16,-1-6-22-16,-5-6-19 0,3-7-17 0,-8-7-13 15,5-8-15-15,-5-5-8 0,0-7-9 16,0 0-5-16,-2-1-2 0,7 1-6 0,-1 1-1 16,-2 1-2-16,3 3 1 0,3 2 2 15,-1 1 0-15,1 4 5 0,-2 2-2 16,5 2 2-16,0 5 2 0,-1-1-1 0,1 3 1 15,-3 3 10-15,-2 0 7 0,-1 2 3 16,-1 2 2-16,3-2 0 0,-9 0 2 0,2 1-7 16,-2-1-8-16,-2 1-5 0,-2 1-11 15,-2-2-6-15,-2 5-1 0,-6-1-3 16,-3 3 1-16,3 3 1 0,-7 1 9 0,5 5 4 16,-3 0 0-16,5 2 4 0,-2 3-3 15,1-1 0-15,7 0-1 0,2 3-2 0,-2-2-1 16,10 2-4-16,-2-2 3 0,3 0-2 15,7-2 3-15,-2-1-2 0,5-3 11 0,-1-1 9 16,1-5 4-16,0-5 2 0,-1-3 0 16,3-4 4-16,-7-8-12 0,0-4-2 0,-3-3-4 15,-3-3-1-15,-4 0-2 0,2-2 0 16,-4 1-2-16,-4 3 2 0,2 2-1 16,-2 1 0-16,4 5 2 0,-6-1 2 0,6 3 3 15,-5 4 0-15,3 3 6 0,-2 2 14 16,4 5 24-16,4 4 24 0,-2 4 30 0,7 3 25 15,-3 3 13-15,4 4-4 0,-4 2-19 16,7 4-23-16,-5 4-39 0,0 2-31 0,3 5-21 16,-5 0-10-16,4 3-7 0,-6 1-3 15,1 1 6-15,-5-2 4 0,-5-1 2 0,-1-1-5 16,-4-2-5-16,-7-6-12 0,-3-4-21 16,-7-5-54-16,-6-4-82 0,-4-9-109 0,-7-3-106 15,-5-6-123-15,-1-4-127 0,-4-6-23 16,5-3 44-16,-1-6 89 0,7-3 100 15</inkml:trace>
  <inkml:trace contextRef="#ctx0" brushRef="#br0" timeOffset="5575.41">15379 4639 69 0,'-4'-7'506'16,"2"4"132"-16,4 3 102 0,-2 8 77 15,4 5-134-15,-2 6-124 0,-2 4-129 16,5 5-110-16,-1 5-88 0,-2 5-64 0,2 5-44 15,2 2-28-15,0 5-25 0,5 3-17 16,-5 3-12-16,4 1-14 0,1 2-22 0,3-4-11 16,-2-1-9-16,1-2-6 0,-3-5-4 0,0-4-2 15,5-3 5-15,-7-9 6 0,3-5 1 16,-1-8 4-16,0-8-1 0,3-8 3 0,-3-11 4 16,4-8 3-16,-1-7-2 0,-7-6 3 15,4-4 0-15,-3-2 0 0,3 0-2 16,-4 1-1-16,2 3-1 0,-1 7-4 0,-1 3 1 15,4 8-5-15,3 5-2 0,-3 6-3 16,6 6-4-16,1 8-6 0,4 5-7 16,1 3-8-16,-1 5-16 0,2 2-27 0,2 0-42 15,-3-1-74-15,1-2-100 0,-2-2-111 16,-3-5-99-16,3-7-86 0,-4-6-75 0,3-4 8 16,-3-10 70-16,-1-5 105 0,-3-2 106 15</inkml:trace>
  <inkml:trace contextRef="#ctx0" brushRef="#br0" timeOffset="6150.17">16138 5149 175 0,'10'-22'252'16,"-6"2"16"-16,3 4-53 0,-1 0-34 0,-6 3-28 16,4 3-12-16,-4-1-7 0,-4 2 5 15,4 3 5-15,-6 2 11 0,-5 2 15 0,1 2 14 16,-2 3 13-16,-5 2 7 0,1 3 1 16,-5 5-3-16,-2 2-12 0,2 3-20 0,3 4-19 15,1 3-23-15,-1 4-25 0,9 1-20 16,1 3-20-16,2 3-17 0,10 0-12 15,2 2-13-15,1-1-6 0,7-1-10 0,3-3 0 16,1-3 8-16,-1-6 21 0,3-7 18 16,1-7 14-16,0-8 12 0,-3-13 5 0,-1-7-8 15,-1-10-19-15,1-7-19 0,-7-6-14 16,-4-2-11-16,-1 3-9 0,1 4-3 0,-2 5-3 16,-2 5-2-16,6 8-3 0,3 6-6 15,1 4-5-15,0 10-9 0,9 4-29 0,-4 6-35 16,5 3-49-16,5 2-60 0,-6 1-74 15,6 0-58-15,-5-1-38 0,-1-2-24 16,0-4-5-16,-3-5 11 0,-1-3 46 0,-1-8 50 16,-1-3 58-16,-5-3 64 0,3-7 74 15,-7-3 71-15,2-5 55 0,-6-1 43 0,2-2 32 16,-2 1 14-16,-4 1 2 0,-2 3-6 16,-2 2-10-16,2 4-20 0,-2 3-18 15,-1 6-14-15,-3 2-18 0,0 6-11 0,-3 4 0 16,-1 5 11-16,-3 2 18 0,5 5 31 15,-2 2 44-15,1 0 49 0,-1 3 42 0,7 1 31 16,1 1 13-16,6 0-2 0,0 0-16 16,4-1-23-16,3 0-18 0,3-2-10 0,2 1-17 15,3-2-21-15,3 0-17 0,-1-1-26 16,4-2-32-16,1 0-31 0,3-3-25 0,-6 0-11 16,1 1-10-16,1-1-3 0,-4 1-5 15,-5-2-3-15,-2 3-2 0,-3 1-4 0,-7 0-5 16,0 3-9-16,-2 3-25 0,-7 0-42 15,-3-1-62-15,-9 3-89 0,3 1-114 16,-7-1-114-16,-2-1-147 0,-6-1-49 0,6 0 17 16,-2 1 69-16,8-2 105 0</inkml:trace>
  <inkml:trace contextRef="#ctx0" brushRef="#br0" timeOffset="7271.84">17395 4588 336 0,'0'-13'574'0,"8"5"81"0,-2 7 61 16,0 5-19-16,1 7-167 0,3 5-136 0,-4 6-104 16,-2 4-69-16,3 8-50 0,-3 1-48 0,-2 7-43 15,2 2-27-15,-4 3-18 0,6 0-15 16,-2 2-11-16,-2 3-9 0,2-1-5 16,3-2-8-16,-3 1-8 0,2-5-4 0,0-3 1 15,5-2 2-15,-5-5 0 0,4-4 7 16,0-5 6-16,1-5 4 0,5-6 3 0,1-2 0 15,3-5 2-15,-1-5 2 0,8-6 1 16,-2-2 0-16,2-6 3 0,-3-2 0 0,3-2 3 16,-2-1 0-16,-2-2-1 0,0 0 3 15,-3-2-3-15,3 2-1 0,-6 1-3 16,-1-3-2-16,-6 0-1 0,1-1-1 0,-5-2 0 16,0 1 0-16,-6 0-3 0,-2-2-5 15,-2 1-3-15,-2 1-12 0,-5 2-7 0,1 2-8 16,0 6-1-16,1 3 2 0,-5 6 3 15,2 6 11-15,-3 6 7 0,-1 4 8 16,3 5 3-16,-1 7 5 0,3 1 2 0,3 3 5 16,0 4 3-16,2 3 4 0,6 0 2 15,6 2 3-15,-2-2 0 0,6 3-4 0,3-2-3 16,1-1-2-16,5-3-2 0,-3-3-5 16,9-4-2-16,-2-8 0 0,4-2 1 0,0-10-2 15,-5-7-3-15,5-10 2 0,0-7 0 16,-4-7-3-16,-3-8-2 0,-3-5 1 0,0-3 4 15,-7-2-3-15,-4-1-1 0,-2 4 1 16,-2 1 0-16,-2 6-1 0,-2 2 0 0,-2 5-1 16,4 5 3-16,-4 3 3 0,4 5 2 15,0 1 4-15,0 4 0 0,0 5 3 16,4 5-2-16,0 2 0 0,2 8-3 0,1 1 1 16,7 7-1-16,-1 2 0 0,3 6-2 15,1 3 1-15,3 2-3 0,1 1 2 0,4 3-4 16,0-1 0-16,-3-2 2 0,1-1-1 15,4-4 1-15,-6-5 1 0,1-5-1 16,-5-5 0-16,4-7-4 0,-5-5-7 0,1-8-6 16,-1-5-9-16,1-5-6 0,-7-5-3 15,2-4-4-15,-1-1 3 0,-1-3-1 0,0-1 2 16,-3 2 2-16,-1 0 4 0,2 0-2 16,-6 4 1-16,2 2 3 0,-2 4 3 15,-2 0 2-15,4 5 1 0,-4 0 4 0,5 3 3 16,-5 0 0-16,2 3 6 0,-2 3 1 15,0-1 0-15,-2 4 3 0,-3 1 0 0,1 3 2 16,-2 2-1-16,-4 4 3 0,4 4 3 16,-5 0 0-16,5 2 2 0,0 3-3 15,2 0 0-15,4 0 1 0,0 3-4 0,4-1-1 16,2 0 2-16,0-1 0 0,5-3 0 0,-5-3-1 16,4 0 1-16,0-6-1 0,-3-4-3 15,1-3-3-15,0-6 0 0,-4-3 1 0,0-4 1 16,-1-2 2-16,1-2 3 0,-2 1 8 15,-2 1 6-15,0 2 16 0,4 3 15 16,-4 3 11-16,4 5 7 0,-2 4 6 0,4 7-3 16,3 7-11-16,-3 7-6 0,0 6-8 15,0 6-5-15,5 7-5 0,-1 5 0 0,4 4-7 16,-5 1-5-16,1 3-5 0,-4 0-4 16,-2-1-3-16,0 0-6 0,-8-5-1 15,-2-2 0-15,-4-7-2 0,-7-5-3 0,-3-8-5 16,-3-8-10-16,-4-8-28 0,-2-10-56 15,-2-11-75-15,-2-10-103 0,0-10-116 0,2-10-107 16,2-11-120-16,2-8-38 0,0-7 31 0,6-6 76 16,5-3 105-16</inkml:trace>
  <inkml:trace contextRef="#ctx0" brushRef="#br0" timeOffset="7482.35">18606 4503 75 0,'6'-14'273'0,"5"7"39"0,-5 5 31 16,0 8-92-16,-2 6-41 0,2 6-14 0,-6 6-10 16,5 6-3-16,-5 5 0 0,2 5 0 15,-2 4-8-15,4 3-24 0,0 4-22 0,2 2-32 16,4 3-34-16,3 3-30 0,3-1-41 16,5 0-54-16,-2 0-63 0,8-2-63 15,-3-2-66-15,5-3-85 0,-2-6-96 0,4-6-17 16,-2-8 23-16,2-8 44 0,-4-6 63 15</inkml:trace>
  <inkml:trace contextRef="#ctx0" brushRef="#br0" timeOffset="7654.08">19069 5181 48 0,'-6'-18'252'16,"-2"4"28"-16,-1 4 20 0,1 2-74 0,-4 5-28 16,1 3-2-16,-5 3 16 0,-5 5 22 15,-2 3 16-15,-3 5 3 0,-1 2-13 0,-6 2-29 16,0 3-42-16,0 2-45 0,-5 0-44 15,-1 0-43-15,-2 1-78 0,1-4-104 16,1-1-103-16,2-5-115 0,6-5-129 0,6-5-59 16,4-7 19-16,7-7 71 0,2-7 87 15</inkml:trace>
  <inkml:trace contextRef="#ctx0" brushRef="#br0" timeOffset="7967.4">18745 4612 97 0,'20'-27'269'0,"-3"10"23"0,-1 13 17 15,5 8-103-15,-4 10-47 0,-1 7-8 16,5 8 8-16,-3 3 19 0,-1 8 26 0,2 2 25 16,-1 3 11-16,-1 4 2 0,-1 2-12 15,1 0-25-15,3 2-30 0,-3-2-38 16,0-2-38-16,-1 1-33 0,1-4-24 0,-1-2-20 16,-1-5-9-16,-3-5-2 0,-2-4 6 15,1-6 14-15,-1-4 21 0,-4-5 16 0,0-7 19 16,-1-4 15-16,1-8 9 0,-2-3 0 15,-2-5-10-15,2-3-13 0,2 0-13 16,-2-1-13-16,3 1-16 0,-1 3-12 0,4-1-7 16,0 6-4-16,3 0-6 0,-3 3-8 15,7 3-9-15,-3 1-14 0,-1 3-22 0,7 2-28 16,-3 3-40-16,-1 2-68 0,7 3-112 0,-2 2-121 16,-1 0-133-16,3 0-119 0,6 0-33 15,-2 0 30-15,6-1 96 0,4-2 121 16</inkml:trace>
  <inkml:trace contextRef="#ctx0" brushRef="#br0" timeOffset="8636.02">19826 4740 452 0,'6'-6'659'0,"10"4"102"16,1 2 60-16,10 4-27 0,4 1-234 0,-2 1-162 16,8 2-127-16,0-1-87 0,-2 2-55 15,7 2-38-15,-5-1-28 0,-2 2-22 16,-2 2-13-16,-6-1-12 0,0 4-8 0,-4 2-4 15,-5 0-4-15,-5 6-5 0,-1 1-9 16,-4 5-10-16,-6 0-7 0,-2 4-11 16,-6-1-7-16,-4 1-7 0,-3-1 1 0,-3-1 4 15,-5-1 5-15,5-4 10 0,-5-1 9 16,5-2 10-16,3-2 5 0,3-3 4 0,4-1 5 16,1-2 2-16,10-4-1 0,1-1-3 15,6-3-4-15,9-4-4 0,0-5-3 0,1-3-5 16,9-7 0-16,-2-4 0 0,4-6 3 0,-2-5 3 15,2-4 1-15,-4-2 3 0,-2 0 5 16,-6 3 3-16,0 4-1 0,-5 3 2 16,-4 4-1-16,-5 4 2 0,1 4-4 0,-6 6-1 15,-2 5 4-15,-6 3 0 0,0 8 2 16,-5 5 3-16,-3 4 7 0,1 2 2 0,3 2 4 16,0 5 6-16,-1 1 5 0,9-1-3 15,-2 2 2-15,8 0-4 0,3-1-3 16,3-4-7-16,2 1-3 0,5-6-2 0,3-1-5 15,1-6-2-15,2-3-1 0,0-8-3 16,-3-5-2-16,3-6 3 0,2-7-2 0,-7-8 2 16,3-6-2-16,-4-6 2 0,-1-6-2 15,-6-3-1-15,1-2 1 0,-9 1 2 16,-2 1-3-16,0 3 1 0,-6 3-2 0,-1 3-5 16,-3 7-7-16,0 3-4 0,-1 9-12 15,3 3-23-15,-6 7-33 0,3 7-55 16,-1 4-71-16,-2 6-86 0,5 3-75 0,-5 3-56 15,3 1-51-15,1-2-59 0,2 0-1 16,0-3 49-16,-5-4 64 0,3 0 68 0</inkml:trace>
  <inkml:trace contextRef="#ctx0" brushRef="#br0" timeOffset="9145.77">20555 5385 169 0,'7'10'311'0,"-3"0"35"15,2 1 14-15,-2 0-76 0,-2-4-35 0,2-2-13 16,0-1-1-16,-1-2 8 0,3-4-1 15,-2-2-10-15,6-6-21 0,3-3-28 16,1-3-34-16,5-5-36 0,1-5-31 0,3-5-21 16,2-2-16-16,-2-4-9 0,3-1-7 15,1-3-1-15,-4 4 5 0,0 1-1 16,-7 3 3-16,-1 1 1 0,-5 7 0 0,-4 2-3 16,1 4-5-16,-3 4-5 0,-4 1-7 0,-4 2-8 15,-3 3-2-15,-3 5-4 0,-6 1-2 16,-1 6-2-16,-4 3-2 0,-6 4-1 15,-2 5-3-15,-2 6 2 0,-2 2-1 0,0 5 5 16,0 4 1-16,0 1 2 0,2 3 1 16,8 3 5-16,3 0-1 0,7 2 5 15,3 1 4-15,10 1 1 0,4-1 4 0,2-3 1 16,11 0-2-16,-1-3 1 0,7-5 2 16,2-2 0-16,2-7 0 0,2-4-4 0,-2-8 0 15,6-6-3-15,0-8-5 0,0-9-17 16,0-5-29-16,4-7-39 0,-4-5-57 0,0-4-80 15,-6 0-82-15,-2 0-72 0,-6 5-66 16,-3 2-74-16,-1 6-50 0,-9 2 25 0,0 4 53 16,-2 3 66-16</inkml:trace>
  <inkml:trace contextRef="#ctx0" brushRef="#br0" timeOffset="9326.36">21006 5293 54 0,'2'0'48'16,"2"-1"-43"-16,0-2-19 0,-4 0-5 16,2-2 10-16,-2-1 22 0,0 1 21 0,0-4 13 15,-2 2 8-15,2 0-1 0,0-1-7 16,2 1-14-16,-2-1-20 0,5 2-29 16,-3 2-44-16,2-1-38 0,2 4-24 0</inkml:trace>
  <inkml:trace contextRef="#ctx0" brushRef="#br0" timeOffset="9811.39">21049 5313 168 0,'-4'7'287'16,"2"1"28"-16,-2-2-14 0,4 1-59 0,-4-4-15 16,2 2 2-16,-2-5 26 0,4 0 28 15,-4-3 23-15,4-5 1 0,-2-2-22 16,-3-5-37-16,3-5-49 0,-2-5-52 0,4-2-46 15,4-5-38-15,-2-1-28 0,9-1-14 16,-5-3-9-16,8 2-8 0,-1-3-2 0,3 5 0 16,-1 2 1-16,1 2-4 0,-3 4 2 15,3 5-2-15,-1 4-5 0,-3 2-3 16,-1 5-2-16,-1 3-4 0,0 4 0 0,-4 2-1 16,1 1 2-16,-1 5 4 0,2 1 0 15,-6 4 5-15,2 2 2 0,-4 4 0 0,-4 2 3 16,2 2 0-16,-6 3 3 0,2 2 0 15,-5 0 5-15,1 2-1 0,4-3-3 16,0 2 4-16,1-1-3 0,3-1-1 0,4 1 0 16,3-1 1-16,1-1-3 0,4-3-1 15,7 0 1-15,-1-3-2 0,1-4-2 0,3-4 2 16,1-2-1-16,-2-6 0 0,1-3 1 16,-3-5 0-16,6-6 0 0,-7-5-1 0,1-4 1 15,-7-3 1-15,0-2-2 0,-3-3 1 16,-3 1-2-16,-4 1-1 0,0 0-1 0,-4 4 2 15,-3 0 1-15,-3 4-3 0,-2 2 2 16,-5 3-6-16,-4 3-6 0,-1 2-21 16,-5 4-33-16,-4 0-46 0,-2 2-64 0,0 0-70 15,0 1-67-15,-5 2-65 0,12 0-64 16,-1-2-60-16,4 2 9 0,6 2 45 0,5-2 60 16</inkml:trace>
  <inkml:trace contextRef="#ctx0" brushRef="#br0" timeOffset="10214.32">21976 4806 237 0,'-7'0'403'15,"1"1"57"-15,2 3 54 0,0-1-70 16,4 3-70-16,0-2-46 0,0-1-39 0,4 1-38 16,-4 1-49-16,0 1-45 0,4-1-53 15,-4-3-45-15,0 3-34 0,0-2-34 0,-4 0-61 16,4 0-85-16,0-2-90 0,0 2-85 16,0-3-115-16,0 0-110 0,0 0-19 15,4 0 48-15,2 1 68 0,1 3 78 0</inkml:trace>
  <inkml:trace contextRef="#ctx0" brushRef="#br0" timeOffset="10411.2">21843 5127 335 0,'-4'4'380'0,"0"1"34"0,8 1 30 16,0-1-159-16,2-2-88 0,1 2-52 15,-1 0-38-15,0-1-29 0,-2-1-32 0,2 0-49 16,-6-1-64-16,7-1-67 0,-7-1-96 16,4-3-123-16,-4 0-63 0,0-1-6 0,4-1 28 15,-2 1 53-15</inkml:trace>
  <inkml:trace contextRef="#ctx0" brushRef="#br0" timeOffset="11560.61">23538 5432 138 0,'-2'17'448'0,"-2"0"99"0,4-2 79 16,4-3 15-16,-4-2-97 0,2-4-70 15,-2-1-73-15,0-2-70 0,0-5-63 0,0-5-58 16,-2-5-58-16,-2-6-49 0,0-6-38 16,4-5-31-16,0-5-24 0,0-4-20 0,0 0-13 15,4 0-10-15,0-2-4 0,2 5 0 0,1 0 3 16,3 5 7-16,2 4 7 0,7 6 8 15,-7 3 5-15,11 7 0 0,-2 4 1 0,6 4 4 16,2 5-4-16,2 5 0 0,2 2 0 16,0 2 2-16,0 2 1 0,0-1 1 15,-2 0 1-15,-2 1 2 0,-2-3 0 0,0-1 1 16,-5-2-2-16,-1-4 0 0,-4-2-2 16,-3-7-3-16,-2-2-6 0,-1-5-3 15,-5-5-3-15,-2-4-7 0,-2-3-6 0,-8-4-10 16,4-1-12-16,-6-1-13 0,-3 2-9 15,-1 1-5-15,-5 2-5 0,5 6 6 0,-3 4 8 16,-1 6 14-16,-1 6 14 0,5 5 12 16,-9 8 11-16,1 5 10 0,3 6 4 15,1 7 5-15,-1 3 2 0,5 5 2 0,-3 4 1 16,5 3 4-16,4 4 5 0,6 1 4 16,6 0 10-16,4 1 14 0,5-3 9 0,1-3 1 15,3-2 0-15,6-5-4 0,-1-6-10 16,3-8-14-16,4-5-12 0,-2-11-8 15,-2-9-8-15,6-11 1 0,-6-7 1 0,0-11 1 16,0-8 1-16,0-8 1 0,-5-9 2 16,-1-7 1-16,2-7-5 0,-9-4-2 0,-3-3 1 15,-3 3 0-15,-8 3 1 0,0 8 0 16,-2 8 1-16,-2 8 4 0,4 8 5 0,-2 8 5 16,-3 9 4-16,5 9 2 0,0 9 1 15,0 10-4-15,-4 9-6 0,4 13-3 0,4 5-2 16,-4 10-1-16,7 6 2 0,-1 7-1 15,2 6 1-15,0 4-4 0,7 2-4 0,-3 3-4 16,5 1-4-16,-1-2-8 0,3-1-20 16,-3-3-57-16,1-5-89 0,0-6-112 15,-1-6-113-15,1-7-122 0,3-9-110 0,-7-7-9 16,3-12 54-16,1-8 96 0,-1-13 105 16</inkml:trace>
  <inkml:trace contextRef="#ctx0" brushRef="#br0" timeOffset="11731.45">24599 5225 270 0,'0'-8'377'0,"0"0"35"16,0 2 22-16,0 2-142 0,0 2-75 15,-2 2-42-15,-13 2-23 0,5 3-4 0,-7 2 7 16,-5 2-1-16,-9 1-15 0,-2-1-17 16,-11 2-28-16,1-2-46 0,-11 0-90 15,-2 0-105-15,-8-2-120 0,4 1-169 0,-2-1-87 16,2-1-34-16,2 2 37 0,15 1 78 15</inkml:trace>
  <inkml:trace contextRef="#ctx0" brushRef="#br0" timeOffset="12660.78">24570 5111 246 0,'-4'-7'311'16,"0"1"31"-16,4 5-29 0,-7 2-49 15,1 3-25-15,0 3 1 0,-2 4 11 0,1 3 20 16,-3 4 19-16,4 3 12 0,4 3 14 16,-2 3-7-16,4 3-26 0,0 3-31 0,6 3-49 15,4 0-45-15,3 3-50 0,1 2-41 16,7-2-30-16,-3 0-24 0,9-1-15 0,0-4-10 15,0-3-2-15,0-5 6 0,0-8 4 16,-4-6 13-16,3-8 12 0,-3-8 12 16,-2-8 2-16,-1-8-3 0,-1-7-6 0,-4-4-3 15,-3-5-10-15,-6 3-10 0,4-2-8 16,-3 3-4-16,-3 6-2 0,0 2-2 0,-2 9-1 16,6 1-4-16,-2 4-2 0,1 7-9 15,3 3-15-15,0 6-33 0,3 3-53 0,3 5-64 16,1 4-68-16,3 4-57 0,-3 0-27 15,6 1 9-15,-7-2 42 0,1 0 61 0,4-3 68 16,-7-2 59-16,-2-3 42 0,1-2 37 16,-3-2 34-16,0-2 36 0,1-3 39 15,-5 1 43-15,0-3 31 0,-2-2 16 0,3-2 5 16,-3-3-8-16,-2-3-10 0,2-2-17 16,-4-4-13-16,0-5-13 0,0-2-10 15,-4-6-9-15,2-5-4 0,-2-2-8 0,-3-4-2 16,3-2-9-16,2-2-8 0,-2 0-12 15,4 1-14-15,0 1-13 0,4 3-9 0,-2 3-7 16,2 6-2-16,3 2 1 0,3 5 0 16,-4 1 0-16,9 6 2 0,-5 5-2 0,2 0 0 15,1 4-2-15,1 3-3 0,-1 5-2 16,1 2-2-16,-2 5-2 0,3 1-1 0,-3 4 0 16,3 3 2-16,-3 3-1 0,3 3 2 15,-7 3 3-15,2 2-3 0,1 2 0 0,1-1-1 16,-2 3 1-16,1-1 0 0,-1-2-2 15,-4 0 2-15,5-5 3 0,-5-1-1 16,2-3 0-16,-2-6 3 0,-4-1 6 0,2-5 6 16,3-5 4-16,-3-2 4 0,-2-8 4 15,2-6 0-15,2-9 0 0,-2-5-2 0,2-5-5 16,-1-2 0-16,-3-2-4 0,6 0-4 16,-2 3 3-16,0 2 4 0,1 3 6 0,3 7 3 15,2 2 5-15,3 5-3 0,5 5-8 16,-1 5-10-16,2 4-13 0,6 6-15 15,-5 6-18-15,5 5-16 0,4 5-32 0,-2 5-61 16,-2 4-102-16,6 2-128 0,-6-1-148 16,6 3-153-16,-6-4-59 0,0-1 16 0,2-4 83 15,-2-6 120-15</inkml:trace>
  <inkml:trace contextRef="#ctx0" brushRef="#br0" timeOffset="22021.8">26982 4903 48 0,'-4'-4'338'0,"4"-1"58"0,-2 2 58 16,2 2-7-16,-4-3-60 0,4 3-25 16,0 0-23-16,0-1-23 0,0 1-26 0,0-1-27 15,0 2-41-15,0-1-35 0,0 1-30 16,-2-2-26-16,-2 2-20 0,-1-1-22 16,5 1-20-16,-6 0-13 0,0 0-13 0,2 0-7 15,-2 1-4-15,4 2-3 0,-7 2-1 0,3 2 0 16,2 5 0-16,-2 3-7 0,4 6-5 15,-2 3-4-15,4 6-4 0,0 5-3 16,0 4-4-16,6 3-2 0,0 3 0 0,2 4 2 16,3 3-1-16,1 0 1 0,0 0 1 15,5-1 6-15,2 0 0 0,-3-3-1 16,3-2 7-16,8 1 8 0,-5-5 8 0,5-4 6 16,0-2 6-16,6-5 7 0,-6-2-5 15,6-7-5-15,2-4-9 0,-6-6-11 0,2-4-9 16,-2-8-8-16,2-8-9 0,-2-5-6 15,-2-8-5-15,4-8-3 0,-12-2 0 0,3-7 0 16,-3-6 1-16,-11 0 4 0,3-3 1 16,-7-2 2-16,-4 0 0 0,-4 0 2 0,-7 1-3 15,3 3 1-15,-11 0 0 0,1 2-1 16,-5 2 1-16,-4 4-2 0,-4 1 5 16,-2 4 0-16,0 2 0 0,-4 5-1 0,-3 5 5 15,-1 5 2-15,6 5-3 0,-2 5-4 16,0 3-6-16,3 6-9 0,6 3-44 0,1 2-78 15,2 3-129-15,2 5-151 0,2-2-209 16,5 3-106-16,4 3-24 0,1-2 43 0,7 2 115 16,2 1 147-16</inkml:trace>
  <inkml:trace contextRef="#ctx0" brushRef="#br0" timeOffset="39940.19">10582 5232 15 0,'0'3'315'0,"0"-1"43"0,4 3 32 0,0 3-11 15,2 2-79-15,0 4-26 0,0 4 0 16,-1 1 3-16,5 4-2 0,-4 4-10 15,4 1-30-15,-3 4-48 0,3 1-48 0,-4 3-42 16,5 0-37-16,-5-1-33 0,4 2-21 16,-4-3-13-16,0-1-19 0,3-3-65 0,-3-4-91 15,-4-2-104-15,6-6-110 0,-2-3-146 16,1-3-68-16,-3-5 17 0,-2-4 78 16,-2-4 92-16</inkml:trace>
  <inkml:trace contextRef="#ctx0" brushRef="#br0" timeOffset="40374.66">10329 5026 42 0,'-4'-8'348'0,"8"3"75"0,3 0 66 0,3 1 20 15,6 2-64-15,1-1-20 0,6 2-22 0,2 0-28 16,3 2-39-16,6 0-51 0,-1 2-49 0,4 2-53 15,2 1-49-15,5 1-39 0,-1 4-23 16,4 1-15-16,-1 3-14 0,2 4-8 16,-1 2-6-16,-1 6-9 0,1 3-4 0,-1 6-5 15,-3 5-6-15,0 4-5 0,-1 6-2 16,-7 3-2-16,-4 6-5 0,-4 1-1 16,-11 2-1-16,-3-1-1 0,-9 1 2 0,-8-4 1 15,-9-3 2-15,-7-2 1 0,-7-4 0 16,-6-7-3-16,0-5 1 0,-11-8-1 0,1-6 1 15,-1-8 1-15,-5-7 1 0,1-6 2 16,-1-9 5-16,-1-4 3 0,0-8 1 0,1-6 0 16,1-5 1-16,1-4-1 0,5-5-5 15,1-2 3-15,2-3 2 0,6-1-1 0,2-2-1 16,8-5 1-16,0-2-5 0,2-3-14 16,7 0-13-16,8-3-24 0,0 1-39 15,1-2-56-15,5 3-63 0,5 0-78 0,-1 3-89 16,-2 4-76-16,4 6-86 0,-2 6-71 0,2 6 2 15,5 8 55-15,-5 8 80 0,8 7 89 16</inkml:trace>
  <inkml:trace contextRef="#ctx0" brushRef="#br0" timeOffset="41479.58">10755 7128 81 0,'-2'1'324'0,"-2"1"51"0,0-2 38 15,4 2-45-15,-2-2-43 0,2 0-13 16,0-2 11-16,0 2 22 0,2-2 26 16,-2 1 4-16,0-2-25 0,4 2-41 0,2-6-55 15,-2 3-55-15,3-3-58 0,-1-2-41 16,4-2-28-16,0 2-21 0,3-5-13 0,1-1-12 15,-1 3-10-15,1 0-8 0,-1 5-4 16,-3 1-6-16,0 4-2 0,3 2-5 0,-3 6-4 16,0 3-3-16,1 5-2 0,-5 1 0 15,0 4 2-15,0 4-5 0,-2-1-1 16,3 4 0-16,-7 1-3 0,4 1-2 0,-4-1 2 16,0 0 2-16,0-1 2 0,0-2 3 15,0-2 8-15,-4-2 2 0,4-2 8 16,0-2 4-16,0-3 5 0,0-2 4 0,0-2 3 15,4-3 1-15,-4 1-1 0,6-6 3 16,0-1-2-16,4-1-3 0,1-6-4 0,-1 1 0 16,7-3-3-16,-1-3-5 0,7-1-3 15,-2-1-8-15,1-2-9 0,5-2-22 0,4 0-32 16,-4 0-45-16,2 0-58 0,-2 2-73 16,-4 2-84-16,-3 2-78 0,-3 1-60 0,-1 2-61 15,-5 2-62-15,-5 1 10 0,0 1 60 16,-6 2 79-16,-6 0 79 0</inkml:trace>
  <inkml:trace contextRef="#ctx0" brushRef="#br0" timeOffset="41951.94">10602 6943 186 0,'-10'-21'383'0,"4"-1"59"0,2-1 54 15,2-2-61-15,2-1-50 0,2-1-33 16,2 0-27-16,6 0-21 0,2 0-23 0,3 0-22 16,4 1-28-16,1 2-35 0,3 1-30 0,4 3-27 15,6 1-24-15,4 4-27 0,0 3-25 16,3 6-18-16,3 3-12 0,5 4-10 0,-3 5-11 16,9 6-8-16,0 6-5 0,-1 5-3 15,3 5-1-15,-2 5 1 0,0 6 0 16,-5 6 1-16,-5 3 1 0,-5 7 12 0,-2 0 5 15,-10 3 6-15,-6 2-9 0,-9 0-4 16,-2 0-3-16,-10 0-12 0,-10 0-5 16,-7-4-6-16,-3-1 14 0,-7-4 6 0,-8-5 6 15,-7-3 1-15,-7-6 2 0,-1-4 2 16,-4-6-2-16,1-6-5 0,-7-3-1 0,4-7-3 16,-4-5-2-16,2-5-2 0,2-5 9 0,3-5 6 15,3-7 8-15,0-3 2 0,3-5 8 16,1-6 5-16,3-6-6 0,2-5-2 15,1-3-6-15,3-6-6 0,-2-6-5 0,2-1-5 16,-1-5-9-16,5-3-7 0,0 5-6 16,6 0-14-16,1 5-10 0,7 3-20 0,4 5-32 15,3 3-54-15,8 5-81 0,8 3-119 16,2 3-140-16,5 5-182 0,9 1-71 0,3 1 1 16,0 4 56-16,8 2 118 0,-2 2 142 15</inkml:trace>
  <inkml:trace contextRef="#ctx0" brushRef="#br0" timeOffset="57579.01">13285 7048 117 0,'11'3'194'0,"1"-1"3"16,-2 1-90-16,-5-3-50 0,1 0-32 16,0 0-12-16,-2 0-11 0,-4 0-4 15,0 0 2-15,0 0-5 0,0 0-7 0,-4 0-7 16,4 0-8-16,-2 0-10 0,-2 0-19 16,4 1-21-16,0-1-35 0,0 2-28 15,0 2-10-15</inkml:trace>
  <inkml:trace contextRef="#ctx0" brushRef="#br0" timeOffset="58182.96">13318 6963 176 0,'-6'-3'404'0,"0"1"62"0,2 0 53 16,-2 0-33-16,2 0-61 0,2-1-40 0,-3 1-22 15,-5 0-17-15,4-2-23 0,-4 3-43 16,-1-3-50-16,-1 4-52 0,-5-2-51 0,3 1-44 16,-3 1-29-16,1 0-21 0,-1 0-11 15,1 3-7-15,-1 0-9 0,5-1-4 16,-3 4-5-16,5 3-1 0,4-2-4 0,-1 3 0 15,3 2 3-15,4 0 4 0,4 3 3 16,3 0 5-16,3 0 2 0,0 2 3 0,7 1 4 16,-1-2 0-16,5-1 2 0,-2 2 2 15,5-1 0-15,-1-1 0 0,0 0 0 16,4-1-1-16,-4 1 0 0,1 0 2 0,-1-1-4 16,-2 3-1-16,-3 0-3 0,-1 1-4 15,-3 0-3-15,-1 1-4 0,-7 1-2 0,2-2 0 16,-6 3-1-16,2-3 0 0,-8 1 0 15,-2-2-3-15,0 1-5 0,-4-3-5 16,-1-2-14-16,1-1-20 0,-7-3-29 0,5-3-52 16,-2-3-80-16,-3-3-116 0,5-3-110 15,-3-3-99-15,3-6-106 0,1-3-50 0,1-4 29 16,4-5 94-16,0-5 109 0</inkml:trace>
  <inkml:trace contextRef="#ctx0" brushRef="#br0" timeOffset="58394.88">13335 6660 129 0,'4'-26'267'0,"-4"5"35"16,6 5-33-16,-6 5-17 0,7 7-12 15,-3 7-5-15,2 4 7 0,-2 8 13 16,2 6 13-16,5 5 2 0,-1 5 1 0,0 6-19 16,-2 7-27-16,7 4-39 0,-3 2-40 15,-1 4-38-15,5 1-35 0,1 1-28 0,-1-1-16 16,1-1-13-16,-3-3-22 0,3-1-56 15,-1-4-96-15,1-4-114 0,4-6-131 0,-3-4-164 16,-3-9-76-16,5-5 4 0,-3-7 68 16,-1-6 100-16</inkml:trace>
  <inkml:trace contextRef="#ctx0" brushRef="#br0" timeOffset="58581.38">13705 7221 220 0,'-2'-11'380'0,"-6"2"63"16,6 3 74-16,-3 0-62 0,-1 5-21 0,-4 1-4 15,0 0-8-15,-3 4-20 0,-3-1-56 16,-5 2-63-16,4 1-66 0,-3 0-66 16,3 0-57-16,-5 3-44 0,5-2-27 0,0 2-24 15,1 2-30-15,1-1-45 0,3 0-83 16,2-1-122-16,8 1-127 0,-3-1-135 0,5-2-135 16,7-1-45-16,-1-1 38 0,4-1 97 15,1-1 123-15</inkml:trace>
  <inkml:trace contextRef="#ctx0" brushRef="#br0" timeOffset="58900.83">13763 7356 126 0,'10'19'355'16,"-2"2"67"-16,7 0 70 0,-5 0-29 16,1-5-40-16,-3 0-21 0,0-4-29 0,-2-5-20 15,-4-2-27-15,3-5-45 0,-5-6-53 16,-5-6-43-16,5-8-40 0,-6-5-45 0,0-7-49 15,2-4-39-15,2-6-33 0,-2-1-28 16,4-4-23-16,0 1-16 0,4 2-3 0,-2 5 6 16,6 3 12-16,-2 6 16 0,1 6 20 15,3 5 15-15,0 5 8 0,1 5 4 16,1 6 2-16,-2 4 0 0,3 6 3 0,3 4-2 16,-5 6 4-16,5 4 1 0,1 3 4 15,-1 5 0-15,-1 1 2 0,1 4 3 0,1 1 0 16,-5 1-4-16,3-3-3 0,-3-3-13 15,-2-4-58-15,1-6-112 0,-7-2-120 16,-2-9-127-16,-2-9-151 0,0-4-74 0,-6-13 14 16,-5-6 85-16,1-7 109 0</inkml:trace>
  <inkml:trace contextRef="#ctx0" brushRef="#br0" timeOffset="59514.18">13856 6856 48 0,'-15'-36'297'0,"-1"7"43"15,10 6 58-15,4 3-42 0,2 4-11 0,2 4 0 16,4 3 0-16,2 4 6 0,5 2-10 15,-1 3-20-15,2 3-31 0,3 2-48 0,0 2-46 16,3 1-48-16,-3 1-43 0,-5 0-39 16,5 0-30-16,-1-1-20 0,-1 2-20 0,-3-3-29 15,-2 3-40-15,1-3-48 0,1 0-45 16,-4 2-40-16,-1 0-25 0,3 0 4 0,-4 0 33 16,0 4 39-16,1 0 43 0,1 0 45 15,-2 4 36-15,0 2 24 0,5 1 18 0,-5 3 26 16,4 0 25-16,-4 2 23 0,5 4 15 15,1 0 13-15,3-2 5 0,-3 1-14 16,2-2-17-16,3-2-18 0,-1-3-17 0,1-2-13 16,0-5-6-16,-1-2-5 0,1-5-4 15,3-6 0-15,-3-3-1 0,-1-6-1 0,1-7-7 16,-1-3-2-16,-1-6-2 0,-3-4-2 16,1-4-2-16,1-1 5 0,-1 0 7 0,-5-1 3 15,0 3 6-15,2 0 6 0,-5 4 2 16,1 3-2-16,-2 5-4 0,-2 2-4 15,2 4-6-15,0 2-6 0,-2 4 0 0,-2-1-6 16,0 5-2-16,0 3-2 0,0 3 1 16,0 5-1-16,-2 4-2 0,2 3 0 15,2 3 3-15,-2 1-4 0,7 4-9 0,-3 1-1 16,2-2-4-16,0 4-1 0,4-2-1 0,1-2 2 16,-5 1 5-16,4-4 5 0,-4-4 3 15,3-3-1-15,-7-3 0 0,4-2-2 0,-2-6 2 16,-4-6-3-16,4-1 0 0,-2-2 0 15,2-2 2-15,1 0 2 0,-3 1 7 16,8 0 5-16,0 6 8 0,1-2 7 0,1 5 3 16,5 5 0-16,-1 7-3 0,9 4 3 15,0 8 0-15,2 10 3 0,0 3 5 0,-1 6 9 16,1 5 4-16,0 3-2 0,-4 3 0 16,-7 3-4-16,1-1-8 0,-7-1-9 15,-6-4-8-15,-4-1-10 0,-4-6-19 0,-2-5-27 16,-10-4-57-16,1-6-91 0,-8-7-130 15,1-8-137-15,1-4-152 0,-2-7-105 16,3-7-17-16,9-8 52 0,3-5 116 0,10-7 127 16</inkml:trace>
  <inkml:trace contextRef="#ctx0" brushRef="#br0" timeOffset="60501.67">15663 6673 152 0,'0'-10'379'0,"6"5"63"0,-2 4 48 16,-2 2-56-16,2 5-52 0,2 3-35 16,1 3-31-16,-3 5-11 0,0 2 0 15,-2 4-16-15,4 4-20 0,-2 4-36 0,2 2-31 16,3 3-41-16,-3 3-47 0,0 3-30 0,4 2-26 16,-3 0-17-16,3 2-15 0,0-1-9 15,-4-2-8-15,5-1-3 0,-5-6-5 0,-2-5-1 16,2-5 2-16,-4-5 4 0,3-4 9 15,-5-7 5-15,4-4 6 0,-2-9 3 16,2-7 5-16,-2-8-5 0,2-8-6 0,2-4-8 16,-2-3-5-16,1 0-3 0,1 0-5 15,0 5-2-15,4 3 0 0,3 3-5 0,3 6-11 16,5 7-12-16,6 7-19 0,2 8-23 16,2 6-29-16,6 6-43 0,2 5-64 0,0 4-73 15,-1 0-86-15,-1-2-63 0,-4 1-45 16,-2-4-10-16,-6-4 19 0,-5-6 49 15,-3-2 76-15,0-8 74 0,-7-3 76 0,-4-7 67 16,2-3 67-16,-1-5 60 0,-5-4 47 16,2-2 34-16,-4-2 25 0,0-1 14 15,0-2 11-15,-4 2 14 0,2-2 9 0,-3 2 11 16,3 1 13-16,-2 2 19 0,0 0 16 16,4 3 20-16,-6 1 10 0,6 2 1 0,-4 1-3 15,-2 2 1-15,3 3-11 0,-5 4-26 16,2 2-22-16,-4 2-21 0,-3 4-26 0,-1 5-34 15,1 4-28-15,-3 2-19 0,1 7-17 16,3 1-9-16,2 3-7 0,-1 3-8 16,9 3-7-16,-2 0-4 0,8 1-3 0,-2 4-1 15,7-5 0-15,-1 0 4 0,2-3 8 16,1-3 5-16,3-6 1 0,-2-6-1 0,5-4-2 16,-5-10-12-16,9-6-11 0,-4-9-10 15,-1-8-6-15,5-3-6 0,-1-5-3 0,-1-2 3 16,2 0 6-16,1 3 4 0,-1 2 3 15,2 3 8-15,-3 4 3 0,3 3 3 0,-2 6 0 16,0 2-2-16,-5 4-2 0,1 1-3 16,-5 3-5-16,-2 3-6 0,3 1-2 15,-5 1-6-15,-6 3-1 0,2 0-2 0,-4 1 1 16,0 2 0-16,-4 0-2 0,-6 3 0 16,2 0-2-16,-3 3 2 0,-3-2 2 15,-3 3 5-15,1-1 6 0,3 1 5 0,-1 1 8 16,1-2 2-16,3 2 3 0,4 2 4 0,0-2-1 15,6 0-1-15,0 0-1 0,2-1 1 16,4 2-1-16,4-4-2 0,1 0 0 16,5 0 1-16,1-2-2 0,-1 1 0 0,1-2 0 15,3 0-1-15,-3 0 1 0,-1 0-1 16,1 0 1-16,-3 0-1 0,-5-2-2 0,1 2-2 16,-4 2-3-16,-2-1-15 0,-4 2-27 15,-4 2-42-15,-2 1-55 0,-4-1-80 16,-7 3-102-16,-6 1-96 0,-3-1-109 0,-1-1-78 15,-2 2-3-15,-2-3 50 0,8 1 88 16,6-2 97-16</inkml:trace>
  <inkml:trace contextRef="#ctx0" brushRef="#br0" timeOffset="61704.95">17856 6415 420 0,'-4'15'543'0,"4"5"101"15,0 9 84-15,0 5-86 0,0 3-81 16,4 7-95-16,0 3-91 0,2 6-83 0,0 3-73 15,5 1-73-15,1 3-49 0,3 1-36 16,1 1-27-16,3-2-27 0,-1-3-18 16,1-5-20-16,-3-4-21 0,1-8-25 0,-7-4-36 15,5-10-44-15,-3-6-43 0,-2-10-20 16,3-7-1-16,-3-9 17 0,1-8 53 16,-1-5 68-16,2-3 77 0,-1-2 62 0,-5 0 58 15,4 0 40-15,1 3 21 0,-5 1 9 16,4 4-2-16,0 2-8 0,1 2-22 0,-1 3-23 15,-2-1-19-15,3 2-20 0,-1 2-18 16,0-1-17-16,-3-1-15 0,3 1-15 16,-4-2-10-16,-2-3-9 0,2-2-5 0,-1-1-5 15,-5-3-3-15,0 0-8 0,-5-2-6 16,1 4-7-16,-2 0-9 0,0 1-6 0,2 7 2 16,-9 1 4-16,3 5 7 0,-2 7 9 15,-3 2 8-15,-1 8 8 0,3 2 5 0,-1 5 2 16,1 4 1-16,3 1 3 0,0 3 2 15,8 1 3-15,-3 2-2 0,5 0 1 16,5 0 2-16,-3-1-5 0,4-3-2 0,4-2-3 16,-4-2-2-16,5-4-5 0,3-3-10 15,-1-5-10-15,1-2-12 0,-2-9-13 0,5-4-14 16,0-7-6-16,-1-6-2 0,5-8 5 16,-5-3 4-16,-3-5 10 0,1 0 8 0,-1-4 11 15,-3 1 6-15,-4 2 9 0,-2 3 7 16,2 3 4-16,-6 3 8 0,5 3 8 0,-5 4 13 15,2 4 11-15,2 3 8 0,0 2 5 16,-2 1 5-16,2 2-4 0,-4 4-7 16,6 4-16-16,-2 0-7 0,-1 4-7 0,1 1-1 15,2 2-3-15,0 5 1 0,-2-1 5 16,7 3 4-16,-5-3-3 0,4 6-1 0,2-3-4 16,3 0-4-16,-3-2-4 0,3-1-5 15,-3-1-6-15,5-4-5 0,-3-2-8 0,3-4-3 16,-1-2-2-16,1-4-2 0,-1-5 5 15,1-4 3-15,-1-4 1 0,1-3 5 16,-3-3 2-16,-1-3 5 0,1-1 2 0,-5-1-1 16,1 2 3-16,-4-1-1 0,-2 2 1 15,2 2-3-15,-6 0 0 0,5 3 1 0,-5 5-1 16,0 1 2-16,0 1 0 0,2 4 4 16,-2 1 0-16,0 3 3 0,0 1 1 0,0 5 1 15,-2 2-1-15,2 4 0 0,-5 1 3 16,3 2-1-16,-2 3-1 0,0-1-1 0,4 0 0 15,0 2 2-15,-2-3-2 0,2 2 3 16,0-3-2-16,0-3-2 0,0 0-4 16,0-3-2-16,0-1-4 0,0-1 4 0,2-1 3 15,-2-1 5-15,4-2 7 0,0-2 9 16,-2 1 11-16,9 1 6 0,-5 0 3 0,4 1 4 16,5 4 2-16,-3 2-2 0,5 2-5 15,-1 5-7-15,1 2-5 0,-1 4-4 0,5 4-4 16,-4 2-2-16,-5 6-2 0,2 3 0 15,-3 3-4-15,-5 4 1 0,-6-3-4 16,0 4-2-16,-4-1 2 0,-9-3-1 0,-1-3-4 16,-3-2-12-16,1-5-14 0,-7-7-18 15,0-4-33-15,-3-7-49 0,3-6-81 0,-4-9-103 16,2-5-108-16,2-7-114 0,3-10-126 16,3-7-33-16,5-8 38 0,1-5 87 0,5-7 113 15</inkml:trace>
  <inkml:trace contextRef="#ctx0" brushRef="#br0" timeOffset="61923.08">18852 6685 97 0,'10'-12'239'15,"3"6"27"-15,-3 6-28 0,1 6-28 16,-5 5-3-16,4 5 6 0,-4 5 13 0,5 6 26 16,-5 4 24-16,-2 5 17 0,2 3 6 15,0 4 1-15,3 1-16 0,1 5-31 0,-2-3-44 16,3 2-48-16,3-1-44 0,-2-4-57 15,5-1-64-15,4-2-70 0,-5-8-86 16,7 0-97-16,0-7-88 0,-3-4-60 0,1-8-42 16,-2-3-21-16,-1-9 9 0,-5-5 45 15,-1-7 48-15,-4-4 49 0,-6-3 56 0,2-3 73 16</inkml:trace>
  <inkml:trace contextRef="#ctx0" brushRef="#br0" timeOffset="62063.7">19206 7212 82 0,'-11'-27'173'0,"-1"-2"31"15,-3 4 12-15,5 2 1 0,-6 4-7 0,3 4-4 16,-3 3-2-16,-5 3 9 0,-2 3 11 15,0 4 17-15,-3 4 7 0,-5 2 6 0,-3 4-16 16,1-1-34-16,-4 4-40 0,4 1-46 16,0 0-65-16,0 0-73 0,2 0-90 0,4-1-87 15,2-1-85-15,1-4-87 0,7-4-83 16,0-3-54-16,7-5 19 0,4-5 51 16,2-5 65-16</inkml:trace>
  <inkml:trace contextRef="#ctx0" brushRef="#br0" timeOffset="62373.88">18883 6518 84 0,'19'-21'269'0,"1"8"28"16,3 7 27-16,-6 6-92 0,3 8-31 15,-3 5 3-15,-7 6 23 0,3 7 43 0,-3 1 38 16,4 6 22-16,-5 3 8 0,1 3-9 16,5 2-33-16,-5 0-53 0,2 4-55 15,1-2-50-15,-3 0-45 0,4 1-35 0,-1-2-25 16,-3-3-17-16,1 0-11 0,1-6-8 15,-2-4-5-15,-4-4-4 0,5-4-9 0,-5-6-2 16,-2-6-1-16,2-5-2 0,-2-7 3 16,3-6 3-16,-1-6 7 0,-2-6 7 15,0 1 2-15,2-5 3 0,1 3 6 0,3 2 8 16,2 2 6-16,5 3 11 0,-1 5 10 16,5 2-4-16,0 5-10 0,-3 3-32 15,7 5-48-15,-2 2-86 0,-2 4-99 0,1 2-90 16,-1 4-80-16,-2-1-94 0,1-2-95 0,1 1-3 15,-3-5 51-15,-1-3 70 0,4-1 77 16</inkml:trace>
  <inkml:trace contextRef="#ctx0" brushRef="#br0" timeOffset="62816.52">20663 6267 173 0,'0'-11'456'0,"-4"7"99"0,4 2 80 0,0 5-1 16,0 2-75-16,0 4-67 0,-4 4-71 0,4 5-66 15,-2 2-56-15,-3 7-53 0,3 4-61 16,-2 4-47-16,4 4-36 0,0 7-27 15,0 2-24-15,4 3-16 0,-2 3-14 0,3 0-14 16,-3-1-14-16,2-2-16 0,0-4-25 16,-2-1-27-16,2-7-37 0,-4-5-65 15,4-6-107-15,-4-5-141 0,0-7-130 0,-4-3-147 16,4-6-58-16,0-7 14 0,0-6 87 16,-4-4 141-16</inkml:trace>
  <inkml:trace contextRef="#ctx0" brushRef="#br0" timeOffset="63089.76">20636 6215 77 0,'-4'-20'305'0,"2"3"54"16,-2 5 55-16,0 3-43 0,-3 2-9 0,1 2 6 15,-4 1 7-15,4 4 4 0,-5 1-1 16,1 4-27-16,-2 2-51 0,1 4-59 0,-3 2-53 16,1 5-56-16,3 3-56 0,-6 5-46 15,5 2-38-15,-1 4-50 0,-3 4-66 16,5 1-85-16,2 4-104 0,-3 2-97 0,5 1-82 16,-2-1-63-16,6-1-58 0,-2-2 21 15,4-2 75-15,0-2 89 0,0-1 87 16</inkml:trace>
  <inkml:trace contextRef="#ctx0" brushRef="#br0" timeOffset="63360.74">20818 7075 102 0,'4'6'324'0,"-4"2"41"16,0-2 40-16,-4-2-54 0,-4 3-37 16,-7-4-7-16,3 1 1 0,-9 0 4 0,0-1-8 15,-5-1-29-15,1 1-47 0,-6 1-58 16,2 1-53-16,-2 2-47 0,2 4-35 0,-2 1-46 16,2 4-54-16,2 1-79 0,2 2-96 15,3 4-101-15,5-1-107 0,0 0-115 16,7-1-27-16,0-1 32 0,4-4 72 0,1-2 90 15</inkml:trace>
  <inkml:trace contextRef="#ctx0" brushRef="#br0" timeOffset="63770.47">21552 6600 288 0,'-2'-11'445'16,"-2"2"84"-16,4 0 80 0,-5 3-85 15,5 0-39-15,0 1-43 0,0 3-55 16,0-1-61-16,0 0-58 0,0 1-57 0,0 2-56 16,0-1-50-16,0 1-35 0,0 0-28 0,0 0-20 15,0 1-16-15,0-1-14 0,-2 2-16 16,2-1-30-16,-4 2-54 0,2 0-98 15,-2 3-133-15,0 2-139 0,2 4-161 0,2-1-84 16,0 5-4-16,0-1 70 0,2 3 122 16,-2-1 134-16</inkml:trace>
  <inkml:trace contextRef="#ctx0" brushRef="#br0" timeOffset="63973.28">21523 6906 174 0,'-4'-2'386'15,"4"1"75"-15,0 1 69 0,0-2-58 0,0 2-36 16,0-1-29-16,4-1-20 0,-4 2-25 16,0-1-33-16,2 1-39 0,-2 0-43 0,0 0-51 15,0 0-58-15,0 0-48 0,4 0-39 0,-4 0-32 16,0 0-31-16,0 1-43 0,0-1-83 16,0 2-154-16,0-1-176 0,0 2-200 15,6 0-93-15,-6 0-25 0,4 3 49 0,-2-1 134 16,3-3 171-16</inkml:trace>
  <inkml:trace contextRef="#ctx0" brushRef="#br0" timeOffset="78151.69">24555 1285 212 0,'0'-3'279'15,"0"2"25"-15,0 0-55 0,0-1-51 16,0 0-36-16,0 0-22 0,0 1-14 0,0-1-3 16,-2 1-6-16,2-2-3 0,0 0-7 0,-4 1 1 15,4-2-2-15,0 1-2 0,0 0-1 16,0 0 0-16,-4 0 2 0,4 2 3 0,0-2 4 15,0 3 2-15,0-2 4 0,0 1-2 16,0 1-6-16,0-2-9 0,0 2-11 0,0 2-14 16,0-2-13-16,0 1-14 0,0-1-5 15,0 2-10-15,0-2-6 0,4 0-6 0,-4 0-8 16,0 0 1-16,0 4-7 0,0-1-2 16,0 5-1-16,-4 2-2 0,4 3-1 0,0 1 0 15,0 2-4-15,0 4-2 0,0 1-3 16,4 2 0-16,-4-2-3 0,0 3-1 0,4-2-10 15,-2 1-30-15,2-4-79 0,-1 1-90 0,-3-2-91 16,4-3-88-16,2-2-107 0,0-2-69 16,2-2 28-16,3-3 63 0,-9 0 75 0</inkml:trace>
  <inkml:trace contextRef="#ctx0" brushRef="#br0" timeOffset="78516.27">24675 1309 209 0,'4'0'281'16,"-4"1"28"-16,2 1-51 0,-2 0-61 0,0 2-43 16,5 2-28-16,-5 2-20 0,4 1-21 15,-2 3-17-15,-2 3-16 0,0 4-14 0,4 2-11 16,-2 3-12-16,-2 2-10 0,0 2-10 0,4 2-8 15,-4 1-32-15,6 3-75 0,-2-3-129 16,3 2-69-16,-1-3-34 0,4 2-12 0,1-1 20 16</inkml:trace>
  <inkml:trace contextRef="#ctx0" brushRef="#br0" timeOffset="79498.45">24975 1507 145 0,'-2'-1'275'0,"-2"1"33"0,4-2-27 16,0 1-40-16,-4 1-22 0,4 0-1 0,0-2 19 16,0 1 31-16,0-1 42 0,0 0 33 15,0 1 31-15,0 1 7 0,0-3-22 0,4 0-36 16,0 2-57-16,-2-2-57 0,2-2-61 15,6 1-51-15,-3-1-35 0,5 1-23 0,-2-4-16 16,7 2-11-16,-1-1-6 0,1-1-6 16,2 1 8-16,-1-1 2 0,-1 0 3 0,-1 1 1 15,1 1 0-15,-1 1 2 0,-1 0-7 0,-3 5-5 16,-4-3-2-16,1 1-5 0,1 2-4 16,-4 0-1-16,-2 3-2 0,1 2-1 0,1 3-1 15,-6 4 4-15,6 7 0 0,-6 4 0 16,0 3 1-16,0 5-1 0,0 4 0 0,-2 4-2 15,-2 5 0-15,-2 1 2 0,-3 1 2 0,3 4 3 16,0 1 0-16,0 0-1 0,-5 0 2 16,5 0-2-16,-4 2 0 0,-1-5-2 0,1 2 0 15,-2 2 5-15,1-5 1 0,-1 0 0 0,2-4 0 16,-1-3-1-16,1-2 1 0,0-3 0 16,-1-5 1-16,5-1 0 0,0-2 2 0,2-5 3 15,-2-3 0-15,1-2 1 0,3-5 1 16,-2 0 6-16,4-5-2 0,-2 1 3 0,2-4 2 15,0-1 0-15,0-2 1 0,2 1-3 16,4-4-4-16,3 0 1 0,3-3-7 0,5-4-1 16,3 0-1-16,3-1 2 0,4-2 2 0,6 0-1 15,0-2-1-15,0 1 0 0,4 1-2 16,-4-2-6-16,1 3-4 0,1 0-9 16,-6-1-8-16,-3 3-11 0,1 1-21 0,-4 1-27 15,-6-1-59-15,3 1-86 0,-7-1-124 16,-3 2-111-16,-4-3-121 0,-2-1-117 0,0 0-18 15,-8-5 54-15,-2 2 106 0,-4 0 115 0</inkml:trace>
  <inkml:trace contextRef="#ctx0" brushRef="#br0" timeOffset="79802.53">25362 1998 74 0,'0'-6'319'0,"0"6"58"16,0-3 55-16,0 3-45 0,0-2-41 0,0 1-19 16,0 1-10-16,0-2-3 0,0 2-2 15,-3 0 7-15,-1 2-10 0,2-1-20 0,-6 1-32 16,2 1-41-16,-5 0-46 0,-5 1-52 15,-1 0-39-15,-3 3-30 0,-3-2-20 0,0 5-19 16,-8 0-13-16,2 4-15 0,-4 4-24 16,-4 3-78-16,0 4-161 0,4 2-184 0,-5 3-206 15,5 3-104-15,-2-1-37 0,0-1 46 0,2-2 146 16,6-5 175-16</inkml:trace>
  <inkml:trace contextRef="#ctx0" brushRef="#br0" timeOffset="80320.14">25572 1196 84 0,'0'-4'331'0,"-4"1"55"15,4 0 60-15,0 2-30 0,0-1-31 0,0 1-16 16,0-1-19-16,0 2-25 0,0 0-37 0,4 0-49 15,-4 5-57-15,7-1-56 0,-7 2-41 16,6 5-32-16,-2 1-24 0,0 4-15 16,-2 2-11-16,2 4-10 0,-2 1-10 0,2 3-22 0,1 1-74 15,1 0-110-15,0-1-101 0,0-1-115 16,4-1-141-16,1-5-56 0,3-1 31 16,-5-3 92-16,1-5 91 0</inkml:trace>
  <inkml:trace contextRef="#ctx0" brushRef="#br0" timeOffset="80528.67">25709 1221 193 0,'6'0'344'16,"2"3"36"-16,1 1 30 0,1 5-109 0,0 0-74 15,-4 2-51-15,5 3-38 0,-1 2-35 16,2 2-25-16,-3 1-26 0,-3 3-22 0,0 3-17 15,0 0-14-15,3 4-16 0,-7 1-64 16,4 1-103-16,2 2-141 0,0-1-74 16,1-1-34-16,-1 1-12 0,0-4 49 0</inkml:trace>
  <inkml:trace contextRef="#ctx0" brushRef="#br0" timeOffset="82356.07">23902 1431 179 0,'0'-8'307'0,"0"0"21"16,0 1-2-16,4 0-112 0,-2-2-70 0,-2 1-46 15,4-2-28-15,1 2-17 0,-3-2-10 16,2-2-16-16,-2 0-8 0,6-3-8 0,-2-2-1 15,1 1-4-15,-1-4-2 0,4 1 0 0,5-2-3 16,-3-3 0-16,4-2 4 0,7 1 6 16,-2-3 5-16,6-1-7 0,6 3-4 0,0-2-4 15,4-2-6-15,2 2-7 0,5 0-2 16,3 3 8-16,-1-1 1 0,1 3 1 0,7 2 4 16,-4-2-2-16,3 3 0 0,3-2-1 0,-2 4 1 15,0 3 0-15,0-2-1 0,-3 3 0 16,3 3 3-16,-4 1-5 0,-3-3 13 0,1 4 7 15,-7-2 7-15,2 3 0 0,-1-1 6 16,-3-1-3-16,0 2-9 0,-2 0-7 0,5 1-4 16,-3 0-2-16,0 0-4 0,3 1 1 15,-3 2-2-15,4-1-3 0,5 2 1 0,2 2 0 16,-1 2 0-16,1 3-3 0,8 3 3 0,-7 2 0 16,3 1-3-16,4 3-7 0,-6 3-2 15,1 3-1-15,-3 2-3 0,0 5 0 0,-7 3 5 16,0 3 9-16,1 6 2 0,-3 3 5 15,-2 2 4-15,-5 3-1 0,-1 5 0 0,0 2 2 16,-2 0 1-16,-2 6-2 0,-5 3-4 0,-1 1 1 16,-2 3 0-16,-5 2-4 0,-3 5-3 15,-3 0 0-15,0 2 10 0,-5 0 2 0,-10 2-1 16,-1 0 2-16,-2 2 0 0,-9 1-2 16,1-1-4-16,-3 0-6 0,-6 4 0 0,-3-1-3 15,-6 4 5-15,-7 2 2 0,2-1-5 16,-5 0 5-16,-5 0-7 0,-1-4 1 0,-4-4-3 15,-3-1-6-15,1-3-1 0,-4-4 1 16,0-7 2-16,0-6 4 0,0-6 2 0,0-7 4 16,-4-10 1-16,-2-7 2 0,0-9 5 15,-5-8-1-15,-3-7 10 0,-5-8 6 0,-5-7 3 16,-9-7 5-16,0-7-4 0,-5-7-2 16,-1-4-7-16,8 0-10 0,2-3-3 15,3 1-8-15,9 1-1 0,3-2 0 0,1 2-4 16,9-5-2-16,4 0 0 0,0-3 3 15,7-3 5-15,3 0 4 0,7-5 6 0,-1-1 2 0,5-3 7 16,6-4-4-16,2-6 2 0,-2-3 4 16,6-5 6-16,0-6 2 0,2-4 0 15,0-5 2-15,7-2 0 0,3-4-7 0,3 3 0 16,4-1-1-16,6 1-4 0,4 1-2 0,8 3-5 16,4 6-14-16,3-2-33 0,2 6-52 15,7 1-84-15,-1 3-122 0,-2 1-63 0,4 3-21 16,-4 5 11-16,-3 2 39 0</inkml:trace>
  <inkml:trace contextRef="#ctx0" brushRef="#br0" timeOffset="82960.46">28510 913 250 0,'-4'-3'384'0,"4"3"45"15,-5 2 34-15,10 4-108 0,-5 0-75 16,4 7-52-16,-2 2-34 0,4 2-18 0,2 4-22 16,-2-1-26-16,1 3-27 0,3 1-23 0,0 0-23 15,1 0-24-15,-3 1-17 0,2-3-12 16,1 0-32-16,-1-1-85 0,2-2-96 0,3 0-92 16,1-6-110-16,-3-2-98 0,3-8-29 15,3-1 55-15,-7-7 77 0</inkml:trace>
  <inkml:trace contextRef="#ctx0" brushRef="#br0" timeOffset="83109.66">28756 999 52 0,'-4'-9'209'0,"4"1"0"15,0 4-21-15,0 0-35 0,0 4-28 0,4 4-24 16,-4 3-14-16,0 5-18 0,4 5-8 16,-2 2-8-16,4 5-10 0,-2 3-11 0,7 2-9 15,-1 2-7-15,2 3-38 0,-1 2-97 0,5 1-94 16,1 0-47-16,3-1-29 0,-1 3-11 15</inkml:trace>
  <inkml:trace contextRef="#ctx0" brushRef="#br0" timeOffset="84020.36">29585 1803 122 0,'-2'-5'311'0,"-3"1"26"0,5 1 27 16,0 1-99-16,-2-1-66 0,-2 3-35 16,-2-3-11-16,0 2 2 0,-5-4 5 0,1 3 3 15,-4-2-6-15,1 1-21 0,1 2-23 16,-7-1-28-16,3 4-25 0,-3 1-19 0,3 3-18 15,-5 4-10-15,4 4-5 0,1 4-6 0,-1 6-2 16,1 3-1-16,1 4 0 0,5 4-2 16,-2 4 1-16,1 1 2 0,5 3 3 15,2 3 1-15,4-1 1 0,0 0 2 0,0 0 0 16,8-2 8-16,-2-3 22 0,5-1 29 0,-3-4 31 16,6-3 29-16,-1-5 35 0,3-6 18 15,5-7-3-15,-4-4-15 0,5-10-19 0,-3-8-24 16,0-10-30-16,1-9-24 0,1-12-22 15,-9-8-18-15,1-6-10 0,-3-8-8 0,-2-3-6 16,-8-2-1-16,0 2-2 0,-8 4 1 0,2 4 2 16,0 7-2-16,-1 7 2 0,-1 7 0 15,2 7 0-15,4 6 1 0,-2 8 0 0,0 2 2 16,2 8 0-16,2 6 1 0,0 7 0 16,2 9 2-16,2 6 1 0,2 6 0 0,4 6 2 15,7 4-5-15,-1 6 0 0,7 0-9 16,2 1-7-16,-2-2-41 0,8-2-70 0,-7-4-109 15,1-5-121-15,-2-5-133 0,4-8-157 0,-4-9-51 16,-3-7 20-16,1-8 87 0,-9-7 111 16</inkml:trace>
  <inkml:trace contextRef="#ctx0" brushRef="#br0" timeOffset="84314.61">29742 1097 89 0,'-2'-8'273'0,"2"2"45"0,0 1-8 16,0 1-30-16,0 1-25 0,-4 1-27 15,4 1-18-15,0 1-28 0,0 0-24 16,0 3-26-16,0 0-24 0,0 8-12 0,4 1-8 15,-4 6 4-15,2 4 8 0,-2 3 0 0,8 4-5 16,-2 1-14-16,0 2-17 0,1 3-25 16,3-2-20-16,0 3-22 0,1-1-45 0,-1-2-90 15,-2-1-104-15,7-4-126 0,-5-4-122 16,2-5-55-16,3-5 2 0,-7-3 67 0,2-6 96 16</inkml:trace>
  <inkml:trace contextRef="#ctx0" brushRef="#br0" timeOffset="84472.22">29903 1204 200 0,'-4'0'242'0,"4"5"0"15,0 2-56-15,0 5-56 0,0 5-35 0,0 0-23 16,0 3-13-16,0 3-16 0,0-1-15 16,6 4-8-16,-2 1-20 0,2 1-60 0,5-1-114 15,-5 2-60-15,8-1-30 0,-1-1-17 16,3 1 3-16</inkml:trace>
  <inkml:trace contextRef="#ctx0" brushRef="#br0" timeOffset="85345.29">30606 2626 196 0,'-4'-5'374'0,"2"3"44"0,2 3 26 0,2 0-95 16,-2 6-92-16,8 0-71 0,-6 4-44 0,4-1-33 16,-2 4-21-16,3 1-19 0,-1 0-13 15,2-1-15-15,-6 3-13 0,6-2-12 0,-1 2-7 16,-1-2-8-16,-2 0-9 0,-2 1-12 16,4-2-52-16,2-1-76 0,-1-1-91 0,3-1-118 15,0-6-81-15,3 0-32 0,-1-6 25 16,-2-4 65-16</inkml:trace>
  <inkml:trace contextRef="#ctx0" brushRef="#br0" timeOffset="85495.38">30786 2564 191 0,'0'0'241'16,"4"4"-7"-16,-2 2-58 0,-2 2-57 0,4 3-37 16,-4 4-27-16,0 3-17 0,2 2-11 15,-2 4-6-15,4 2-7 0,2 2-8 0,3 2-4 16,-7 1-11-16,12 0-59 0,-6-2-100 0,7 0-51 15,-3-3-29-15,5-1-15 0</inkml:trace>
  <inkml:trace contextRef="#ctx0" brushRef="#br0" timeOffset="86300.77">31242 3382 338 0,'5'-1'452'0,"-3"2"48"16,4 5 34-16,-2 2-124 0,2 2-94 0,0 2-75 15,3 2-50-15,-3 2-36 0,-4 2-19 0,2 3-21 16,-4 2-30-16,0 1-24 0,0 1-25 15,-4 1-15-15,-2 1-12 0,0 0-9 0,-5-2-1 16,1-1-10-16,2 0-9 0,-7-2-42 0,3-5-101 16,-3 0-95-16,5-5-120 0,-2-3-134 15,1-6-63-15,1-3 5 0,0-3 76 0,1-5 89 16</inkml:trace>
  <inkml:trace contextRef="#ctx0" brushRef="#br0" timeOffset="86519.22">31178 2907 60 0,'5'0'442'0,"-1"3"88"0,-2 0 66 16,4 3 39-16,2 0-143 0,-6 0-106 15,2-2-101-15,-2 0-78 0,3 1-61 0,-1-1-46 16,-2-3-41-16,-2 1-35 0,0 0-37 15,4-2-92-15,-4 2-124 0,0-4-134 0,2-1-177 16,-2-1-88-16,4-4-30 0,0-2 57 0,-2-1 102 16</inkml:trace>
  <inkml:trace contextRef="#ctx0" brushRef="#br0" timeOffset="86792.53">31433 2506 80 0,'2'0'338'16,"2"0"53"-16,-4 1 49 0,6 2-40 16,-2 3-66-16,0-4-25 0,-2 5-15 0,5 0-12 15,-3-1-19-15,0 2-24 0,-2 3-36 0,4 0-43 16,-2 2-49-16,0 2-40 0,-2 2-27 0,-2-2-23 15,5 6-14-15,-3-3-11 0,-2 1-10 16,0 1-25-16,0-1-74 0,0-1-110 0,0-1-119 16,0-1-135-16,4-3-112 0,0-1-46 15,-2-1 44-15,6-2 91 0,-2-5 113 0</inkml:trace>
  <inkml:trace contextRef="#ctx0" brushRef="#br0" timeOffset="86958.09">31573 2587 24 0,'0'-6'288'16,"0"3"29"-16,0 2 14 0,0 2-63 16,0 7-92-16,0 1-61 0,0 6-38 0,-4 1-24 15,0 4-10-15,4 4-11 0,0 1-10 0,0 4-8 16,0 1-6-16,4-1-10 0,0 4-41 0,-2-4-130 16,2 3-93-16,3-2-51 0,3-4-24 15,2 2-14-15</inkml:trace>
  <inkml:trace contextRef="#ctx0" brushRef="#br0" timeOffset="107434.02">23162 7165 320 0,'10'12'437'0,"3"3"43"0,-3 2 27 15,7 2-119-15,-7 5-87 0,7-1-63 16,-3 3-29-16,-2-3-14 0,3 1-5 0,-7 0-16 15,3-3-25-15,-1-3-37 0,-4-1-33 16,-2-5-33-16,0-3-17 0,-4-5-16 0,-4-3-7 16,0-4-2-16,-2-10 0 0,-4-3 0 15,-1-7-9-15,-1-4-6 0,-3-3 0 16,7-1 0-16,0-1-1 0,0 0-1 0,3 3 5 16,1 1 3-16,4 3 7 0,4 3 6 15,3 4 1-15,3 1 3 0,0 4 5 0,3 1 9 16,1 3 0-16,3 3 5 0,3 1 2 0,-1 4 5 15,2-1 8-15,1 1 8 0,1 1 16 16,2 1 9-16,-2-1 5 0,3 0 3 0,1 0-4 16,-4-3-15-16,4-1-19 0,-4-1-18 15,4-3-9-15,-5 1-8 0,-1-4-9 0,-4 1-2 16,-1-3-3-16,-1-2-3 0,-3-2-2 16,-6-1-4-16,-2-3 0 0,-4 2-5 15,0-4-2-15,-4 2-2 0,-4 0-2 0,-2 2-2 16,-5 1-5-16,5 1-1 0,-7 5-4 15,5 2-2-15,-5 5-3 0,1 7 1 16,-5 4 8-16,5 7 3 0,-1 9 9 0,0 3 4 16,1 8 8-16,1 4 5 0,3 7 4 15,6 4 6-15,2 1 3 0,4 5 4 0,6 1 2 16,2-2 6-16,5 0 2 0,3-1 1 16,7-3 1-16,4-1-3 0,0-7 0 0,6-5-4 15,0-4-6-15,4-8-5 0,-4-9-6 16,4-6-6-16,-4-13-5 0,0-8-5 15,0-8-4-15,-6-12-2 0,0-9-1 0,-2-7-2 16,-6-10-1-16,1-4 3 0,-9-3-1 16,-5 0 2-16,-6 2-1 0,0 3 3 15,-11 5 2-15,5 5-1 0,-4 8 4 0,0 8 1 16,3 5 1-16,-3 8 2 0,8 7 2 16,-6 5 6-16,6 11 4 0,-2 6 2 0,4 9 2 15,0 3 2-15,0 10 0 0,6 4-2 16,2 7 1-16,-6 6-2 0,8 2-1 0,1 5-1 15,1 0-4-15,-2 3-3 0,7 0-2 16,0-2-5-16,-1-1-7 0,1-1 2 0,3-5-9 16,-3-4-77-16,6-6-127 0,-7-4-139 15,5-10-138-15,2-9-146 0,-7-9-69 0,5-9 36 16,-5-11 109-16,1-6 127 0</inkml:trace>
  <inkml:trace contextRef="#ctx0" brushRef="#br0" timeOffset="107596.34">24243 7135 12 0,'-8'-24'282'0,"2"4"30"0,4 4 24 16,2 3-72-16,-9 4-75 0,9 1-56 16,-2 1-34-16,-2 4-6 0,-6 1 4 0,0 2 9 15,-3 2 11-15,-8 2-4 0,-1 2-13 16,-9 2-22-16,-4 1-25 0,-7 1-29 0,3 2-68 16,-4 0-105-16,-1 1-160 0,1 3-83 15,5 2-42-15,12 1-18 0,1-1 39 0</inkml:trace>
  <inkml:trace contextRef="#ctx0" brushRef="#br0" timeOffset="108144.98">24322 6946 199 0,'0'0'319'0,"4"3"32"16,-2 2-5-16,-2 1-78 0,0 2-46 0,4 5-21 15,-4 0-2-15,0 4 11 0,4 1 20 16,-2 3 15-16,2 1 0 0,1 3-5 0,3 2-8 16,0 1-13-16,0 0-24 0,3-1-31 15,3 2-29-15,-1-2-22 0,1-2-30 0,-2-2-30 16,5-4-21-16,-3-4-10 0,-1-4-9 15,1-4-6-15,-1-7-3 0,-3-7-2 0,0-7-2 16,-1-6-2-16,1-6 0 0,-6-5-1 16,2-3 0-16,1-2-2 0,-7 0-2 15,4 2 0-15,0 4 1 0,-2 3 2 0,-2 7-2 16,6 2 2-16,-2 5 1 0,2 5-4 16,3 3 0-16,-3 7-4 0,6 6 0 0,3 5-6 15,1 4-5-15,3 2-13 0,2 4-49 16,1 2-73-16,-1-1-94 0,2 2-89 0,-3-4-87 15,3-1-83-15,-6-4-53 0,-1-2-5 16,1-5 54-16,-7 0 70 0,0-7 80 16</inkml:trace>
  <inkml:trace contextRef="#ctx0" brushRef="#br0" timeOffset="108564.82">24898 7281 209 0,'5'2'285'0,"-3"-2"35"0,2 2-43 16,-4-2-52-16,0 1-36 0,4-1-15 0,-4 0-2 15,2-1 15-15,-2-1 32 0,-2 0 33 0,2-3 20 16,-4-3 0-16,4-3-14 0,-4-3-36 15,2-2-50-15,-3-5-55 0,-1-3-41 16,2-4-33-16,2-1-20 0,-2-5-11 0,2 0-11 16,2-1-2-16,0 3 0 0,2-1-4 15,-2 3-1-15,6 3 0 0,-2 4-1 16,2 2 1-16,1 6-1 0,1 2-4 0,2 3 1 16,-1 6 1-16,1 3-2 0,0 2-1 15,3 3 2-15,-3 6 1 0,0 3 2 0,5 2 2 16,-7 3 1-16,6 2 0 0,-3 2-1 15,-1 3 7-15,-2 1-2 0,3 1 1 0,-1 0 2 16,0 2 0-16,-3-2-2 0,3 0-1 16,0-2-3-16,-3-2 1 0,-1-3-3 0,2-4 2 15,-6-3 1-15,2-4 2 0,-2-3 0 16,2-4 0-16,-4-4 2 0,5-7 1 0,-3-6-1 16,-2-6-1-16,0-3 3 0,0-3 2 15,0-4-1-15,0 2 1 0,4 1 1 16,-2 2 2-16,2 4 11 0,2 3 12 0,4 5 10 15,1 4 2-15,1 5 2 0,5 3-1 16,-1 7-13-16,3 5-14 0,-1 2-12 0,3 6-8 16,0 2-16-16,-3 2-35 0,7 5-74 15,-6-1-112-15,2 2-126 0,-1-1-186 16,-1 0-89-16,-3-3-21 0,1-1 47 0,-1-2 94 16</inkml:trace>
  <inkml:trace contextRef="#ctx0" brushRef="#br0" timeOffset="113457.34">26385 6535 275 0,'0'-7'415'0,"4"1"47"0,-4 1 43 15,6 3-96-15,-6 2-66 0,0 0-40 16,4 3-26-16,0 4-5 0,-4 3-8 0,-4 4-12 15,0 4-32-15,4 3-37 0,0 7-39 16,-6 5-37-16,6 8-37 0,-4 4-26 0,4 6-20 16,-2 4-15-16,2 4-9 0,0 1-8 15,2 1-11-15,-2 2-31 0,4-4-75 0,2-2-123 16,-2-3-128-16,2-5-145 0,1-5-137 16,1-7-51-16,0-6 41 0,0-3 100 15,1-9 119-15</inkml:trace>
  <inkml:trace contextRef="#ctx0" brushRef="#br0" timeOffset="113811.21">27179 7018 300 0,'-3'-1'407'0,"3"4"31"0,0 1 20 16,0 4-140-16,-4 2-101 0,4 7-74 15,0 1-36-15,-4 2-16 0,4 7-8 0,-6-2-4 16,6 2-8-16,-2 1-16 0,2-3-17 16,0 2-17-16,-4-7-13 0,4-2-37 0,0-3-90 15,0-4-126-15,0-5-145 0,0-6-75 16,0-9-37-16,-4-7 4 0,4-10 80 16</inkml:trace>
  <inkml:trace contextRef="#ctx0" brushRef="#br0" timeOffset="113971.21">27075 6570 270 0,'6'-8'342'16,"3"5"36"-16,1 0-3 0,2 5-107 15,1-1-72-15,1 4-53 0,3-1-38 0,-1 0-37 16,1 1-44-16,-1-2-54 0,7-1-52 16,-2-2-56-16,-1-2-60 0,3-2-68 0,0-4-52 15,-2-1-19-15,1-1 14 0,-5-3 44 16</inkml:trace>
  <inkml:trace contextRef="#ctx0" brushRef="#br0" timeOffset="114211.86">27435 6489 163 0,'10'-6'193'0,"-4"0"4"16,-2 2-13-16,1-1-24 0,-3 3-26 16,-2-1-19-16,0 0-15 0,0 2-7 0,0-2-6 15,-2 0-1-15,-3 0-3 0,1 3 0 16,-2 0 1-16,0 0 4 0,-4 0 3 0,3 3 8 16,-7 1 15-16,6 2 11 0,-7 4 15 15,3 3 21-15,-3 1 26 0,3 6 26 0,-3 4 14 16,3 6 15-16,6 3 9 0,0 6-10 15,6 3-27-15,-4 6-34 0,8 4-36 16,-4 1-38-16,6 3-41 0,0 1-25 0,0 1-21 16,5-2-14-16,-5 1-9 0,4-2-9 15,-4-7-6-15,5-1-14 0,-5-7-38 0,-2-5-84 16,2-6-121-16,0-2-121 0,-1-8-139 16,1-8-133-16,0-4-37 0,2-7 48 15,-2-8 101-15,1-2 115 0</inkml:trace>
  <inkml:trace contextRef="#ctx0" brushRef="#br0" timeOffset="114389.02">27466 7101 114 0,'4'-12'375'0,"-4"0"66"0,2 3 48 0,-2 1-48 16,4 1-97-16,-4 2-77 0,0 1-71 16,0-1-58-16,-4 2-38 0,2 0-24 0,-13 2-16 15,5-1-7-15,-6 1-5 0,-7-1-9 16,-4 2-13-16,-4 2-18 0,-2-1-56 0,0 1-114 15,0-2-154-15,0 1-143 0,2 1-72 16,-2-2-32-16,6 1 27 0,4 1 94 16</inkml:trace>
  <inkml:trace contextRef="#ctx0" brushRef="#br0" timeOffset="115004.14">28408 6664 85 0,'7'-8'323'0,"-3"-1"29"15,0 3 12-15,-2 1-84 0,2 2-98 16,-4 1-78-16,-4 0-47 0,2 4-24 16,-6 1-7-16,-1 2-3 0,-5 2 9 0,-3 3 12 15,1 1 3-15,-5 1 3 0,3 2-6 16,-3 1 1-16,0 1-4 0,5 0 8 0,-1 3 22 16,5-1 44-16,1 0 54 0,1 1 50 15,8 1 36-15,-2 0 31 0,4 0 15 0,4 1-13 16,-2-1-34-16,8-1-37 0,3 3-28 15,1-5-40-15,3 3-42 0,3-4-29 16,3 2-22-16,0-3-17 0,0-1-12 0,-3-2-12 16,1 1-4-16,-4-3-6 0,-1 0-5 15,-3-3-6-15,-3 2-4 0,-4-2-7 0,4 0-4 16,-10 0-4-16,5 2 0 0,-10 3 0 16,5 0-2-16,-10 3 3 0,2 0-5 0,-3 0-9 15,-5 2-30-15,1-4-61 0,-3-2-96 16,1-1-117-16,-8-2-109 0,9-4-124 0,-1-2-98 15,1-2-5-15,6-5 62 0,-1-1 105 16,5-3 108-16</inkml:trace>
  <inkml:trace contextRef="#ctx0" brushRef="#br0" timeOffset="115395.92">28745 6822 345 0,'0'11'410'0,"5"2"21"16,-3 5 15-16,6 3-161 0,0 3-102 0,0 1-75 15,1 4-44-15,1-1-16 0,0-1-14 16,1 0-14-16,-1-1-9 0,0-4-9 15,1-2-36-15,-5-4-78 0,4-5-108 0,-4-7-122 16,1-7-59-16,-1-7-32 0,-6-8 15 16,0-9 61-16</inkml:trace>
  <inkml:trace contextRef="#ctx0" brushRef="#br0" timeOffset="115564.07">28648 6525 199 0,'-8'-15'380'16,"4"1"56"-16,0 6 51 0,2-1-74 0,-3 3-49 15,5 1-40-15,0 2-28 0,5-1-34 16,-3 3-43-16,6 1-42 0,-6 1-53 0,4 1-51 16,5 3-49-16,-5-1-79 0,4 2-118 15,5 4-111-15,-3-2-96 0,9 4-110 0,-1-2-91 16,3 3 1-16,0-3 79 0,-3 1 86 16</inkml:trace>
  <inkml:trace contextRef="#ctx0" brushRef="#br0" timeOffset="115843.88">28942 6615 91 0,'6'3'196'0,"-2"1"-16"0,0 1-42 0,-2-1-38 16,-4 4-17-16,-2-1-12 0,0 3-2 16,-2 1 1-16,-5 0 3 0,5 1-4 0,-4 1-10 15,2-1-12-15,-1 2-10 0,-1-1-3 16,4-1-4-16,0 0-3 0,1 0 2 16,3-1 6-16,-2-1 7 0,4 1 9 0,4 1 8 15,-2 0 9-15,7 0 8 0,-1 0 5 16,6 0-1-16,3 1 6 0,0-1 9 0,-1 2 1 15,1-5 12-15,3 2 8 0,1 0 1 0,-9-2-11 16,5 0-13-16,-1-2-17 0,-1 1-28 16,-7 0-17-16,3-3-14 0,-1 2-15 15,-4-1-8-15,2-1-6 0,-8 3 0 0,0 0-2 16,-8 1-5-16,-2 1-9 0,-7 1-45 16,1-1-71-16,-7-2-92 0,-4-2-145 0,0-2-74 15,0-1-24-15,-2-3 25 0,7 0 62 16</inkml:trace>
  <inkml:trace contextRef="#ctx0" brushRef="#br0" timeOffset="116269">29742 6193 290 0,'-2'-1'516'0,"2"1"75"0,0 3 55 15,0 2-46-15,0 3-130 0,2 1-110 16,-2 5-79-16,0-1-48 0,8 4-37 16,-8-1-38-16,2 2-34 0,-2-2-32 0,4 1-36 15,-2 0-30-15,7 1-25 0,-7-3-30 16,2 0-82-16,-2-2-119 0,6-2-127 0,-2-4-117 15,0-4-125-15,9-4-90 0,-7-7 12 16,0-6 89-16,-1-2 110 0,-5-6 112 16</inkml:trace>
  <inkml:trace contextRef="#ctx0" brushRef="#br0" timeOffset="116397.65">29849 6256 178 0,'0'-15'302'0,"2"3"53"16,-2 5 3-16,0 2-32 0,4 3-38 0,1 2-33 16,1 2-34-16,-2 6-33 0,2 2-40 0,0 4-40 15,5 2-35-15,-5 4-26 0,8 1-21 16,-5 2-14-16,5 5-11 0,-2-1-9 15,3 0-31-15,1 0-67 0,-3-2-83 0,3 0-98 16,1-3-124-16,-1-4-61 0,1-3-8 16,2-5 48-16,-3-2 72 0</inkml:trace>
  <inkml:trace contextRef="#ctx0" brushRef="#br0" timeOffset="116786.73">30101 6390 263 0,'-2'-12'497'0,"2"2"104"0,2 5 96 16,9-1-49-16,-1 1-61 0,7 0-85 0,-1 3-98 16,5-1-85-16,2 1-79 0,-1 2-66 0,-1-1-47 15,2 2-35-15,2 1-26 0,-7-1-24 16,3 3-15-16,-5 1-14 0,1 3-13 0,-1 2-11 16,-5 4-6-16,3 4-4 0,-8 6-9 15,1 6 2-15,-1 3-2 0,-6 4 0 0,0 4 0 16,-2 1 2-16,-7 1 1 0,1 4 1 15,-6-2-1-15,-3 1 1 0,1 0 3 0,-5 0 0 16,2-5 3-16,3 0 4 0,-9-2 4 0,9-3 3 16,-1-3 3-16,5-1 4 0,1-3 2 15,1-3 1-15,4-3 3 0,2-4 5 0,-3-2-1 16,7-1 3-16,7-4-1 0,-1-2-3 16,2-3-1-16,4-3-3 0,5-4-2 0,0-2-3 15,7-2-2-15,-5-1-4 0,8-6-8 16,0 0-13-16,0-1-16 0,1-1-25 0,-1 1-28 15,0-2-37-15,0 2-49 0,-4 0-62 0,-2 2-66 16,-1-1-66-16,-1 4-46 0,-5-4-37 16,-1 4-34-16,1-4-19 0,-8 2 34 0,1-1 62 15,-1-2 62-15</inkml:trace>
  <inkml:trace contextRef="#ctx0" brushRef="#br0" timeOffset="116952.97">30579 6867 7 0,'-6'-14'232'16,"2"4"23"-16,2 1 0 0,-3 3-55 0,1 0-36 15,-2 2-16-15,0 0-9 0,-4 3-1 16,-1-1-1-16,-1 1-2 0,-5 1-10 0,-3 1-14 16,-1 1-19-16,-2-1-20 0,-4 3-18 15,0 0-21-15,-2 0-16 0,-2 4-12 0,-2-4-34 16,4 4-72-16,3-1-119 0,-1 1-114 0,4 1-58 16,-2-3-31-16,7 0 11 0,-1-5 56 15</inkml:trace>
  <inkml:trace contextRef="#ctx0" brushRef="#br0" timeOffset="117243.2">30678 6139 152 0,'0'-4'307'0,"-2"-1"29"0,-2 1-2 0,4 2-72 16,0-1-63-16,-2 3-40 0,2 0-24 15,0 3-9-15,-4 3 3 0,4 2 2 0,0 4 7 16,0 4 1-16,4 4-5 0,-2-1-16 16,4 4-22-16,-2-2-27 0,0 1-29 0,3 1-25 15,-1-1-21-15,0-2-55 0,2-2-86 16,-2-2-95-16,1-2-140 0,5-5-88 0,3-6-41 15,-5-5 19-15,0-4 69 0</inkml:trace>
  <inkml:trace contextRef="#ctx0" brushRef="#br0" timeOffset="117387.81">30759 6189 57 0,'0'3'228'0,"-4"1"17"16,4 5-26-16,-7 3-54 0,1 4-43 15,0 1-21-15,0 4-12 0,2 0-5 0,0 3-9 16,4 2-12-16,4 0-15 0,0 2-20 15,2 0-34-15,4 1-78 0,-1-1-122 0,9 1-63 16,-5-3-32-16,3 2-14 0,7-4 13 0</inkml:trace>
  <inkml:trace contextRef="#ctx0" brushRef="#br0" timeOffset="118334.93">26368 7777 24 0,'-6'-3'275'0,"4"5"22"0,-6 4 15 0,1 2-65 15,-3 8-76-15,0 0-41 0,-3 7-14 16,1 1 5-16,-2 6 23 0,-3 4 25 0,0 2 32 15,3 4 25-15,-3 2 26 0,5 4 8 16,2 0-6-16,3 3-20 0,1-3-27 16,2 0-25-16,4 1-29 0,0-4-26 0,6 1-14 15,5-5-16-15,-1-2-17 0,7-1-16 0,3-4-16 16,7-4-15-16,2-3-14 0,4-7-9 16,0-4-7-16,4-8-9 0,3-8-5 0,-3-7-5 15,4-11 0-15,-6-9-4 0,3-6 3 16,-7-4 0-16,-9-5 3 0,-5-5 1 15,-7 0 3-15,-4-3 2 0,-10 1-1 0,-2-2 1 16,-6 2-1-16,-9 2-2 0,0 2-3 16,-1 5-6-16,-7 5-5 0,-7 4-17 0,-3 7-32 15,2 7-67-15,-2 5-89 0,-5 8-88 16,5 6-68-16,-2 7-79 0,6 8-104 16,4 2-6-16,4 4 53 0,4 2 72 15,2 1 64-15</inkml:trace>
  <inkml:trace contextRef="#ctx0" brushRef="#br0" timeOffset="118847.04">27292 8107 174 0,'17'-6'313'0,"-7"2"25"16,2 1 7-16,-3 1-131 0,-3 0-80 15,-4 1-52-15,2 2-37 0,-8 1-23 0,2 6-7 16,-8 0-7-16,-1 5 3 0,1 2 0 16,2 1 10-16,-7 4 8 0,5 1 9 0,0 1 17 15,3 3 12-15,-3 1 21 0,8 0 26 16,-2 1 26-16,4 1 29 0,6-1 25 16,4-1 2-16,1 0-7 0,5 0-18 0,5-3-29 15,2-1-39-15,3-4-34 0,3-3-23 0,2-7-16 16,-2-6-14-16,2-5-10 0,-2-10-4 15,-2-5-5-15,-6-7-5 0,-5-7 1 0,-5-4 1 16,-11-6 0-16,0-2 0 0,-11 0 3 16,1-1-1-16,-6 1-1 0,-1 4-4 0,-4 2-6 15,-1 4-9-15,3 5-12 0,-6 7-17 16,2 2-39-16,3 5-45 0,-3 5-49 16,2 5-51-16,-1 4-47 0,5 4-56 0,5 0-70 15,-3 6-26-15,5-2 12 0,4 4 37 16,2-4 49-16</inkml:trace>
  <inkml:trace contextRef="#ctx0" brushRef="#br0" timeOffset="119060.56">27526 7785 82 0,'16'-18'274'0,"-3"5"23"16,1 5 9-16,-3 4-101 0,-5 0-64 0,4 8-40 15,-4 5-29-15,0 4-12 0,-1 5-2 0,-3 6 3 16,2 4 10-16,-4 5 5 0,0 4 3 15,4 7-5-15,-2 1-4 0,-2 5-12 0,8 2-13 16,1 2-14-16,1 0-12 0,6 1-11 16,1-2-18-16,4-2-23 0,1-3-43 15,3-4-51-15,0-4-62 0,6-7-86 0,0-7-68 16,-6-8-22-16,2-6 23 0,0-8 36 16</inkml:trace>
  <inkml:trace contextRef="#ctx0" brushRef="#br0" timeOffset="119234.54">27989 8343 16 0,'-11'-29'247'0,"5"4"25"0,-4 4 19 0,0 3-82 16,-3 3-44-16,-1 1-29 0,-3 2-10 16,1 3-4-16,-3 2 2 0,-6 0 0 0,3 4-1 15,-5 1-9-15,0 0-9 0,-6 4-23 16,4 0-22-16,-2 1-21 0,4 3-9 0,-2-2-17 16,2 3-15-16,4-1-13 0,-1 0-45 15,5 0-71-15,-2-1-89 0,5-2-113 16,5-2-64-16,1-4-22 0,8-2 25 0,-2-2 57 15</inkml:trace>
  <inkml:trace contextRef="#ctx0" brushRef="#br0" timeOffset="119844.02">27761 7808 206 0,'17'-18'284'16,"-7"5"31"-16,-1 3-49 0,-3 2-49 15,0 2-39-15,-2 2-34 0,-2 1-29 0,-2 0-20 16,4 6-10-16,-4 2-1 0,-4 2 9 15,4 5 15-15,0 4 33 0,-2 4 34 0,2 2 19 16,0 4 6-16,0 5-11 0,2 5-11 16,4 3-32-16,-1 5-37 0,9 3-31 0,-8 3-27 15,7 3-20-15,1 2-13 0,-2-1-12 16,5 2-1-16,0-4-4 0,-3-2-1 0,-2-6 2 16,5-3 1-16,-7-7-1 0,1-6 1 15,-5-6-4-15,0-5 1 0,2-7-2 0,-6-5 0 16,5-5-4-16,-3-9 1 0,2-8 4 15,-6-3-4-15,4-3 1 0,-4-4 0 16,2 1-1-16,-2 1-1 0,4 1 0 0,0 1 2 16,5 5-4-16,-1 0 3 0,4 5-2 15,3 1 1-15,1 4-1 0,1 2-1 16,1 2 4-16,3 2 1 0,0 1 0 0,2 2 2 16,-1 1 1-16,-1-1-2 0,6 2 2 15,-4 0 2-15,3-1 0 0,-3-1 1 0,4-2-1 16,-6-3 2-16,1 0-4 0,3-3-3 15,-6-5 0-15,-3-2-5 0,1-2 0 0,-3-4-5 16,-3-1-6-16,-3-1-7 0,-4-2-18 16,-4 0-23-16,0-1-20 0,0 2-20 0,-6 0-7 15,0 2-6-15,-5 3 10 0,1 2 19 16,-2 3 18-16,-3 6 21 0,-1 3 15 0,-1 4 14 16,-4 6 7-16,5 7 10 0,-3 5 5 15,-6 5 4-15,9 5 5 0,-1 5 4 16,1 2 1-16,6 2 2 0,3 1 2 0,7 2 6 15,0-1-1-15,7-1 6 0,3-1 0 16,2-3 0-16,-1 1-1 0,5-7 11 0,5 0 8 16,-1-6-1-16,-1-4 0 0,6-7-3 15,-2-8-7-15,8-5-15 0,-7-8-23 16,7-8-16-16,-4-6-41 0,0-4-60 0,-8 0-61 16,1-1-60-16,-3 4-69 0,-7 3-88 15,-3 2-48-15,-1 4 19 0,-2 4 40 0,2 4 47 16</inkml:trace>
  <inkml:trace contextRef="#ctx0" brushRef="#br0" timeOffset="121290.03">28516 8424 37 0,'0'7'453'0,"2"1"96"0,2-2 83 16,-4-2 68-16,6-1-126 0,-2-1-94 16,1 1-88-16,-3-3-68 0,-2 0-62 0,6-3-53 15,-2-2-48-15,-4-5-45 0,6-4-39 16,0-5-29-16,5-8-25 0,-1-5-17 0,5-2-17 15,-7-4-17-15,6-1-14 0,-1 3-13 16,3 1-9-16,-1 4-14 0,-3 1-12 16,5 6-11-16,-1 0-19 0,1 6-24 0,1 5-30 15,-5 1-26-15,-1 3-21 0,3 1-12 16,-5 7 12-16,2-1 29 0,-5 4 34 0,3 2 41 16,-4 1 44-16,-2 5 35 0,2 1 24 15,-6 4 11-15,9 1 14 0,-9 2 11 16,0 5 4-16,0-1 6 0,0 4 14 0,0-1 27 15,0 1 21-15,0 0 32 0,0 2 22 16,2-3 21-16,-2 1 0 0,6-2-18 0,-2-2-26 16,2 1-26-16,0-4-31 0,5-2-27 15,-5-2-18-15,4-5-10 0,1 1-8 0,3-7-6 16,-1 1-7-16,-1-7-1 0,2-2-4 16,-1-4-2-16,-3-4-7 0,0-1 4 0,5-1-1 15,-9-2-3-15,0 1 3 0,7-1 3 16,-9 3 7-16,6 1 3 0,-4 1 3 0,-1 3 5 15,1 0 0-15,0 2 2 0,0 2-1 16,-2 2-1-16,3 1-1 0,3 2-2 0,-4 2 1 16,4 2-2-16,1 2 2 0,-1 2-3 15,0 4 1-15,3-4 2 0,-3 4-2 16,3-1 4-16,-3 1 0 0,0-2 3 0,1-1 0 16,-5-2 1-16,4-1-2 0,-4-2 0 15,0-2-4-15,3-5-4 0,-1-3-13 0,2-3-21 16,1-4-19-16,-1-2-24 0,0 1-21 15,1-2-13-15,1 0 0 0,-2 1 7 16,1 1 17-16,-1 4 15 0,3 0 23 0,-7 1 16 16,4 1 12-16,0 4 7 0,-3-2 5 15,-1 2 6-15,4 3 3 0,-4 0-2 0,-2 3 2 16,3-1-1-16,-7 1 5 0,8 0-4 16,-6 1 2-16,-2 1-2 0,4-2 1 15,-2 1-11-15,-2-2-49 0,4-2-71 0,-4 0-61 16,0-5-40-16,4-3-31 0,-1-5-13 15,1-5 21-15,-2-5 52 0,2-2 53 0,-4-2 39 16,6-1 33-16,-6 2 35 0,6 0 34 16,-2 3 36-16,1 3 21 0,1 4 25 15,-2 0 17-15,2 5 10 0,0 3 10 0,0 4 1 16,1-2-6-16,-3 4-15 0,2 1-14 16,-2 1-18-16,0 1-16 0,-4 1-15 0,0 5-8 15,0 1-1-15,0 0 9 0,-4 3 11 16,0 1 13-16,4 0 14 0,0 0 11 0,-2 3 6 15,-2 0-4-15,4 2-2 0,4-1 5 16,-2 1 3-16,-2 1 8 0,8 0-6 0,-6 2 1 16,5-4-9-16,3 2-16 0,-4 0-20 15,2-2-18-15,-1 2-14 0,-1 0-11 0,0 0-2 16,2 1-8-16,-8-1 1 0,2 2 0 16,-2-1-1-16,0 1-1 0,-2 0-11 15,-2-2-25-15,-2-3-45 0,-2-2-52 0,1-2-33 16,1-4-23-16,-4-2 2 0,4-3 18 15,-1-4 44-15,1-1 51 0,2-3 44 0,4-2 32 16,4-2 23-16,-2-1 20 0,5 1 22 16,3-2 22-16,0-2 14 0,7-1 13 15,3 2 7-15,3-2 2 0,0-2-4 0,2-1-11 16,2-2-15-16,-3 0-9 0,3-3-21 16,4-3-12-16,-4 0-14 0,-4-3-8 0,4 1-7 15,-7 0-7-15,-1 2-2 0,-4 3-2 16,-3 2 0-16,-2 3-5 0,-4 5-4 15,1 2-3-15,-3 3-1 0,-4 5-6 0,0 1 3 16,-6 5 2-16,-5 5 5 0,1 5 2 16,-7 3 1-16,5 4 3 0,-5 1 0 0,3 2 1 15,2 0 1-15,1 3 6 0,1-1-1 16,4-1 1-16,2 2-1 0,4-1-1 16,4-1-2-16,2 1-1 0,0-3 5 0,9-3-2 15,-3-1 1-15,4-3-3 0,5-5-9 0,-4-3-23 16,3-4-21-16,-1-5-19 0,-2-4-14 15,3-4-10-15,-3-5 4 0,3-3 8 0,-1-5 8 16,0-2-3-16,-7-1-10 0,0 1-27 0,3-1-53 16,-3 3-43-16,-1 0-57 0,3 4-19 15,-2 5 7-15,-5 0 30 0</inkml:trace>
  <inkml:trace contextRef="#ctx0" brushRef="#br0" timeOffset="121531.39">29146 7738 48 0,'-26'-16'256'0,"1"3"26"0,8 5 23 0,5 0-86 16,1 4-37-16,1 1-15 0,4 3 2 15,2 3 3-15,4 1-7 0,0 4-17 0,0-1-23 16,4 2-28-16,2-1-30 0,0 0-40 15,3 2-68-15,1-1-98 0,-2-2-169 0,7 1-89 16,-3-3-45-16,3 2-12 0,-3-4 42 16</inkml:trace>
  <inkml:trace contextRef="#ctx0" brushRef="#br0" timeOffset="133294.23">4856 12514 220 0,'4'5'417'16,"2"3"61"-16,0 0 49 0,0 4-68 0,1 0-82 15,1 5-60-15,-2 1-37 0,4 3-26 16,-3 1-13-16,3 3-11 0,0 3-18 0,-4 2-20 15,5 1-31-15,-5 1-29 0,4 1-30 16,-3-1-32-16,-1 2-28 0,0-4-21 0,-2-2-9 16,2-2-6-16,-6-5-8 0,0-3 1 15,0-7-1-15,0 0 2 0,-2-6 0 0,-2-7 2 16,-2-5 3-16,2-7 0 0,-7-7-2 16,5-8-2-16,-6-3-2 0,6-6-4 0,-3-5-2 15,3-2-4-15,0-3-2 0,2-2-1 16,4 1-1-16,0 2 2 0,0 2 2 15,4 3 2-15,2 5 2 0,0 5 5 0,5 7 2 16,3 4 1-16,-1 6 0 0,3 5 1 16,5 7 2-16,2 4-4 0,-1 6 0 15,3 4-1-15,-2 4-1 0,4 3 4 0,2 1 0 16,-5 2 3-16,3 0 2 0,-4 0-1 16,4-2 3-16,-4 1-3 0,-1-4 2 0,-1 1-2 15,-4-2 0-15,3-4-1 0,-3-4-2 16,-1-1-1-16,-3-1-1 0,3-5-2 15,-1-5-5-15,1-2 0 0,1-5-2 0,-7 0-2 16,3-6-1-16,-3-2 3 0,-4-3-2 0,-2 0-1 16,-4-2 1-16,0-2-2 0,-4 4-2 15,-2-3-1-15,0 4-9 0,-1 2-5 0,-3 2-6 16,0 5-4-16,-5 2-2 0,3 5 4 16,0 7 6-16,-5 7 6 0,-4 7 8 15,5 5 6-15,-5 7 6 0,5 4 6 0,-1 5 5 16,5 4 3-16,-3 4 5 0,9 3 6 15,0 0 0-15,6 0 10 0,0 1 1 0,6-2 3 16,0 0-3-16,4-4-5 0,7-2-2 16,0-1-10-16,3-6-8 0,-1-1-2 0,6-8-4 15,-3-5-4-15,1-5-4 0,4-5-4 16,0-9-4-16,0-6-8 0,0-8-8 16,-1-7-40-16,3-4-47 0,-2-7-39 0,-4-1-39 15,2-4-26-15,-9-1-16 0,3 0 20 16,-5 0 33-16,-3 3 28 0,-5 4 36 0,0 2 29 15,-6 2 22-15,4 6 22 0,-4 3 17 16,0 2 15-16,0 7 8 0,-4 0 10 16,4 3 5-16,-6 4 7 0,0 2 2 0,2 5 7 15,-7 4 4-15,1 3 10 0,2 3 11 16,-7 2 27-16,5 3 28 0,2 3 29 0,-3 1 29 16,3-1 21-16,6 5 12 0,2-1-8 15,0 0-15-15,6-2-33 0,5 4-29 0,1-4-30 16,4-1-31-16,5-2-21 0,0-4-14 15,2-4-8-15,-1-3-3 0,5-5-4 0,0-8-2 16,0-6-3-16,-4-3-3 0,1-8 0 16,-5-6-6-16,-2-3-3 0,-3-4 1 15,-2-4 2-15,-1 0-3 0,-7-2 0 0,-2 1 4 16,-2 1 1-16,0 4 1 0,0 1 2 16,-2 4 5-16,-2 6 3 0,4 2 5 0,0 4 5 15,0 1 1-15,0 5-2 0,0 5 2 16,0 3-3-16,0 3-2 0,0 6-2 0,0 7 2 15,4 3 1-15,-2 4 2 0,2 2 1 16,2 5 2-16,1-2-1 0,3 3-3 16,-4-2-1-16,4 1 1 0,5-4-4 0,-5 0 1 15,3 0-1-15,-3-3 0 0,2-4 2 16,-1-3-1-16,-1-3 0 0,0-6-1 0,3-4-1 16,1-5-3-16,-3-8-2 0,-3-4 2 15,2-6 0-15,-4-6-2 0,3-4 2 16,-7-2 1-16,2-1-2 0,-4 2 0 0,4 0 0 15,-2 7 2-15,-2 1 0 0,6 6 1 16,-6 4 1-16,9 5 0 0,-3 3 0 0,0 5-2 16,4 5 1-16,1 2-3 0,-1 5-2 15,-2 2-1-15,3 1-3 0,3 2-8 0,-4 0-43 16,3 3-81-16,-1 0-83 0,5 1-63 16,1 1-46-16,-1-1-31 0,1 0 8 0,-1-3 44 15,-3-4 54-15,-1-3 38 0,-7 0 27 16,4-5 15-16,-6 2 24 0,3-4 30 0,-3-2 31 15,-2 1 33-15,2-2 39 0,-4 0 37 16,0-2 35-16,4-1 27 0,-2 0 22 16,2 0 14-16,-2 0 7 0,3-3 2 0,-5 2 2 15,6-4-5-15,-6 1-4 0,0-3-6 16,0-1-3-16,0 2-1 0,0-5 0 16,0-1-5-16,0 0-4 0,-2-3-9 0,-2-1-11 15,4-2-12-15,0 0-17 0,0-4-16 16,0 2-13-16,0-3-6 0,4 2-8 0,-2 1-2 15,4-2-2-15,2 3 1 0,-2 1-2 16,1 0-1-16,3 1 2 0,-4 4 1 0,5-2 1 16,-1 3-2-16,0 1-1 0,1 0 2 15,-5 3 0-15,4 3-4 0,-4 1 2 16,0 1 2-16,1 1 2 0,1 2-3 0,-6 3-5 16,2 2 2-16,-2 1 0 0,2 3-1 15,-4 4-2-15,0 2 3 0,-4 2 2 0,2 0 2 16,-2 4 1-16,4-1 0 0,-6 1 1 0,6 0-2 15,-4 0-2-15,2 0-2 0,-3 0-2 16,5-2 3-16,-4 1-2 0,4-2 4 16,0-2 2-16,4 3-1 0,-4-3 0 0,7-1 0 15,-3-1 2-15,2-1-2 0,0 1 3 16,5-2-2-16,-5 0 3 0,4 0-2 16,-4-2 0-16,5 0-4 0,-1 0 1 0,0 1 1 15,1 0 7-15,1 2 7 0,-2 0 3 16,1 0 5-16,-1 2-2 0,-4-1-4 0,0 1-8 15,-6-2-15-15,-2 3-9 0,-6 1-5 16,-4-1-7-16,-5-1-15 0,1 3-43 0,-11-2-52 16,0-1-80-16,-2-1-124 0,-6-3-61 15,2 0-22-15,4-3 26 0,-2 2 51 0</inkml:trace>
  <inkml:trace contextRef="#ctx0" brushRef="#br0" timeOffset="134029.09">6912 12519 323 0,'5'1'431'16,"1"6"59"-16,0 4 44 0,-2 6-120 16,2 2-69-16,-4 5-56 0,3 5-40 15,1 1-29-15,-2 1-24 0,2 4-27 0,0-3-32 16,3 2-28-16,-3-4-33 0,-4-3-32 15,6-3-35-15,-6-5-75 0,2-5-129 0,-2-5-128 16,-2-9-173-16,4-9-118 0,-4-8-53 16,-4-7 28-16,-2-4 101 0,0-8 116 0</inkml:trace>
  <inkml:trace contextRef="#ctx0" brushRef="#br0" timeOffset="134616.35">6853 12259 414 0,'4'-7'514'0,"-2"3"80"0,8 4 73 15,-4 4-110-15,0-1-78 0,5 1-78 0,-5 2-72 16,2-1-68-16,-2 1-59 0,1-2-60 16,-1 2-50-16,2 0-47 0,-2-1-47 0,-4 1-67 15,7 0-94-15,-3 2-104 0,0 3-99 16,0 0-75-16,5 2-35 0,-5 1 21 0,4-1 68 16,-4 4 100-16,5-2 102 0,-7 3 89 15,2 1 73-15,4 4 55 0,-3 0 44 0,3 2 45 16,-4 2 50-16,4 0 49 0,1 1 43 15,1 1 47-15,-2 0 36 0,5-4 26 0,-3 0-3 16,-1-2-32-16,1-4-40 0,3-1-58 16,-5-3-60-16,2-5-61 0,-5 0-44 15,3-6-31-15,0-3-20 0,1-5-17 0,-5-3-12 16,4-4-11-16,-4-3-10 0,0-2-6 16,3 0-7-16,-7-4-2 0,2 1 2 0,2 1 3 15,-2 1 5-15,-2 2 8 0,2 2 6 16,7 1 6-16,-5 1 3 0,4 4 2 15,3 1 6-15,1 1 1 0,-1 4 0 0,3-2 1 16,1 3 3-16,-1 0-1 0,5-2-3 16,-5 2 2-16,1-1-2 0,0-4 1 0,-1-1-2 15,1 0-3-15,-3-3 1 0,-2-3-1 16,-1-1-1-16,-1-4-4 0,-4-1 3 16,1-3-4-16,-7-1-16 0,-3 2-26 0,-1 1-25 15,-2-2-16-15,-4 3-16 0,-1 4-11 16,-5 4 4-16,-1 4 21 0,1 4 21 0,-5 9 18 15,5 3 15-15,-7 5 17 0,6 7 16 0,1 5 8 16,-1 2 10-16,11 9 7 0,2-3 6 16,4 3 11-16,6-1 14 0,4 1 14 15,7-1 11-15,4-2 6 0,1-2-4 0,1-3-7 16,8-4-16-16,-4-5-19 0,6-5-20 16,-4-7-9-16,2-6-24 0,2-9-20 0,-2-8-57 15,-2-8-102-15,-2-7-123 0,0-5-128 16,0-4-152-16,-5-2-69 0,-1-1 8 0,-4 4 76 15,3 2 114-15</inkml:trace>
  <inkml:trace contextRef="#ctx0" brushRef="#br0" timeOffset="135284.78">8262 12262 102 0,'0'3'362'0,"0"3"43"0,0 0 28 16,0 5-50-16,0-1-109 0,-4 4-58 15,-2 1-39-15,0 1-17 0,0 3-11 0,-5 3-7 16,1-1-17-16,0 3-26 0,-1 0-29 16,-1 1-26-16,6 1-16 0,-5-1-12 0,7 1-6 15,2-2-4-15,-2-2-5 0,4 0 0 16,6 1-1-16,0-3 0 0,5-1-1 16,3-2-2-16,3-3 0 0,5-4 0 0,1-3-6 15,4-6-4-15,4-5 3 0,-2-5-4 0,2-6-2 16,2-3-1-16,-4-8 0 0,2-2-4 15,-8-3 1-15,2-1 4 0,-7-1 5 0,-3 0 0 16,-5 3 3-16,-4 2 3 0,-4 1 4 16,-2 3-3-16,0 1 0 0,-6 2 3 15,0 5 1-15,2 2 0 0,-3 4 3 0,-3 1 1 16,-2 3 2-16,1 3 0 0,-1 3 1 16,-2 4 1-16,1 2 2 0,-1 2-1 0,-3 3 3 15,7 3 2-15,-3 1-1 0,3 3 3 16,0 3-3-16,8 0 2 0,-2 2-2 0,4 1 1 15,0 1-3-15,6 2-3 0,4-1-4 16,0-1-2-16,3-1-3 0,1-3-2 16,-1-1 1-16,3-6-2 0,1-3 2 0,-3-4-1 15,3-7-1-15,-5-2 2 0,-2-7-3 16,1-7-2-16,-5-4-2 0,0-1 0 16,-6-4-3-16,4 2-1 0,-4 0 0 0,0 7 4 15,4 2-1-15,-1 4-2 0,1 7 2 16,2 4 0-16,4 8-2 0,3 4-15 0,1 1-35 15,3 6-45-15,-1-2-31 0,1 1-38 16,-1-1-40-16,1-4-38 0,-1-2-28 0,-1-8-21 16,-3-4-50-16,5-4-4 0,-7-6 22 15,0-3 40-15</inkml:trace>
  <inkml:trace contextRef="#ctx0" brushRef="#br0" timeOffset="135806.9">8796 12406 48 0,'-5'-13'203'0,"-1"2"5"0,4 4-21 0,-6 2-26 16,6 4-17-16,-4 2-12 0,-3 2-9 15,3 3-9-15,0 3 4 0,0-1-9 0,2 1 5 16,0 1 12-16,4 1 15 0,0 1 14 0,0 0 17 16,4 0 34-16,2 1 24 0,4 2 7 15,1-1-1-15,1-1-10 0,2 0-26 0,3 1-29 16,-1 1-34-16,5-1-32 0,-2-1-28 16,-3 1-14-16,-1-2-15 0,1 3-16 0,-3-1-12 15,1 0-7-15,-4 1-9 0,-3 0-4 16,-1 2-6-16,-6 1-4 0,0 0-4 15,0-1-10-15,-6 1-20 0,2-1-59 0,-7-3-79 16,3-2-80-16,-2-3-83 0,-5-4-71 16,5-1-54-16,2-4 3 0,-3-4 55 0,3-3 82 15,2-2 95-15,6-3 102 0,0-5 101 16,4 1 77-16,2-2 49 0,9-1 31 16,-3-1 9-16,4-1 0 0,7 0-9 0,-2-1 2 15,2-3-7-15,4 0 1 0,-3-2-2 16,-1-1-3-16,4-4-2 0,-4 1-6 15,-1-2-11-15,-1-2-14 0,-4 2-18 0,-5 0-15 16,-2 2-7-16,-1 1-17 0,-7 1-9 16,-2 5-8-16,0 3-4 0,-7 3-8 0,1 7-5 15,-4 1 0-15,-5 9 2 0,3 3 0 16,-9 9 1-16,5 4 4 0,-1 6 1 0,1 3-2 16,-1 6 1-16,7 1 2 0,4 4 3 15,6 3 1-15,0-1 3 0,6 1 3 0,4-2 1 16,1-2-4-16,5-2 0 0,7-5-4 15,-2-2-4-15,5-2-2 0,3-7-3 0,2-5-4 16,-2-7-5-16,2-6-11 0,-2-6-31 16,-2-9-48-16,0-5-45 0,-6-5-54 15,1-6-65-15,-1-3-96 0,-2-3-30 0,-5 1 12 16,3 2 30-16,-7 3 52 0</inkml:trace>
  <inkml:trace contextRef="#ctx0" brushRef="#br0" timeOffset="136206.82">9782 12078 239 0,'0'-5'381'0,"-2"5"50"0,2 2 47 16,2 1-116-16,-2 3-57 0,0 0-57 16,4 0-49-16,-4 1-45 0,0-1-38 0,0 1-36 15,0-2-31-15,0-2-28 0,0 0-19 16,0 0-40-16,0 0-101 0,4-1-118 0,2 0-154 16,0 2-83-16,0-1-36 0,5 2 9 15,-1 3 82-15</inkml:trace>
  <inkml:trace contextRef="#ctx0" brushRef="#br0" timeOffset="136385.35">9808 12316 26 0,'-6'12'389'0,"6"1"77"16,0 5 63-16,4-4 38 0,-2 3-123 16,-2-2-68-16,0 0-65 0,5-2-57 15,-5 1-52-15,0-2-47 0,0-2-51 0,2-1-41 16,-2 0-37-16,0-5-72 0,0 3-137 0,4-5-150 15,-4 0-190-15,0-2-98 0,4-2-45 16,-2-4 24-16,2-1 110 0</inkml:trace>
  <inkml:trace contextRef="#ctx0" brushRef="#br0" timeOffset="151458.31">11452 11551 23 0,'4'0'325'15,"-4"0"50"-15,6 0 35 0,-6 0-30 16,4 2-112-16,-2-2-69 0,-2 1-54 0,0 0-40 16,0 6-26-16,0 0-17 0,0 4-10 15,-2 1-14-15,-2 7-9 0,0 5-7 16,2 8-7-16,-2 5-6 0,-2 8-4 0,6 6-3 15,-4 6 0-15,4 5 7 0,0 2 14 16,4 5 9-16,0-1 14 0,-2-1 6 0,4-1 4 16,2-3-8-16,-1-1-11 0,-1-4-17 0,0-3-11 15,4-5-13-15,1-5-18 0,-5-4-45 16,4-7-59-16,0-4-57 0,3-5-75 16,1-7-94-16,-1-4-76 0,-3-7-9 0,5-3 32 15,-7-8 46-15</inkml:trace>
  <inkml:trace contextRef="#ctx0" brushRef="#br0" timeOffset="152085.17">11642 12548 51 0,'4'-13'319'16,"2"1"62"-16,1 0 64 0,3 1-23 15,0-2-30-15,3 1-21 0,3-1-25 0,-1-1-29 16,1-1-33-16,5-2-45 0,-3-1-43 16,7-1-38-16,-2-3-23 0,-4-2-14 0,5 0-16 15,-7-2-12-15,4 1-14 0,-9 1-16 16,0 1-18-16,-1 2-23 0,-7 2-16 0,-2 1-14 15,-2 0-20-15,-2 3-23 0,-8 1-31 16,-1 4-40-16,-5 2-49 0,-1 5-69 16,-4 5-56-16,3 4-39 0,-9 6-15 0,4 4 6 15,-2 5 35-15,-1 6 69 0,7 2 71 16,-2 3 64-16,9 3 59 0,2 1 57 0,-1 3 58 16,7 0 63-16,8 2 68 0,-2 1 63 15,9-2 53-15,-1-1 17 0,7-1-6 16,-1-5-26-16,1 1-47 0,7-5-59 0,-1-6-51 15,0-1-42-15,4-6-33 0,0-4-28 16,-5-7-21-16,5-5-10 0,-4-9-11 0,4-5-7 16,-6-5-4-16,-5-7-3 0,1-4-3 0,-7-3-1 15,-4 0-1-15,-2-1 1 0,-4-1 1 16,-4 5 2-16,-2-1 0 0,0 5 5 16,-5 2 2-16,5 3 2 0,-4 5 2 0,6 3 0 15,-2 2 2-15,-1 3 3 0,3 2 1 16,2 5 5-16,-2 2 1 0,4 5 4 0,4 5 2 15,2 4 0-15,1 3 1 0,3 1 1 16,2 5-4-16,3 2-1 0,1 3-1 16,7-1-3-16,-2 0-2 0,6 0-1 0,-5 0-1 15,1-5 0-15,2-1 5 0,-7-4 12 16,3-5 11-16,-9-6 6 0,3-6 1 16,-3-7 2-16,-1-7-2 0,-5-11-10 0,-6-6-8 15,0-9-3-15,-2-2-2 0,-4-6-1 16,-5-1-3-16,1 0-4 0,-5 3 1 0,9 6-3 15,-4 6 0-15,10 5 2 0,0 8 0 16,4 5-2-16,8 9 0 0,5 6-4 0,4 8-9 16,6 7-8-16,6 4-14 0,0 5-35 15,8 3-50-15,-2 0-73 0,1 1-99 0,3 0-90 16,-2-2-74-16,-1-1-46 0,-7-6-18 16,0-1 4-16,-6-5 27 0,-7-2 61 0,-7-4 59 15,-3-4 72-15</inkml:trace>
  <inkml:trace contextRef="#ctx0" brushRef="#br0" timeOffset="152551.93">12709 12321 114 0,'4'-16'266'0,"-2"3"29"16,-2 1-9-16,4 2-56 0,-4-1-36 0,0 4-19 16,4-1-17-16,-4 1-15 0,-4-1-13 15,4 2-21-15,-4 0-20 0,2 1-22 0,-9 2-14 16,5-2-13-16,-4 3-16 0,-5 1-6 15,3 2-9-15,0 2-3 0,-7 3-4 0,7 3-4 16,-5 1 2-16,3 4-3 0,5 3 3 16,-1 1 0-16,6 1 5 0,4 2-2 15,0 0 1-15,4 1-3 0,6 1 2 0,-1-2 1 16,5 0-2-16,3-4 1 0,-1-2 2 16,7-3 1-16,-2-3 0 0,1-6 0 0,-1-4-2 15,-4-6 0-15,3-6 0 0,-7-7-2 16,1-2 0-16,-8-7-2 0,0-1 0 0,-6 1 2 15,-4 0-6-15,2 2 0 0,-4 3 4 16,-2 1 2-16,0 4 0 0,-1 3-2 0,-3 6 10 16,2 3 6-16,3 5 18 0,-3 7 32 15,6 6 47-15,2 8 49 0,2 6 39 0,2 6 24 16,8 7 18-16,1 6 3 0,3 2-20 16,3 4-30-16,-1 4-35 0,3 0-28 0,1 3-33 15,-3-2-35-15,4 1-27 0,-9-3-17 16,2-1-14-16,-5-4-6 0,-5-9-5 15,-4 1-6-15,-4-8-5 0,-5-7-3 0,-7-7-2 16,-9-7-9-16,-2-8-28 0,-8-11-50 16,-6-7-76-16,-3-7-133 0,-5-7-148 0,-1-5-169 15,3-4-65-15,1-2 7 0,3-3 49 16,5 0 122-16</inkml:trace>
  <inkml:trace contextRef="#ctx0" brushRef="#br0" timeOffset="152916.7">13002 11772 145 0,'6'0'311'0,"-1"4"30"0,1 2 23 16,0 6-106-16,-2 0-47 0,-4 6-24 16,4 2-9-16,-2 7 6 0,-2 1 11 0,0 7 10 15,0 1-4-15,0 6-11 0,4 1-21 16,-2 4-26-16,7 2-31 0,-1 2-33 0,6 3-31 15,3-1-30-15,0-2-33 0,5-2-62 16,-1-4-85-16,2-5-79 0,-3-4-70 0,3-4-82 16,2-11-97-16,-6-7-19 0,1-10 42 15,1-8 59-15,-9-10 62 0</inkml:trace>
  <inkml:trace contextRef="#ctx0" brushRef="#br0" timeOffset="153078.28">13296 12246 221 0,'-11'-26'272'0,"1"7"28"16,-2 2-59-16,1 5-28 0,-5 5 4 15,1 1 16-15,-1 4 27 0,-3 2 33 0,-6 2 17 16,3 3-5-16,-1-2-29 0,-4 7-43 16,0-3-50-16,0 5-54 0,-2 1-50 0,-2-2-36 15,4 3-43-15,1-1-73 0,-1-1-115 16,4-1-104-16,0-1-112 0,7-4-138 16,1-1-64-16,3-7 21 0,1-2 80 0,5-8 90 15</inkml:trace>
  <inkml:trace contextRef="#ctx0" brushRef="#br0" timeOffset="153410.1">12969 11802 73 0,'27'-32'277'0,"0"10"26"0,-9 6 16 0,7 6-105 15,-6 7-58-15,-3 6-42 0,1 9-16 16,2 5-3-16,-7 5 16 0,-2 7 20 0,3 4 20 16,-3 3 19-16,0 5 11 0,3 5 6 15,-3 0-7-15,5 2-16 0,-3-2-20 0,2 3-27 16,-1-3-29-16,1-4-25 0,-5-1-22 15,1-5-14-15,0-5-12 0,-4-4-1 0,1-6 7 16,1-3 20-16,-6-6 23 0,2-6 21 16,2-6 19-16,1-7 20 0,1-10 9 0,-2-4 5 15,0-6-8-15,0-5-11 0,5 0-12 16,-5-1-16-16,2 3-14 0,0 3-14 16,3 3-12-16,3 7-10 0,5 5-8 0,-3 5-8 15,5 7-11-15,6 3-14 0,-4 8-12 0,4 6-15 16,4 7-13-16,-2 7-21 0,4 1-43 15,-2 3-58-15,2 1-77 0,-4 0-93 16,2-4-79-16,-9-3-57 0,3-5-50 0,-8-8-42 16,-5-5 6-16,-6-9 64 0,-6-7 68 15,0-5 71-15</inkml:trace>
  <inkml:trace contextRef="#ctx0" brushRef="#br0" timeOffset="154446.93">14366 12132 15 0,'3'-11'423'16,"3"6"93"-16,-2 7 69 0,2 6 51 0,0 3-136 15,3 7-90-15,-3 4-98 0,-2 3-79 16,-2 3-62-16,4 4-47 0,-2 3-42 0,0 2-32 16,-1 1-24-16,1-1-17 0,2-2-17 15,-2 1-37-15,2-5-81 0,-2-2-117 0,-2-7-134 16,5-5-175-16,-7-7-89 0,0-10-16 16,0-4 54-16,0-8 99 0</inkml:trace>
  <inkml:trace contextRef="#ctx0" brushRef="#br0" timeOffset="154625.38">14313 11778 52 0,'2'-9'470'0,"6"2"106"0,-2 6 70 0,5 1 51 16,-1 1-155-16,-2 3-123 0,3-1-123 16,-1 0-97-16,0 0-70 0,-4 0-47 0,5-2-39 15,-5 2-46-15,0 2-77 0,2-1-116 0,-1 3-117 16,-1 4-119-16,4 0-151 0,-4-1-69 15,1 2 18-15,3 1 84 0,-4 1 102 16</inkml:trace>
  <inkml:trace contextRef="#ctx0" brushRef="#br0" timeOffset="154956.9">14519 12085 114 0,'3'24'315'0,"1"0"47"15,0 5 53-15,-2-1-53 0,2 2-22 0,2 3 13 16,-2 0 15-16,-2 2 10 0,7-1-9 15,-1-1-22-15,-4 3-33 0,6-5-47 0,1 1-53 16,-5-2-48-16,6-4-39 0,-3-3-38 0,-1-3-31 16,-4-3-22-16,2-5-16 0,0-4-8 15,-1 1-6-15,-5-6-5 0,4-1-2 16,-4-2-1-16,2-3 2 0,-2-3-3 0,0 0 1 16,-2 0 0-16,2 0-1 0,-4 0 1 15,4 2 0-15,0-2 1 0,0 6 0 0,0-2 1 16,0 1-1-16,-5 2 1 0,5 1-2 15,0 2 1-15,0 1 0 0,0 1-2 16,-2-3-1-16,2 4-4 0,0-3 1 0,-4 1-4 16,4-1-4-16,0-2-11 0,0 1-22 15,0-3-47-15,0 0-65 0,0-3-101 0,0-1-116 16,4-4-102-16,-2-2-102 0,3-1-82 16,1-4-4-16,-2-1 70 0,6-2 100 15,-4-2 103-15</inkml:trace>
  <inkml:trace contextRef="#ctx0" brushRef="#br0" timeOffset="155398.92">14755 12041 239 0,'0'-8'328'0,"4"1"26"16,-2 6-5-16,2 1-91 0,-4 3-42 15,-4 3-10-15,2 3 13 0,-4 2 21 0,-2 1 21 16,-5 2 13-16,3 3-8 0,-7 1-27 16,5 2-39-16,-4 2-40 0,-5 1-42 0,4-1-42 15,-3 4-28-15,3-2-28 0,1 0-18 16,-1 1-10-16,5-1-5 0,-3 1 0 0,9-2-3 16,0 0 19-16,2 1 15 0,4 0 31 15,4 1 33-15,2-3 30 0,0 3 17 0,5-3 4 16,1-1 2-16,4-1-24 0,-1-2-31 15,6-3-26-15,-3 0-18 0,3-2-14 0,-5-1-10 16,5 0-4-16,-4-1-4 0,-1-1 0 16,-3-1-1-16,-3 2-1 0,0-1 1 15,1 1 1-15,-5 1-1 0,0 0 1 0,-2 0-3 16,-2 3 0-16,-2-1 3 0,0 2-4 16,-6 0 0-16,0 2 0 0,0-1 1 0,-9-1-1 15,5 1-1-15,-7-3-3 0,1 2-2 16,-1-5-8-16,1-2-14 0,-5 0-39 15,2-5-79-15,-1-3-120 0,3-2-143 0,-4-5-141 16,3-2-153-16,-3-4-50 0,1-4 36 16,1 1 97-16,-2-2 131 0</inkml:trace>
  <inkml:trace contextRef="#ctx0" brushRef="#br0" timeOffset="156139.04">15865 11802 227 0,'-2'-11'421'0,"-2"7"83"16,4-1 75-16,0 3-53 0,0 4-38 0,4 3-31 16,-2 2-38-16,-2 4-43 0,0 4-48 15,4 6-59-15,-2 2-50 0,2 4-51 0,3 7-42 16,-3 3-31-16,6 2-23 0,-4 4-14 15,5 3-16-15,-5-1-9 0,4 0-10 0,3 0-9 16,-3-2-2-16,0-1-6 0,-3-2 0 16,3-6-2-16,-4-3-1 0,-2-5-3 0,0-5-4 15,-2-5-2-15,-2-5-1 0,0-7-4 16,0-7 1-16,0-7 3 0,-2-8 0 0,2-5 1 16,-4-8 3-16,0-7 0 0,4-7 1 15,-2-4-4-15,2-4-1 0,0-4-1 16,2 2-2-16,2-1-1 0,2 4 0 0,5 2 3 15,1 7 0-15,3 2 5 0,1 7 2 16,1 4 3-16,3 4 0 0,-1 8 5 0,6 5 0 16,-3 6 0-16,1 5 0 0,0 5-2 15,4 4 0-15,0 6-1 0,4 7-3 16,-4 3-1-16,2 5 10 0,-3 3 4 0,1 3 2 16,0 5 3-16,-4 0-1 0,-2 4-3 0,1-1-12 15,-5 2-13-15,-1-1-14 0,1-1-21 16,-7-4-40-16,-4-4-89 0,3-2-170 15,-7-5-184-15,2-4-200 0,-4-1-92 0,0-4-22 16,0-2 61-16,-4-1 157 0,4-1 182 16</inkml:trace>
  <inkml:trace contextRef="#ctx0" brushRef="#br0" timeOffset="157061.04">16822 12240 265 0,'-4'6'628'0,"4"-4"114"0,0 5 79 16,0-3 59-16,4-1-222 0,-4 0-161 15,0 0-133-15,4-1-93 0,-2-2-65 0,-2 1-47 16,0-1-41-16,0 0-27 0,0-1-30 15,0 1-18-15,0-2-16 0,0 0-11 0,-2 1-16 16,2 1-18-16,0-1-24 0,0 1-31 16,0 0-52-16,0 0-80 0,0 1-145 0,0 0-184 15,0 3-215-15,0-1-91 0,2 3-16 16,3 0 45-16,1 0 137 0,0 1 188 16</inkml:trace>
  <inkml:trace contextRef="#ctx0" brushRef="#br0" timeOffset="-213431.56">1745 11012 123 0,'10'2'597'16,"0"0"138"-16,1-2 90 0,-1 1 64 0,0 2-140 16,1 0-189-16,-5 0-163 0,0 1-121 15,-2 3-81-15,2-1-56 0,1 1-43 0,-3 1-34 16,2 1-25-16,0 0-21 0,0 1-12 0,-2 1-10 15,3 0-6-15,-3 0-7 0,2 1-5 0,-2-1-8 16,-2-1-7-16,2 0-10 0,3 0-17 0,-7-3-24 16,6-1-42-16,-2 2-64 0,-2-4-84 15,2 1-102-15,0-4-94 0,2 1-92 0,1-5-91 16,-3-1-30-16,2 0 42 0,0 0 91 16,-2-1 98-16</inkml:trace>
  <inkml:trace contextRef="#ctx0" brushRef="#br0" timeOffset="-213251.98">1798 10926 357 0,'11'-2'474'0,"-1"2"82"16,0 2 67-16,3 2-100 0,3-1-76 0,-1 3-82 16,1 1-84-16,3-2-76 0,2 2-68 0,-1 3-64 15,3 0-63-15,-2 1-103 0,1-1-137 16,-1 2-153-16,2 0-177 0,0 0-89 0,-3 2-31 15,-3 1 54-15,-1 1 113 0</inkml:trace>
  <inkml:trace contextRef="#ctx0" brushRef="#br0" timeOffset="-212626.19">2966 11299 133 0,'0'0'352'0,"-4"0"71"0,0 2 68 15,-2-1-32-15,0 2-51 0,-5 1-31 0,1-2-32 16,0 3-41-16,-3 1-52 0,3 0-55 0,-3 3-43 15,3 0-40-15,0 4-33 0,4 1-23 16,-1 2-17-16,3 2-15 0,0 1-8 0,8 3-8 16,-4-1-2-16,6 3-3 0,5 0-3 15,-1 1 8-15,7 1 7 0,-1-2 6 0,1 1 10 16,-1-1 18-16,5-1 26 0,0-4 20 0,-3 1 15 16,-1-6 12-16,3 1 6 0,-7-5-7 15,1-4-19-15,-1-5-28 0,-7-6-17 0,2-3-22 16,-6-9-16-16,-2-8-13 0,-6-4-11 15,0-8-5-15,-9-4-2 0,-1-2-1 0,-1-1 2 16,-1 3-1-16,-3 1-4 0,5 6-2 0,-1 5-7 16,7 7-1-16,3 4 9 0,7 3 4 15,3 5 14-15,7 3 5 0,0 6 7 0,11 4 3 16,2 4-9-16,-1 2-4 0,9 5-5 16,-2 0-3-16,4 2-11 0,2 2-12 0,-6-2-15 15,2 1-51-15,-8-2-94 0,0-1-156 0,-7-3-156 16,1-4-193-16,-7-2-97 0,-6-2-8 15,-1-7 64-15,-3-2 144 0,-3-3 153 0</inkml:trace>
  <inkml:trace contextRef="#ctx0" brushRef="#br0" timeOffset="-212267.15">2925 10918 251 0,'-6'-10'357'15,"6"5"69"-15,6 4 36 0,-2 4-26 16,6 3 0-16,3 4-4 0,3 4-7 0,5 4-17 15,0 2-37-15,1 1-59 0,5 5-60 0,-4 1-48 16,4 2-44-16,0 0-47 0,0 0-38 16,-5-1-22-16,1 0-21 0,-2-4-18 15,-5-2-7-15,1-3-7 0,-7-2-5 0,1-2-2 16,-5-4-1-16,0-4 3 0,-2-3-1 0,2-4 4 16,-6-7-1-16,4-2 3 0,-1-3-2 15,1-1 0-15,2-4 0 0,-2 1-2 0,2-1 1 16,-2 2 1-16,3 2-2 0,-1 1-3 0,0 3-1 15,4 1-1-15,1 4 1 0,-1 1-1 16,2 4 2-16,3 2 0 0,1 1 3 0,1 4 0 16,-5 1-1-16,3 2 2 0,-3 1 2 15,-1 3 1-15,-5-1 0 0,-2 3-3 0,-4 1-5 16,-4 0-6-16,-2 2-15 0,-5-1-34 0,-1-1-62 16,-3 0-84-16,3-3-127 0,-5 0-122 15,3-3-144-15,6-1-104 0,-3-4-13 16,1-3 47-16,4-1 111 0,-3-3 119 0</inkml:trace>
  <inkml:trace contextRef="#ctx0" brushRef="#br0" timeOffset="-212011.83">3502 10843 200 0,'4'-12'282'15,"2"4"31"-15,-2 3-37 0,2 3-64 16,1 5-29-16,-3 4-22 0,-4 6-7 0,6 2-4 15,-6 3-4-15,0 4-10 0,0 1-10 16,0 2-20-16,0 2-22 0,0 2-16 0,6-2-9 16,-2 0-6-16,2 0 6 0,5-1 16 15,-1-1 19-15,7-6 11 0,-1 2 2 0,1-4-2 16,3-2-10-16,3-5-22 0,-2-3-23 0,2-2-25 16,-1-3-25-16,-1-5-63 0,6-6-98 15,-4-3-88-15,-1-5-96 0,3-7-121 16,-2-3-77-16,0-2 1 0,-3-2 70 0,3 1 71 15</inkml:trace>
  <inkml:trace contextRef="#ctx0" brushRef="#br0" timeOffset="-211563.57">4182 10630 12 0,'0'-13'286'0,"-2"1"37"0,-2 3 33 16,4 0-39-16,-5 2-43 0,3 3-15 16,-4 1-1-16,-4 2 9 0,0 2 9 0,-1 4-3 15,1 2-23-15,-7 5-27 0,5 2-38 0,-5 3-37 16,1 3-38-16,1 3-27 0,-1 2-26 15,5 2-17-15,-1 2-14 0,8 0-7 16,-2 2-2-16,10-1 0 0,2-3 6 0,4-2 9 16,3-1 13-16,3-1 14 0,5-6 20 15,-2 0 13-15,5-5 7 0,-1-1 2 16,-2-7-2-16,2-4-8 0,-3-4-13 0,-3-7-17 16,-5-5-14-16,-6-7-10 0,-1-4-9 15,-5-3-11-15,-7-3-10 0,1 1-2 0,-8 2-2 16,3 3-3-16,-1 5-3 0,2 5 0 15,3 4-2-15,1 4-2 0,2 6-3 16,8 5-4-16,2 5-3 0,7 5-9 0,3 3-18 16,1 2-74-16,8 1-160 0,4 2-188 15,8-4-203-15,2 0-100 0,11-2-40 0,3-2 45 16,5-6 144-16,4-5 187 0</inkml:trace>
  <inkml:trace contextRef="#ctx0" brushRef="#br0" timeOffset="-211298.02">4953 10698 131 0,'6'3'554'0,"0"-3"120"0,5 0 72 16,-1 1 47-16,2 1-182 0,-1-1-163 16,-1-1-162-16,2 0-123 0,-1 0-93 15,-1-3-121-15,-4 0-144 0,3-4-147 0,-7-1-142 16,2-3-161-16,2-4-71 0,-6-1 28 16,4 2 90-16,-4-2 119 0</inkml:trace>
  <inkml:trace contextRef="#ctx0" brushRef="#br0" timeOffset="-211149.87">5079 10485 141 0,'6'-4'327'0,"0"3"45"0,5 1 38 0,-1 0-85 15,-4 0-59-15,5 0-57 0,-1-1-44 0,-4 0-41 16,4-3-68-16,-3 1-84 0,1-3-82 16,0-1-70-16,2-2-87 0,-3-3-106 15,1-2-31-15,-2 1 17 0,0-1 40 16,-2 2 49-16</inkml:trace>
  <inkml:trace contextRef="#ctx0" brushRef="#br0" timeOffset="-211025.2">5263 10365 52 0,'6'4'278'0,"4"-2"29"0,-3 1 17 16,3-1-94-16,0 2-71 0,-4-3-57 0,5 2-49 16,-5-3-56-16,4 0-69 0,-3-3-112 0,3-3-76 15,-4-1-37-15,0-4-13 0,-2 0 18 16</inkml:trace>
  <inkml:trace contextRef="#ctx0" brushRef="#br0" timeOffset="-210393.05">4976 9637 270 0,'0'-11'568'0,"6"1"130"15,-2-3 101-15,8-3-19 0,3 0-106 0,3-2-117 16,3-3-143-16,6-1-114 0,0-4-87 16,6 0-64-16,0 1-44 0,0 2-29 0,4 0-24 15,-4 2-15-15,4 3-13 0,-3 4-6 16,-1 2-9-16,-6 6-5 0,4 5-4 0,-7 4-1 15,1 5-5-15,-2 6-3 0,0 6-2 16,-3 3-5-16,-3 6 1 0,-1 4-2 16,1 6 3-16,-3 3-1 0,-5 4 0 0,1 3-2 15,-2 2 1-15,-6 3-2 0,2 0-3 16,-4 1 3-16,0-3 1 0,-4 0 6 16,4-4-1-16,-2-3 3 0,2-3 2 0,0-5 3 15,0-1 1-15,0-4 3 0,2-5 0 16,-2-3 4-16,4-5 0 0,-1-2 2 0,1-5 0 15,-4-3 3-15,6-3 1 0,-2-3-3 16,2-6 2-16,0-3-4 0,3-5-4 0,-1-4-2 16,2-3-5-16,1-2-3 0,1-5-10 15,2 0-10-15,-1-1-24 0,1-1-20 0,-1 1-23 16,1 3-28-16,-3-1-38 0,-3 1-45 16,2 2-66-16,0 3-101 0,-3 0-110 0,3-1-107 15,-6 2-85-15,2-1-9 0,1 0 51 16,-7 2 107-16,0-1 122 0</inkml:trace>
  <inkml:trace contextRef="#ctx0" brushRef="#br0" timeOffset="-210205.51">5699 9697 187 0,'-6'3'390'0,"0"-2"69"16,2 4 93-16,-1 1-8 15,3 1-24-15,-2 6-18 0,-2 0-23 0,2 4-38 16,-9 2-70-16,3 2-91 0,-6 3-86 0,-1 3-70 15,-4 2-52-15,-1 1-46 0,-5 0-54 16,0 1-92-16,0-1-153 0,0-1-183 0,4-3-224 16,1-1-110-16,1-1-30 0,4-5 44 15,1 1 127-15,6-5 171 0</inkml:trace>
  <inkml:trace contextRef="#ctx0" brushRef="#br0" timeOffset="-209858.41">6255 9910 402 0,'4'2'555'0,"2"-2"91"16,5 1 60-16,-1 1-120 0,0-1-116 15,-1 1-130-15,1-2-127 0,0-2-100 0,1 1-106 16,-1-4-115-16,2 1-122 0,-1-2-108 15,-1-4-101-15,0 0-109 0,3-1-53 16,-3-2 29-16,1 1 75 0,-1 1 86 0</inkml:trace>
  <inkml:trace contextRef="#ctx0" brushRef="#br0" timeOffset="-209726.14">6495 9780 206 0,'8'0'288'0,"-2"1"27"15,1 1-40-15,3-1-65 0,-4 1-52 0,0-1-38 16,-2-1-27-16,3 0-21 0,-1-3-29 15,2 2-51-15,-6-4-55 0,4 0-68 0,3-5-121 16,-3-2-64-16,4-3-23 0,-4-2 11 16,1-2 32-16</inkml:trace>
  <inkml:trace contextRef="#ctx0" brushRef="#br0" timeOffset="-209251.46">6162 9171 125 0,'-6'0'422'0,"6"-3"126"0,0 0 116 15,6-2 22-15,0 0-60 0,9-2-53 16,-3-2-79-16,5 0-100 0,3-3-98 0,3-3-90 15,4 0-65-15,-4-1-45 0,4-4-35 16,-1-1-24-16,1 2-18 0,0-1-8 0,-4 0-8 16,-2 4-3-16,-5 2-4 0,1 3-6 15,-3 2-3-15,-1 4-3 0,-3 5-3 0,2 5-3 16,3 5-1-16,-3 3 2 0,3 6 0 16,-3 2 0-16,3 4 3 0,-3 4 0 0,4 1 4 15,-1 4 2-15,-3 2 2 0,1 3 4 16,1 2 1-16,-1 2 0 0,-3 1 2 0,0 1 1 15,3-2-3-15,-3 1 0 0,0-4-4 16,1-1-1-16,-5-3-3 0,0-2 0 16,-2-3-1-16,2-5 1 0,-1-3 5 0,1-2 2 15,-2-4 3-15,2-5 3 0,0-1 0 16,5-6 0-16,-1-2-6 0,2-4-10 0,-1-5-18 16,3-4-23-16,-1-1-40 0,-1-4-51 15,2-6-71-15,-3 1-104 0,1-2-100 16,-6-2-93-16,3 0-102 0,-7-3-42 0,2 0 24 15,-4 1 88-15,-4 0 103 0</inkml:trace>
  <inkml:trace contextRef="#ctx0" brushRef="#br0" timeOffset="-209066.37">6772 9260 116 0,'-6'2'307'15,"-5"3"48"-15,5 2 58 0,0 2-44 0,-4 3 5 16,-1 3 15-16,1 0 11 0,0 2-11 0,-7-1-36 15,1 2-67-15,-1 1-78 0,0 1-74 16,1 0-56-16,-1 1-40 0,1 1-43 16,1-1-72-16,3 0-112 0,2-1-126 0,3-2-132 15,7-2-155-15,0 0-64 0,0-1 16 16,7-4 84-16,-1-1 110 0</inkml:trace>
  <inkml:trace contextRef="#ctx0" brushRef="#br0" timeOffset="-208854.93">7070 9533 276 0,'2'12'408'0,"6"-2"56"0,-2-3 39 15,4 0-114-15,-1-2-94 0,1 0-75 0,0-2-66 16,1-3-60-16,-1 0-72 0,2-2-102 0,-1 0-98 15,-1-7-88-15,3 1-109 0,1-4-82 16,-4 0-16-16,1-3 47 0,-3 1 65 16</inkml:trace>
  <inkml:trace contextRef="#ctx0" brushRef="#br0" timeOffset="-208714.79">7295 9462 37 0,'8'3'263'0,"-2"-2"23"16,5 2 22-16,-5-3-89 0,0 2-70 0,0-2-52 15,-2 0-32-15,7 0-25 0,-5-2-32 16,0-1-41-16,0 0-41 0,5-3-56 0,-3-1-71 16,0-4-60-16,3-2-19 0,-5-1 12 15</inkml:trace>
  <inkml:trace contextRef="#ctx0" brushRef="#br0" timeOffset="-208589.58">7452 9306 142 0,'4'-3'249'0,"6"0"26"0,-3 0-49 16,-1 0-61-16,4 1-43 0,1 0-31 0,-1 2-27 15,2-1-21-15,-1 1-21 0,1 0-15 16,-2 0-24-16,5 0-48 0,-3-2-70 0,1-2-85 16,-3-1-43-16,4-2-19 0,-7-2 6 15</inkml:trace>
  <inkml:trace contextRef="#ctx0" brushRef="#br0" timeOffset="-207553.59">7485 8998 161 0,'-6'2'476'0,"2"-1"131"0,4 1 108 16,0-1 16-16,4 1-85 0,0 0-83 15,2 2-106-15,0-1-104 0,9 0-97 0,1 0-77 16,3 1-55-16,2-1-40 0,1 2-32 15,5-2-20-15,4 0-4 0,-2 0-5 16,4-2-9-16,-2-1-12 0,-2-1-15 0,2-1-26 16,-2-1-51-16,-2 0-71 0,-6-3-103 15,1-1-138-15,-7-2-135 0,-3-2-154 0,-5 0-81 16,-3 0 1-16,-4-1 72 0,-4-1 132 16,-3 3 140-16</inkml:trace>
  <inkml:trace contextRef="#ctx0" brushRef="#br0" timeOffset="-207371.16">7686 8840 173 0,'-7'2'352'0,"3"1"59"0,2 2 77 15,-2 3-40-15,0 5-13 0,4 0-7 0,-2 5-20 16,-2 2-29-16,4 3-60 0,0 3-80 16,4 1-77-16,-2 0-61 0,-2 0-49 0,4-2-46 15,2-1-64-15,-2-3-101 0,-2 1-124 16,7-6-117-16,-3-1-106 0,0-3-128 0,0-5-30 15,5 0 53-15,-5-6 100 0,4-1 104 0</inkml:trace>
  <inkml:trace contextRef="#ctx0" brushRef="#br0" timeOffset="-206407.91">7752 8866 296 0,'8'-1'440'0,"-6"-1"70"16,4 2 71-16,3 2-74 0,-3 1-38 16,0 1-41-16,4 0-42 0,-4 4-35 0,5-2-48 15,-1 2-58-15,-4 1-58 0,5-1-45 16,1 2-37-16,-2-2-25 0,5 2-18 0,-3-2-18 16,1 1-12-16,1-5-10 0,3 0-10 15,-1-3-8-15,1-2-4 0,-3-2-1 0,3-1-8 16,-5-6-4-16,3 1-5 0,-7-6-5 15,2-1-9-15,-6-3-4 0,-4-2-4 16,0-2-3-16,-4-1-4 0,-6 0-3 0,4 3-5 16,-5 2-7-16,1 1-7 0,4 4-2 15,-5 4 4-15,5 2 10 0,4 4 11 0,-2 2 17 16,4 6 17-16,6 3 17 0,-2 3 16 16,7 4 11-16,1 4 15 0,5 1 12 0,3 5 13 15,3 2 5-15,4 2 6 0,4 2 0 16,2 3-2-16,2 1-7 0,-2 0-4 15,4 0-12-15,-3 2-12 0,-3-3-9 0,-9 0-10 16,-1-1-9-16,-4-1-8 0,-5-2-5 16,-12-2-7-16,0-3-2 0,-8-1-10 15,-11-4-11-15,0-1-21 0,-1-5-35 0,-7-2-67 16,-2-5-101-16,-2-5-143 0,-2-1-134 16,6-6-140-16,-6-4-84 0,6-4 5 0,0-4 72 15,4-1 130-15,3-2 136 0</inkml:trace>
  <inkml:trace contextRef="#ctx0" brushRef="#br0" timeOffset="-206007.46">8235 8574 3 0,'-4'-2'267'16,"-2"1"24"-16,0 1 25 0,0 1-64 15,2 1-63-15,-7 2-33 0,3 2-17 0,-2 2 3 16,-5 1 6-16,-1 1 11 0,3 1 9 16,-1 4 5-16,1-1 5 0,-1 4-2 15,6-2-9-15,-1 3-13 0,3 2-13 0,6-1-17 16,4 0-11-16,2 0-12 0,1 1-2 16,9 0 0-16,1 0 8 0,3-3 5 15,7-3 6-15,0 0 5 0,2-3-3 0,-2-5-5 16,4 0-9-16,-4-7-11 0,-4-2-14 15,-1-7-14-15,-5-3-17 0,-7-6-12 0,-4-3-15 16,-6-6-10-16,-2-2-7 0,-8-3-7 16,-4 2-4-16,-3 0-2 0,0 1-1 0,-1 4-1 15,3 4-4-15,-1 3-1 0,5 3-1 0,5 6-2 16,6 4-1-16,6 4-5 0,1 5-12 16,11 4-24-16,5 2-51 0,4 4-77 15,0 1-111-15,2-1-114 0,2 1-123 0,-4-2-120 16,-5-5-26-16,1-1 39 0,-8-4 91 15,-7-5 112-15</inkml:trace>
  <inkml:trace contextRef="#ctx0" brushRef="#br0" timeOffset="-205751.14">7826 7857 95 0,'2'-3'303'0,"9"0"30"0,-1 1 23 15,0 5-76-15,3 2-66 0,3 2-45 16,1 4-31-16,3 2-24 0,-3 2-19 0,4 2-27 16,-1 1-26-16,-1 1-19 0,1 1-15 15,-3-1-16-15,4 0-44 0,-5-1-66 16,-3-2-81-16,3-6-118 0,-5-2-58 0,-1-4-28 15,-4-4 26-15,-2-4 51 0</inkml:trace>
  <inkml:trace contextRef="#ctx0" brushRef="#br0" timeOffset="-205591.32">7973 7810 198 0,'-4'-4'299'0,"4"-1"28"0,0 5-22 15,6 3-65-15,2 3-41 0,0 3-24 0,7 3-21 16,1 3-16-16,5 2-20 0,2-1-27 0,4 2-32 15,2 0-27-15,4 0-41 0,2 2-82 16,-2-5-120-16,-4-2-127 0,4 1-61 16,-6-5-32-16,-4-4 9 0,-3-1 58 0</inkml:trace>
  <inkml:trace contextRef="#ctx0" brushRef="#br0" timeOffset="-203873.73">3202 8374 123 0,'0'0'311'16,"4"3"22"-16,2-1 33 0,-2 1-84 15,-1 2-46-15,3 0-15 0,2 3 4 0,-2 0 17 16,5 2 2-16,-1 0-10 0,2 4-37 0,-1-2-33 16,1 4-42-16,2 1-37 0,3 2-32 15,0 1-19-15,5 1-12 0,-1 1-9 0,2-1-7 16,-1 2-1-16,3-3-5 0,-2-2 0 0,-2 0 0 16,-5-5 1-16,1-3 5 0,-5-2 19 15,-2-2 22-15,1-5 18 0,-5-4 8 0,-2-3 11 16,-4-3 6-16,0-6-11 0,-4-1-15 15,-2-5-8-15,2-3-5 0,-7-2-7 0,-1-4-6 16,2 0-6-16,-7-1-2 0,1 0 2 16,3 2 3-16,-1 1 8 0,3 5 6 0,1 2 7 15,4 3 0-15,6 3-5 0,0 1-11 16,4 4-12-16,6 2-13 0,3 4-10 0,7 4-7 16,7 1-6-16,2 7-1 0,4 2-8 0,4 3-20 15,1 4-57-15,1 1-135 0,-2 2-143 16,-4-4-226-16,0 2-111 0,-2 0-47 0,-4-1 28 15,0-3 116-15,-4-2 139 0</inkml:trace>
  <inkml:trace contextRef="#ctx0" brushRef="#br0" timeOffset="-201317.25">1623 10615 10 0,'0'4'294'0,"6"1"38"0,-6 0 26 16,6-3-31-16,-2 2-75 0,-2-2-34 0,2 2 1 16,1-1 28-16,-5-3 36 0,0 0 41 0,2 0 36 15,2-2 17-15,0-1-12 0,-4 0-32 0,2-3-46 16,-2 0-56-16,0-3-57 0,0-1-50 15,-2-2-34-15,-2-2-24 0,0-1-14 0,2-3-11 16,-3-2-6-16,1-1-7 0,-2-1-1 16,4-3-3-16,-2-3-4 0,0 0-4 0,2 0 0 15,2-6-6-15,0 2-3 0,-4 0-5 0,8-2-4 16,-4 0-5-16,2 0-3 0,2 0-4 0,2-1-1 16,4 1-2-16,1-2-2 0,-1 1-2 15,7 2 2-15,-1 0-2 0,1 0 2 0,3 1 3 16,-1 3-1-16,6 0 1 0,-2 2 0 0,-1 1-1 15,5 1 2-15,-4 3 3 0,4-1-1 0,4 4-3 16,-2-1-2-16,2 4 0 0,-2-1-3 16,8 4 2-16,-4 0-1 0,4 3 5 0,2-1 2 15,3 4 4-15,-3 1 0 0,4 1 1 16,1 1-1-16,-1 1-3 0,1-1 0 0,1 2-2 16,-1-1-4-16,-1 1-1 0,0 0 0 15,1-3 3-15,-3 1 3 0,-6-1 4 0,2-2 4 16,-3-1 3-16,-1-1 1 0,-7 0 3 0,1-1 2 15,0 1-2-15,-4-1 4 0,-2-1-2 16,-1 0 2-16,-3 2-3 0,-5-2-2 0,5-1 1 16,-3 1-2-16,-3 0 0 0,-3-1 0 15,2 0 0-15,-4-1 0 0,5-1 0 0,-7 1-2 16,2-2 0-16,-2-2 0 0,-2 1-3 0,-2-1 0 16,4-1-1-16,-4 0 1 0,5-2 2 15,-5 2-1-15,-5-1 1 0,5 0 0 16,-4-1 0-16,-2 1-1 0,0-1 0 0,2 1 0 15,-2 2 1-15,-1 2 0 0,1 0 0 0,-2 3-1 16,6 3 0-16,-2 0 3 0,-3 2 0 16,3 0-3-16,4 3 3 0,-2 1 0 0,-2 1 1 15,4-2-2-15,0 2-1 0,0 1 1 16,4 2-1-16,-2 1-2 0,2 2-1 0,3-2 3 16,3 1-2-16,-4 1 2 0,-2 1-1 0,3 0 4 15,-3-1 0-15,2 0 0 0,-6-2 2 16,2 1 0-16,2-1 1 0,-4-1-1 0,4 2 2 15,-4-1-1-15,0-2-1 0,2 0 3 16,-2 1-1-16,0 1 0 0,0-2 3 0,0 0-2 16,0 0 0-16,0 0-2 0,4 0-1 15,-4 0-2-15,0 0-3 0,0 0 2 0,0 0 1 16,0 0 1-16,0 0 0 0,5 0 1 0,-5 0 0 16,0 0-2-16,2 0-1 0,-2 0-1 15,4 1-1-15,-2 1 0 0,2 2 1 0,2 1 1 16,4 1-1-16,-3 1-1 0,3 1 3 15,4-1 0-15,-1 2 0 0,-3 0 3 0,7 0-1 16,-5 0-1-16,9 0 0 0,-5 0-1 0,5 0 1 16,2-1 2-16,-3-1-1 0,7-1 1 15,-4 2-1-15,4-4 0 0,-4 1 0 16,4-1 0-16,-5-1 1 0,5-1-2 0,-6-2-1 16,6 0 0-16,2-3-1 0,-2 0 0 0,4-2-2 15,-3 0 0-15,3-3 3 0,-2-2-1 16,2 2 0-16,-2-2 0 0,2-1 2 0,-4-2 1 15,0 0-1-15,-4 0 2 0,4-2 3 0,0 0-1 16,-1 1-4-16,3-1-1 0,-2-1 1 16,4 0-1-16,-2 0-1 0,4-2 0 15,0 2 1-15,-2-2 0 0,2 0-3 0,1 0 1 16,3-1-1-16,-4-1-1 0,0-2 1 16,0 2 1-16,0-3 1 0,0 1 1 15,-2-2-2-15,2 0-1 0,-2 2 3 0,-2-3-1 16,4 1-2-16,-6 0 2 0,4 0 0 15,-2 0 1-15,-2-1-1 0,0 1-1 0,2-1-1 16,-2-1 1-16,4 0-1 0,-5 1 1 16,1-1 0-16,0-1 1 0,-2 0-1 15,2 0 1-15,0 0 0 0,0 0 0 0,0-1 0 16,-1-1 1-16,-3 1-1 0,4-1-2 16,0-1 1-16,-4 0-1 0,3 1-2 0,1-3 1 15,-6 0-1-15,6 2 1 0,-4 1-2 16,-1-3 0-16,-1-1 0 0,2 3-2 0,4-2 0 15,-7 1 1-15,3 1 0 0,4 0 1 16,-4 1-1-16,4 1 2 0,-1-2 0 0,1 1 0 16,0 2-1-16,2 0 2 0,2 0-2 15,-2 2 1-15,2-1 8 0,2 2 7 0,0-1 4 16,0 2 4-16,0 0 2 0,5 3 0 16,-1-3-7-16,0 2-6 0,-2 2-3 15,6-2-3-15,-1 3 0 0,-1 1 0 0,2 1-1 16,3-1-2-16,1 2 2 0,-1 2 0 15,-1 1 1-15,5-1-2 0,-5 4 2 0,0-1 0 16,1 3-1-16,-1 2-3 0,-3 0-1 0,-1 3-8 16,2 2-4-16,-2 0-1 0,-6 2-1 15,5 3 2-15,1 0 1 0,-6 1 8 16,4 0 2-16,0 1 3 0,1-1 0 0,-3 4 1 16,2-3 0-16,0-2 1 0,0 3 1 15,-8 0 0-15,4-4 2 0,-2 4-1 0,-4-2 0 16,-4 0 0-16,0 1-1 0,-3 0-3 15,1 3-3-15,-4-3-2 0,-1 2-2 0,-3 0-2 16,3 0-10-16,-1 2-35 0,-3 0-64 16,5-3-98-16,-1 2-134 0,1-1-145 15,-3-4-162-15,3 3-50 0,3-2 14 0,-7 1 78 16,3 1 121-16</inkml:trace>
  <inkml:trace contextRef="#ctx0" brushRef="#br0" timeOffset="-167369.24">18265 10612 93 0,'0'-1'230'0,"4"-2"22"15,-4 3-40-15,2 0-50 0,2 0-29 0,-4 0-18 16,5 0-18-16,-5 0-10 0,2 0-9 15,-2 0-8-15,0 0-13 0,0 0-8 0,0 0-1 16,0 0-3-16,0 0-5 0,0 0-4 16,0 0-3-16,0 3-6 0,0-2-7 15,-2-1-7-15,2 0-2 0,-5 1-2 0,-1 1-2 16,2 1 1-16,-2 0 1 0,-4 0-1 16,-1 3 0-16,3 0 0 0,-7 2-3 0,-1 2 0 15,4 2 0-15,-5 2-2 0,-2-1 3 16,3 2-1-16,-1 3-2 0,1 0 1 15,-1 1 0-15,5 1-1 0,-5 1-5 0,3 0 1 16,1 0 1-16,-1 2 0 0,4-1 0 16,1 1 1-16,1-2 3 0,2 1-4 15,0-1 4-15,2-1-1 0,1 1 0 0,-1-2-1 16,4 1 0-16,4-2 2 0,-1 0-1 16,1-2 0-16,2 2 0 0,0-2 0 0,4 1 3 15,1 0 10-15,-1-2 4 0,2 0 3 16,5 0 4-16,-3-2 10 0,3 2 4 0,0-1 2 15,-1-3 5-15,1 4 1 0,-3-4 2 16,-1 3-6-16,1-4-7 0,-2 1-8 16,-5-2-11-16,3 1-5 0,-4-2-7 0,0 1-1 15,-2-2-3-15,-4 2-4 0,0-1 2 16,-4-1-4-16,4 1 1 0,-6-1-2 0,0-1-2 16,2 0 4-16,-2-1-3 0,-1 0 5 15,1-2 0-15,2 1 0 0,-2 0 5 0,2-1-3 16,2 1 2-16,-2-3-4 0,4 3 6 15,0-1-4-15,4 2 0 0,-2 1 1 0,2 0-1 16,0 1 1-16,2 2-2 0,0-1 2 16,1 1-3-16,3 0-1 0,0 2 1 0,-4 0 4 15,5 0-1-15,-1-1-3 0,-4 1 5 16,5 0 3-16,-5-3-2 0,4 3-3 16,-4-2 0-16,1 0 0 0,1 1-3 0,-6-2-2 15,4 1-2-15,-2-2 1 0,-4 1 1 16,0-2 1-16,0 3 1 0,0-2 1 15,-4 0 4-15,4 1-4 0,-6 0 1 0,4 0-2 16,-2 1 0-16,0 0-2 0,-3-1 0 16,1 2 0-16,2-2 0 0,2 3 1 0,-2-1-2 15,-2 0-1-15,2 4 1 0,-3-2 2 16,7 1-2-16,-4 1 3 0,2 1 1 0,-2-1 2 16,4 0 0-16,0 1-1 0,0-1 0 15,0 0-2-15,0 1 2 0,4-2-2 0,-2 2 4 16,2-1 3-16,3 2-2 0,-1-1 5 15,-2-1 7-15,6 2 10 0,-4-2 6 0,5 1 8 16,-1-1 10-16,0 0 2 0,3 0-3 16,-3-3-6-16,3 0-8 0,-3 1-9 15,0-1-9-15,1 0 3 0,-1-3-2 0,-4 1-4 16,4 1 1-16,-3-3-1 0,-1 0 1 16,0 0-11-16,-2 0-5 0,0 0-5 0,-2 1-12 15,3-4-36-15,-5 4-53 0,0-4-67 16,4 1-80-16,-4-1-105 0,0 1-101 0,0-1-23 15,-4 1 24-15,4 1 54 0,-5 0 70 16</inkml:trace>
  <inkml:trace contextRef="#ctx0" brushRef="#br0" timeOffset="-165006.18">18796 11188 179 0,'2'-15'355'15,"3"3"60"-15,1 0 78 0,-2 0-44 0,-2 0-11 16,2 2-4-16,2 0 6 0,-6 1-13 16,0 0-40-16,4 2-60 0,-8 0-55 0,4-1-55 15,-6 1-51-15,2-1-39 0,-2-1-29 16,-5 2-19-16,5-1-19 0,-6 4-13 0,-3-1-11 16,5 4-7-16,-7 2-7 0,7 2-8 15,-6 5-5-15,3 2-7 0,-1 7-2 16,1 2-1-16,1 3-3 0,2 3-2 0,-1 0-1 15,7 2 0-15,-2 3 0 0,2 0 3 16,4-1-1-16,4 1-1 0,2 0 4 0,-2-4 2 16,7 2 0-16,-1-1 0 0,2-4 2 15,1-1-1-15,5-4-2 0,-5-5-2 16,3-7-6-16,1-4-3 0,-3-9-2 0,-1-6-2 16,-1-6-1-16,3-10 1 0,-5-5 4 0,-4-5 0 15,0-2 0-15,0-4 0 0,-1 0 1 16,-5 3-2-16,0 6 1 0,-5 3 3 0,5 8 1 15,0 4 7-15,0 6 5 0,5 6 1 16,-5 5 1-16,6 8 1 0,0 8-3 16,2 4 1-16,5 8-3 0,-3 6 0 0,7 3-3 15,3 5-2-15,-1 1-2 0,6 4-1 16,-3 0-3-16,1 0-5 0,2-2-8 16,-6-6-15-16,1-2-21 0,-3-7-57 0,-5-7-94 15,3-4-135-15,-9-9-131 0,4-6-129 16,-4-9-126-16,1-6-24 0,-3-7 55 0,-4-5 118 15,4-5 129-15</inkml:trace>
  <inkml:trace contextRef="#ctx0" brushRef="#br0" timeOffset="-164708.89">19150 11017 6 0,'2'-33'274'0,"2"4"36"16,-2 7 33-16,2 1-50 0,0 5-60 0,-2 4-36 16,3 3-27-16,-5 1-12 0,0 2-4 15,0 3 1-15,0 5 0 0,-5 4 4 0,-1 1-3 16,2 4-9-16,-2 1-15 0,0 0-22 15,2 4-25-15,-3 1-24 0,1-3-16 0,2 5-14 16,2-4-11-16,2 1-9 0,0 1 2 16,2-1-3-16,6-1 3 0,1 1 5 15,1 2 1-15,6-1 7 0,5 2 0 0,2-3 3 16,2 2-6-16,-1-2-15 0,3 2-9 0,-2-1-10 16,-2-1-6-16,0 1-1 0,-3 0-4 15,-3 1 9-15,-1 0 5 0,-3 2 1 16,-3 0-3-16,-4 1 0 0,-2-2-3 0,-4 4 0 15,-6-4-8-15,2 2-23 0,-8-3-43 16,-3-1-71-16,-1-2-81 0,-3-4-101 0,-2-3-134 16,5-2-54-16,-5-4 7 0,5-2 51 15,3-5 74-15</inkml:trace>
  <inkml:trace contextRef="#ctx0" brushRef="#br0" timeOffset="-164396.73">19450 10906 111 0,'10'-22'246'16,"-2"4"18"-16,-4 3-38 0,0 3-51 16,-2 6-33-16,-2 4-25 0,-2 2-14 0,-2 6-5 15,-2 3-8-15,-4 3-8 0,6 2-2 16,-7 2 7-16,5 2 11 0,-4 0 7 0,4 4 16 16,3-2 5-16,-1 1 4 0,4 3-11 15,0-1-10-15,4 1-9 0,3 3-8 16,-1-2-3-16,6-1-7 0,3 0-9 0,1-2-8 15,1 0-14-15,-1-5-17 0,1-1-14 16,4-2-10-16,-5 1-5 0,1-6-4 0,-5 4-1 16,3-5-1-16,-5 3 0 0,0 1-3 15,-4-1-1-15,1 1 0 0,-3 1-2 16,-2 1-7-16,-2-1-5 0,-2 3-15 0,-2-3-51 16,-3 1-73-16,-3-1-80 0,4-1-99 15,-4-1-118-15,-1-4-51 0,5-3 13 0,-4-1 60 16,5-3 72-16</inkml:trace>
  <inkml:trace contextRef="#ctx0" brushRef="#br0" timeOffset="-164057.61">19642 11118 35 0,'10'-31'241'0,"0"8"27"16,-3 3 4-16,-1 4-59 0,2 5-31 16,-6 4-26-16,2 2-22 0,-4 5-22 0,2 5-18 15,-2 4-21-15,0 2-22 0,0 5-8 16,0 3 2-16,0 2 1 0,5 1-3 15,-5 3-2-15,6 2-1 0,4 0-13 0,-4 1-11 16,9 1-5-16,-3-2-5 0,3 0-6 16,3-2-4-16,-1-4 4 0,-1-1-2 0,3-5-2 15,-3-7-3-15,-3-4 5 0,-3-8-1 16,3-7 0-16,-9-7 2 0,0-6 1 0,-2-8 2 16,-2-1-2-16,-2-3-1 0,-2 0 0 15,0 0-1-15,1 5 2 0,-1 2-2 0,4 7 4 16,4 1 0-16,-1 9 5 0,5 4-1 15,0 4-7-15,2 7 2 0,5 4-1 16,-3 7-3-16,5 2-3 0,-1 7 0 0,1 1-2 16,-1 3-10-16,1 1-22 0,-3-1-35 15,-1 0-40-15,-3-4-49 0,1-3-57 16,-5-1-73-16,-2-7-31 0,-2-4 1 0,-2-4 26 16</inkml:trace>
  <inkml:trace contextRef="#ctx0" brushRef="#br0" timeOffset="-163379.33">19973 10975 82 0,'0'-17'234'0,"6"5"30"0,0-1-26 0,4 4-41 15,1 4-19-15,-1 3-6 0,2 0 1 16,-1 5-6-16,-1 2-5 0,2 2-11 16,3 2-6-16,-3 5-5 0,-1 2-5 0,3 2-5 15,-2 3-8-15,-1 0-9 0,1 2-21 16,3-1-23-16,-5 2-20 0,-2-1-20 0,3-2-13 15,-1-3-9-15,-4-2 0 0,2-4-5 16,-5-2-3-16,3-3-3 0,-6-4 0 16,0-5 1-16,0-6-1 0,0-3 0 0,-2-7-1 15,-2-5 6-15,-3-4-1 0,3-3 1 16,-2-3-4-16,4 0 2 0,-2 1 1 0,4 1-3 16,0 4 1-16,0 2 2 0,6 5 1 15,0 4 0-15,5 2 1 0,-1 5 1 16,0 4 1-16,3 3-1 0,1 3 1 0,-2 2 10 15,3 3 3-15,-3 2 2 0,5 2-1 0,-3 2-2 16,3 2 2-16,-5 1-13 0,5 0-5 16,-3 1 0-16,-1-3 0 0,1 3-3 0,-1-4 0 15,-7-3 1-15,4-2 1 0,0-1-2 16,-3-1-2-16,-1-4 2 0,4-2 0 16,-4-2 1-16,5-2-1 0,-3-3 1 0,0 0 4 15,7-2-2-15,-3 0 0 0,-2-2-2 16,7 0 2-16,-7-4-3 0,7 2 3 0,-3-2-3 15,-1-2 3-15,3 0 1 0,-3-1-1 16,-3-1-1-16,4 0 0 0,-7-1-1 16,3-1-1-16,-4 4-1 0,-2-2 4 0,-2 2 0 15,-2 0 0-15,0 5 0 0,0-1-2 16,-6 4-1-16,6 0-3 0,-6 4 2 0,-4 5 2 16,-1 2 2-16,1 7 0 0,-7 4 3 15,1 6 0-15,-1 5 2 0,1 2-2 16,-1 7-1-16,1 0 0 0,5 6 1 0,1-2 0 15,4 3 1-15,6 0-1 0,4-1 3 16,-2-2-4-16,8-2-1 0,5-2 1 0,-3-4-2 16,9-4-2-16,-2-3 0 0,7-6-3 15,-1-3-1-15,4-7 0 0,-2-7 1 0,6-5-5 16,0-7-3-16,-2-5-5 0,-2-3-8 16,2-3-17-16,-8 1-27 0,-2 5-43 0,-9 1-45 15,2 2-53-15,-7 6-41 0,-5 6-39 16,-4 4-50-16,-5 6-40 0,-7 7 4 15,-7 5 35-15,-3 9 39 0</inkml:trace>
  <inkml:trace contextRef="#ctx0" brushRef="#br0" timeOffset="-162997.75">19462 11778 60 0,'-39'16'50'0,"6"-4"-18"0,2 0-19 16,4-1-3-16,4-4-1 0,2-1-1 15,5-1 9-15,-1-1 15 0,1-2 19 16,3-1 7-16,-1 0 10 0,3-1 13 0,-1 0 7 16,2 0-5-16,-1 0-1 0,1 0 1 15,4 2 6-15,-4 0 2 0,3 1-1 0,1-1 6 16,0 0 9-16,-2 1 4 0,6 0 7 16,-5 1 12-16,-1 0 23 0,6 0 33 0,-2-1 55 15,2 1 60-15,-2-2 45 0,8-1 25 16,-2 3 9-16,4-3-16 0,11 2-50 0,1-3-64 15,7 0-58-15,12-4-56 0,7-1-48 16,5-4-37-16,15-4-27 0,9-3-16 16,7-2-13-16,13-2 0 0,0-3-5 0,5-1-2 15,-5 0-3-15,-7 1 5 0,-5 3 3 16,-9 2 2-16,-1 3 5 0,-11 3-1 0,0 2 3 16,-13 5-9-16,3 2-6 0,-7 3-13 15,-4 1-24-15,-3 4-73 0,-8-1-131 0,-1 2-146 16,0 0-176-16,-4-1-129 0,-2 1-54 15,-5-3 34-15,-3 1 111 0,3-1 138 0</inkml:trace>
  <inkml:trace contextRef="#ctx0" brushRef="#br0" timeOffset="-161219.42">21713 10740 133 0,'2'-5'340'0,"-2"2"32"0,0 1 20 16,0 2-96-16,-2 2-76 0,-2 4-49 15,-6 2-31-15,3 4-4 0,-3 4 9 16,0 4 12-16,-3 4 8 0,-1 2 4 0,1 5 9 16,-1 2-1-16,2 3-2 0,1 1 3 15,1 2 10-15,4 2 1 0,4-1-3 0,-3 0-8 16,5-3-11-16,5 2-21 0,-3-5-32 15,4-1-31-15,4-3-27 0,1-3-20 0,5-4-17 16,1-7-13-16,-1-4-7 0,5-6-6 16,6-6-7-16,0-7-3 0,2-8-4 0,4-6-3 15,0-8-12-15,4-4-8 0,0-5-9 16,-4-3-9-16,-2 0-3 0,-6-2-2 0,-4 2 11 16,-1 1 6-16,-7 3 16 0,-5 5 9 15,-2 1 7-15,-4 6 11 0,-2 6 2 16,0 1 3-16,-6 6 4 0,4 3 4 0,-6 3 5 15,2 4 0-15,-5 5 1 0,-1 3 3 16,-3 5 0-16,3 2 1 0,-3 4 2 0,-1 5 3 16,3 2 4-16,-1 3 1 0,2 3 0 15,-1 0 0-15,3 3 0 0,2-2-2 16,1 5-2-16,1-2-1 0,6-1-5 0,4 1-4 16,-2 0-5-16,9-1-4 0,-1-4-3 15,2-2 1-15,-1-3 4 0,3-8 2 0,3-5 1 16,-1-6 1-16,1-10 1 0,-1-7-2 15,1-7-1-15,0-10-4 0,-1-4-2 16,-6-4-1-16,1-3-1 0,-1 0-1 0,-4 4-2 16,-4 5 3-16,2 4 1 0,3 4 3 15,-7 5 1-15,4 3 0 0,0 5 0 0,-2 2-4 16,4 4 0-16,-2 4-5 0,3 4-2 16,-1 5-2-16,-2 2-1 0,6 4 0 15,-4-1-1-15,5 3-3 0,-5 0-4 0,0-2-10 16,2-2-13-16,1 0-39 0,-5 0-62 15,2-4-59-15,2-5-54 0,-2-1-33 0,-3-6-4 16,1-3 31-16,2-3 52 0,-6-6 66 16,6-1 58-16,-6-3 44 0,4-1 22 0,-4-2 14 15,4 2 13-15,-2-1 10 0,-2 1 18 16,7 2 22-16,-7 5 33 0,4 0 38 0,-4 3 25 16,6 2 16-16,-2 3-1 0,0 1-7 15,2 3-25-15,1 1-33 0,-1 3-26 0,4 1-16 16,0 6-17-16,1 1-9 0,1 4-11 15,-1 1-5-15,5 0-7 0,-1 4-5 16,-3-1-1-16,5-1-2 0,-3 0-4 0,-6-2 1 16,3-5 3-16,-1 1 1 0,-4-5-2 15,0-2 3-15,3-2 10 0,-7-7 4 0,2-7 9 16,0-3 0-16,-2-8-1 0,2-3 2 0,-4-1-10 16,2 2-5-16,-2 0-6 0,4 5-2 15,3 2-2-15,-1 4-1 0,4 7-4 16,0 5-4-16,7 6-4 0,4 9-9 0,1 5-18 15,5 5-63-15,0 6-105 0,6 1-111 16,0 1-112-16,4-3-157 0,-3-1-79 0,-1-4 14 16,-7-4 80-16,1-5 99 0</inkml:trace>
  <inkml:trace contextRef="#ctx0" brushRef="#br0" timeOffset="-160385.6">23276 10738 77 0,'-6'-3'299'0,"1"3"25"16,-1 5 11-16,-4 2-80 0,0 4-79 15,-1 5-50-15,-5 2-17 0,-1 5 5 0,1 3 17 16,-1 0 8-16,1 6 14 0,-1-1-1 16,7 1-5-16,-3 4-14 0,5-4-18 0,2 3-19 15,6 1-23-15,0-3-18 0,4-1-17 16,2-2-11-16,4-3-9 0,7-3-6 0,0-5-8 16,3-5-6-16,-1-5-7 0,8-9-1 15,-7-5-6-15,9-8-2 0,-4-7 0 0,-2-5-1 16,0-3 5-16,-7 0 4 0,-1 0-2 15,-5 4 2-15,-4 2 1 0,0 2 3 16,1 6 3-16,-7 4-5 0,4 4 8 0,-8 6 1 16,4 6 2-16,-7 4 1 0,5 4-1 15,-2 2 4-15,-2 6 1 0,2-2 3 0,4 3-1 16,-4 0 3-16,8 2 10 0,0-1 9 16,2-2 1-16,7 0 2 0,1-1 1 0,3-3-4 15,-1 0-7-15,7-4-14 0,4-5-7 16,-5-6-5-16,5-3-2 0,-2-3-3 15,2-7 1-15,-8-5-3 0,3-4 1 0,-7-4 1 16,1-5 0-16,-9-1-1 0,-1-2 0 16,-6 2 6-16,-2 2-4 0,-9 1 0 15,5 4-1-15,-8 2 1 0,-3 4-2 0,1 8-3 16,-3 2-3-16,-2 6-7 0,1 2-19 16,-3 4-36-16,2 0-52 0,3 5-54 0,-1 1-43 15,2-1-41-15,1 1-37 0,6-1-27 16,-3-3-34-16,9-1 3 0,2-3 23 0,2-1 36 15</inkml:trace>
  <inkml:trace contextRef="#ctx0" brushRef="#br0" timeOffset="-159729.62">23642 10919 82 0,'8'-2'278'0,"-2"3"22"15,-4 4 23-15,2 2-97 0,3 5-40 0,-3 3-18 16,-2 2 12-16,-2 2 30 0,4 2 30 15,2 0 22-15,0 5 3 0,5-1-15 0,3 3-35 16,-2-3-46-16,5 0-47 0,-3-1-43 16,-1-4-31-16,3-2-21 0,-1-3-13 15,-3-7-9-15,3-3-3 0,-7-6-1 0,2-6-1 16,1-8-5-16,-1-8 3 0,-4-3 0 16,0-7-3-16,-1-2 1 0,1-5 0 0,0 4 4 15,-6 0 0-15,4 3 0 0,2 3 0 16,-2 6 0-16,3 3 2 0,-1 6-2 0,-2 3 1 15,2 3 0-15,5 3-1 0,-5 5 0 16,4 2-2-16,0 7 0 0,-3 2 1 16,7 5-2-16,-6 3-3 0,3 2 3 0,3-1 1 15,-4 5-4-15,-1-3-1 0,1 2 2 16,0-3 0-16,-3 0-2 0,3-3-1 16,-4-3-2-16,2-1 2 0,-1-4-4 0,-1-2-1 15,0-1-1-15,2-1 2 0,1-3 0 0,-5 0-1 16,6-1-1-16,0 3 8 0,-1-1 5 15,-1 1 4-15,-2 5 3 0,4 0 2 0,1 5 6 16,-3 2-3-16,2 4-6 0,1 1 0 16,-1 2 0-16,0 1 0 0,1 2-2 15,-3 0 4-15,0-3-1 0,-2 2-2 0,-1-4-2 16,-3-1-3-16,2-4 0 0,-4-4-3 16,-4-2-2-16,2-5 2 0,-7-5 1 0,3-8 4 15,-4-4 4-15,-1-7-10 0,-1-8-2 16,0-9-1-16,-3-9-4 0,3-5-2 0,-3-5 0 15,5-4 8-15,0 0 3 0,8 2-1 16,-3 7 3-16,10 5 2 0,-3 4 2 16,8 7 1-16,0 7 5 0,7 6 1 0,-1 5 1 15,1 5-2-15,-1 6-5 0,5 5-1 16,-4 5-3-16,-3 6-2 0,3 0 0 0,-5 6 1 16,-2 3 1-16,3 5 1 0,-5 0-1 15,-2 4-4-15,-4 1 3 0,-2 0-6 16,-2-1-25-16,-4 0-67 0,-2-3-76 0,2-2-75 15,-5-3-83-15,1-3-87 0,2-6-86 16,-1-2 6-16,1-4 47 0,0-3 64 0,6-3 72 16</inkml:trace>
  <inkml:trace contextRef="#ctx0" brushRef="#br0" timeOffset="-159039.27">24425 10821 105 0,'6'-6'232'0,"-2"3"17"16,1 1-37-16,-3 0-61 0,2 2-37 16,-4 2-23-16,0 2-17 0,0 1-12 15,-4 2-10-15,4 3-12 0,-7 0-7 0,7 4 0 16,-4 2-3-16,2 2-1 0,-2 3 0 16,4 0-1-16,0 1 0 0,0 1-2 0,6 0-4 15,-6-1 2-15,4-2 2 0,3-1 5 16,-3-1-1-16,0-4-1 0,-2-4-1 0,-2-2 2 15,6-4 3-15,-6-4-5 0,4-4 1 16,3-6-2-16,-1-4-2 0,-2-3-10 0,2-4-4 16,2-2-2-16,-6 4-2 0,9 0-6 15,-5 3 1-15,4 4 3 0,3 1-5 0,-3 5-2 16,4 1 2-16,-3 4 1 0,1 2-1 16,3 3-4-16,-7-2 3 0,2 3-6 15,1-3-18-15,-5 0-26 0,4-4-35 0,-4 0-36 16,3-5-33-16,-3-6-20 0,0-3-9 15,0-4 15-15,0-4 23 0,-1-3 37 16,1-1 31-16,-2-3 32 0,-2 0 33 0,2 1 30 16,2 3 25-16,-2 2 21 0,3 2 18 15,-1 3 14-15,2 6 4 0,0 2 4 0,3 3-2 16,-3 1-2-16,0 5-3 0,3 3-5 16,-5 3-3-16,4 5-2 0,-4 2-12 15,3 7-9-15,-3 1-11 0,0 6-16 0,0 3-8 16,-2 1-15-16,3 5 0 0,-1 1-8 15,-2 3-2-15,6 1-3 0,-4-1-2 0,1 0-4 16,1-2-16-16,-2-1-19 0,0-5-27 16,0-5-25-16,1-3-34 0,-3-4-26 0,2-8-12 15,2-4 11-15,-2-5 20 0,1-7 25 16,-1-4 34-16,0-2 31 0,4-4 23 16,-3 2 17-16,-3 0 9 0,0 2 8 0,-2 1 6 15,2-1 7-15,-4 5 3 0,0-2 1 16,0 5-1-16,0-1 1 0,0 1 4 0,-4 0 6 15,-2 3 6-15,-5-2 6 0,1 2 6 16,-2 1 6-16,-5 1-2 0,-4-2-6 16,-1 2-9-16,-5 2-10 0,4-1-4 0,-4 1-8 15,-4 2-8-15,4 1-8 0,3 1-3 16,-1-1-7-16,2 2-15 0,2 1-43 0,5 0-75 16,5 2-102-16,3-1-58 0,0 0-26 15,8 1-2-15</inkml:trace>
  <inkml:trace contextRef="#ctx0" brushRef="#br0" timeOffset="-158665.15">24886 11020 95 0,'17'-10'271'0,"-1"-1"25"0,1 1 13 0,-1-1-94 16,-3 1-46-16,1-1-23 0,3 1-17 16,-5 0-9-16,7-1-9 0,-7 2-15 0,0-2-12 15,5-1-21-15,-3 0-18 0,-1-3-13 16,1-1-14-16,-3-2-8 0,-1-1-16 0,-2-3-1 15,-4 1-1-15,3-1 1 0,-7 2 0 16,4 1-2-16,-8 1 6 0,4 2-4 16,-7 5-1-16,3-1 0 0,-4 5-2 0,0 3 0 15,-3 4 4-15,-1 4 8 0,0 4 2 16,-3 6 4-16,-1 5 6 0,-1 4-4 0,5 4 2 16,-7 4-1-16,7 2-4 0,-1 2 2 15,3-1-3-15,2 1 2 0,1-3-2 16,1 0 4-16,6-3 2 0,0-2-4 0,6-3 4 15,1-2 2-15,1-2 3 0,4-3 3 16,5-2 0-16,-1-1 2 0,5-5-6 0,6-3-8 16,-4-4-10-16,4-5-8 0,-1-4-5 0,3-4-5 15,-2-3-4-15,0-2-5 0,-6-1-30 16,1 0-56-16,-1 1-85 0,-4 1-120 16,-5 3-58-16,3 2-24 0,-3 2 15 0,-2 5 53 15</inkml:trace>
  <inkml:trace contextRef="#ctx0" brushRef="#br0" timeOffset="-157558.64">26937 10635 169 0,'0'-11'383'0,"2"5"61"0,-2 0 49 0,0 2-63 16,0-1-62-16,0 2-39 0,0 2-22 15,-2-1-1-15,-2 2 10 0,-1 3-3 0,-1 0-10 16,-4 2-20-16,0 4-32 0,1 4-38 16,-5 3-45-16,3 3-27 0,-5 5-26 0,-1 4-17 15,5 7-17-15,-3 0-11 0,-1 6-8 16,6 3-11-16,-1-1-11 0,5 2-11 16,0 2-6-16,2-4-11 0,4-2-9 0,0-2-7 15,4-2-6-15,2-2-6 0,4-7-12 16,1-1-17-16,1-4-26 0,9-7-31 15,-1-3-54-15,3-11-82 0,8-4-104 0,-2-9-111 16,2-6-88-16,-2-6-69 0,4-5-23 16,0-6 30-16,-6-2 88 0,-2-3 118 0,-6 1 124 15,-3 2 114-15,-1 3 104 0,-3 2 77 16,-6 3 54-16,5 8 40 0,-5 0 14 0,-2 5 10 16,0 3-1-16,-2 4-3 0,-2 3-15 15,0 2-13-15,-2 3 5 0,-2 3 23 0,-6 2 42 16,3 6 48-16,-3 1 56 0,0 3 50 15,-1 2 26-15,-1 2-1 0,2 2-30 0,-1 0-46 16,3 0-50-16,0 0-61 0,1-1-47 16,1-2-39-16,2 0-29 0,2-4-19 15,2-1-10-15,2-1-9 0,4-3-17 0,3-2-12 16,1-1-6-16,2-1-5 0,5-4-7 16,-1-2-2-16,7-2 8 0,-6-3 8 0,3-3 3 15,3-3 3-15,-6-6 2 0,1-2 1 16,-5-3 0-16,-1 3 1 0,-4-3-3 15,-6 2 0-15,3 2-4 0,-5-1-2 0,-5 5-4 16,-1 1-6-16,0 3-4 0,-8 2-16 16,5 3-40-16,-9 3-68 0,1 1-91 0,-1 2-103 15,-3 2-69-15,0 2-64 0,5-1-61 0,3 1-32 16,3 0 44-16,0-1 79 0,3 2 62 16</inkml:trace>
  <inkml:trace contextRef="#ctx0" brushRef="#br0" timeOffset="-156786.7">27451 10768 270 0,'-2'0'364'16,"2"0"33"-16,0 0-7 0,-4 3-102 0,4 0-67 16,-2 3-41-16,-2 1-10 0,4 4 15 15,-4 1 25-15,4 2 15 0,-2 3 12 16,2 0 0-16,0 1-11 0,0 2-17 0,2-1-24 15,-2 1-20-15,4 0-22 0,2 1-24 16,0-1-26-16,5 0-25 0,-3-2-19 0,0-2-18 16,3-2-9-16,3-2-8 0,-2-2 0 15,-1-4 0-15,1-4-4 0,3-4-3 0,-3-5 1 16,5-7-3-16,-1-2-4 0,-6-5-2 16,1-1-2-16,3-1 1 0,-8 0-2 15,1 3-1-15,-3 0 2 0,-2 2 1 0,2 6 2 16,-2 1 0-16,-2 4 0 0,4 2 2 15,-4 1 3-15,4 2-1 0,-2 2 0 16,3 5-2-16,1 2-3 0,0 2-5 0,-2 5-4 16,6 1-7-16,1 3-15 0,-3 0-21 15,2 0-45-15,1 2-65 0,3-1-88 0,-6-3-83 16,7-1-67-16,-5-1-54 0,3-2-30 16,-3-5-38-16,0-1 8 0,1-6 46 15,-1-1 55-15,-2-5 66 0</inkml:trace>
  <inkml:trace contextRef="#ctx0" brushRef="#br0" timeOffset="-156468.17">27873 10861 109 0,'0'-12'296'0,"0"2"43"0,-4 2-3 15,4 2-46-15,0 2-42 0,0 1-24 16,0 0-6-16,-4 3 3 0,4 0 19 0,0 0 12 16,4 4 1-16,-4 1-10 0,4 2-23 15,-2 4-30-15,4 1-37 0,-2 1-40 16,3 4-27-16,1 1-23 0,0 1-21 0,0 1-14 15,1-1-8-15,1 2-8 0,0-3-8 0,1 0-3 16,-1-1-2-16,-4-5 1 0,0-2-3 16,1-2 1-16,-3-3 0 0,2-1 3 15,-2-3 0-15,0-6-2 0,-2 0 2 0,5-7 0 16,-3-2-1-16,2-4 0 0,0 0-2 16,-2 2 1-16,2-1-3 0,1 2 11 15,1 3 4-15,2 0 1 0,-2 5-1 0,1 2-2 16,3 4-6-16,3 2-30 0,-3 5-52 15,5 5-76-15,-1 2-87 0,1 5-79 0,-1 2-72 16,5 1-70-16,-5 0-59 0,1 1-12 16,-1-3 43-16,1-2 57 0,-7-2 62 15</inkml:trace>
  <inkml:trace contextRef="#ctx0" brushRef="#br0" timeOffset="-156184.53">28320 10582 95 0,'0'-21'238'0,"0"3"31"16,0 3-40-16,0 2-35 0,0 2-23 15,0 3-21-15,0 1-16 0,0 3-11 0,0-1-5 16,-5 5-1-16,5 0 12 0,0 0 21 16,-4 5 34-16,4 2 25 0,-2 6 25 15,-2 6 11-15,2 3 1 0,-2 5-19 0,4 6-37 16,0 3-39-16,0 6-39 0,6 2-37 15,-2 2-30-15,-2 3-23 0,2 0-11 0,3-2-10 16,1 0-5-16,-6-1-12 0,4-3-11 16,2-4-36-16,1-3-89 0,-5-8-103 15,2-4-99-15,4-6-115 0,1-7-115 0,-5-8-31 16,8-6 50-16,-5-6 89 0,1-8 90 16</inkml:trace>
  <inkml:trace contextRef="#ctx0" brushRef="#br0" timeOffset="-156007">28489 10905 129 0,'0'-14'314'0,"6"2"29"0,-6 3 21 16,4 1-104-16,-2 3-80 0,-2-1-52 0,0 3-36 15,-6-1-14-15,4 2-7 0,-8 1 0 16,-5-1 0-16,-1 5-3 0,-7-2-2 0,-4 4-15 16,-2-2-14-16,-6 1-18 0,0-1-13 15,-6 0-14-15,1-2-43 0,-3-3-89 0,4-3-145 16,-3-1-81-16,7-4-48 0,0-1-14 15,2-1 23-15</inkml:trace>
  <inkml:trace contextRef="#ctx0" brushRef="#br0" timeOffset="-155269.64">28512 10260 85 0,'-6'-3'303'16,"1"0"38"-16,-1 0 54 0,4 1-37 15,-2-1 11-15,4 1 45 0,0 0 43 0,4-3 20 16,-2 2-9-16,4 0-46 0,5-2-80 16,-1 0-89-16,7-1-83 0,5-1-59 0,-1 0-38 15,2 0-25-15,4 0-15 0,0 3-12 16,-1 0-9-16,1-1-5 0,-4 5-7 16,4 0 0-16,-6 2-6 0,-5 2 0 0,1 2-1 15,-5 4-1-15,3 2 0 0,-5 5 3 16,-4 6 0-16,0 4-1 0,-6 4-3 0,0 3 5 15,-2 6 0-15,-6 2 0 0,2 1 2 16,-7 4 1-16,-3 1 2 0,-1 0 0 0,-8 4-2 16,3-2 1-16,-5-2-1 0,0 1-1 15,0-1-4-15,0-4 3 0,0-2 0 16,3-2 2-16,-1-2 0 0,2-4 0 0,2-2 0 16,3-3-1-16,3-4 2 0,-1-2-1 15,5-1 1-15,1-4 1 0,4-2 2 0,0-1 1 16,2-2 3-16,4-4 0 0,0 1 0 15,0-3 0-15,8 1 0 0,0-4-3 0,2-1-4 16,7-1-2-16,4-2 1 0,5-3-1 16,3-2-4-16,2-3 3 0,2 1-3 0,1-1 0 15,-1 1-3-15,-2-2-2 0,-2 3-2 16,-3-1-8-16,-1 1-15 0,-6 1-28 0,2 1-67 16,-5-2-127-16,1 3-137 0,-5-2-138 15,2 1-159-15,-3-1-61 0,-5 1 21 16,0-1 101-16,-2 1 127 0</inkml:trace>
  <inkml:trace contextRef="#ctx0" brushRef="#br0" timeOffset="-154889.7">28940 10710 81 0,'2'-6'288'16,"4"1"32"-16,-2 2 25 0,2 1-99 15,-2 0-63-15,1 1-53 0,-5-1-29 0,0 2-14 16,-5-2-4-16,-1 2 18 0,-2-3 35 16,-9 0 48-16,1-2 28 0,-7 2 12 15,-4-4-7-15,-2-1-21 0,-4 0-45 0,-8-1-49 16,4-1-42-16,-7 2-34 0,5-2-17 16,2 3-19-16,-2 2-43 0,1 1-94 0,9 3-99 15,3 2-99-15,3 2-123 0,6 2-79 16,3 2-9-16,8 4 71 0,-1-3 85 0</inkml:trace>
  <inkml:trace contextRef="#ctx0" brushRef="#br0" timeOffset="-153542.11">29190 10660 256 0,'0'-5'296'0,"2"1"15"15,-2 1-72-15,0 2-74 0,-2 0-61 16,2-1-40-16,-4 0-25 0,0 2-3 0,-3 0 2 16,-3 0 4-16,0 2 5 0,-7 0 3 0,5 0 5 15,-5 3-1-15,-3 2-8 0,3 1-7 16,0-1-8-16,-3 2-5 0,3 1-9 0,1 1-7 15,5 0-6-15,-1 1 0 0,2-3 2 16,-1 1-1-16,5-1-2 0,2 0-1 0,4 0 4 16,-2-2-2-16,4 3 8 0,2-3 6 15,2 2 3-15,3-1 6 0,-1 1 3 0,6 0-7 16,-1 0-4-16,3 1-2 0,1 0 4 16,-1 1 4-16,3 0 3 0,-3-1 9 15,1 1-3-15,-5-1-3 0,5 1-4 0,-7 0-6 16,3 0-5-16,-3 1-6 0,0-1 2 15,-3 1-1-15,-3-1-2 0,2 2-4 16,-6 0-2-16,4 1 2 0,-8-2-5 0,2 3-2 16,-6-2-1-16,-1 0-1 0,-5 1-2 15,1-1-4-15,-3-4-5 0,-1 1 0 0,-7-1-32 16,5-5-71-16,-6-1-101 0,2-3-122 16,3-3-60-16,-3-4-32 0,2-2 16 0,3-6 62 15</inkml:trace>
  <inkml:trace contextRef="#ctx0" brushRef="#br0" timeOffset="-152765.53">29818 9863 98 0,'0'-2'270'0,"-2"1"22"16,2-1-7-16,0 2-72 0,-4 0-53 15,4 0-32-15,0 2-10 0,0-2 12 0,-2 2 22 16,2 1 33-16,-8 1 34 0,1 1 21 16,1 3 8-16,-4 0-5 0,0 3-19 15,-3 3-27-15,-1 2-20 0,-9 4-21 0,2 5-9 16,-1 4-12-16,-5 5-8 0,-2 3-7 16,-2 7-9-16,2 5-6 0,-2 5-11 0,2 2-4 15,2 5-9-15,2 4-4 0,2 3-8 16,3 1-9-16,3 1-10 0,9 1-8 15,0 1-9-15,2-3-9 0,6 1-6 0,4-2-5 16,6-1-3-16,-4-2-7 0,7-4-3 16,3-2 0-16,1-5-3 0,3-5-4 0,3-4-1 15,4-4-2-15,0-5 1 0,0-5-7 16,2-5-6-16,-5-7-11 0,-1-3-19 0,0-3-33 16,-2-4-75-16,-5-2-118 0,1-2-131 15,-3-2-127-15,-6-3-149 0,3 0-53 16,-3-4 29-16,-6 2 98 0,4-3 123 0</inkml:trace>
  <inkml:trace contextRef="#ctx0" brushRef="#br0" timeOffset="-151648.29">29926 10490 102 0,'0'-10'366'0,"0"3"76"0,0 1 72 16,0 1-19-16,0 1-43 0,0 4-43 0,0-2-42 15,0 4-49-15,0 5-48 0,0 4-50 0,0 5-44 16,-4 4-33-16,4 7-27 0,-2 3-18 16,-3 6-18-16,5 3-20 0,0 4-18 15,0 4-14-15,0 0-13 0,0 3-11 0,5-1-8 16,-3-3-14-16,-2 2-34 0,4-8-75 16,0-2-117-16,-2-4-125 0,4-5-113 0,2-5-155 15,1-3-66-15,-1-6 21 0,2-5 93 16,-1-2 109-16</inkml:trace>
  <inkml:trace contextRef="#ctx0" brushRef="#br0" timeOffset="-151025.48">30068 11035 137 0,'4'-9'389'0,"3"2"78"16,-1 0 72-16,4 2-18 0,1-1-68 0,1-1-40 16,2-1-40-16,-1 0-42 0,3-2-48 15,3-3-49-15,-3 0-49 0,3-3-47 16,-2-2-39-16,-1-2-30 0,5-2-24 0,-5-2-21 15,1-2-13-15,-1 1-8 0,-5-3-8 0,-1 2-7 16,0 0-5-16,-7 2-5 0,1 0-1 16,-4 3-6-16,0 2-1 0,-4 2-1 0,1 5 0 15,-3 2 1-15,-2 2 8 0,-2 5 5 16,-3 6 6-16,3 1 6 0,-7 9 8 0,1 2 1 16,3 5 5-16,-1 2 0 0,-3 3 6 0,7 5-1 15,0 0 0-15,4 4 3 0,-1 0 0 16,3 0 0-16,2-1 0 0,-2 0 0 0,8-1 0 15,-2-3-2-15,2-4-3 0,0-2-1 16,3-3-4-16,-1-3-3 0,4-4-2 0,1-2-5 16,-1-8-1-16,2 0-4 0,5-8 0 15,-3-5-1-15,3-5-3 0,-1-5 0 0,1-2 0 16,-1-5 2-16,-3-4-2 0,-3 1 1 0,1 2 1 16,-5-3 0-16,0 2 3 0,2 3-1 15,-6 4 0-15,2 2 2 0,-2 4 6 0,-2 4 1 16,5 2 5-16,-5 1 1 0,0 3 4 15,0 1 0-15,4 2 1 0,-4 2-1 0,0-1 2 16,2 2-3-16,-2 2 0 0,0 1 1 16,4 1-3-16,-2 2 0 0,-2 3-3 0,4 2 0 15,2 1 1-15,-2 0-3 0,3 6 1 0,-3 0-1 16,2 2-2-16,0-3-2 0,5 3-2 16,-5-4 0-16,4 1-1 0,-4-2 0 0,3-6 2 15,-3 1 0-15,0-2 1 0,0-4 1 16,0-4 1-16,3-1-2 0,1-5 0 0,-4-5 0 15,5-4-2-15,-5-3 0 0,0-3-1 0,4 0-1 16,-4-2 1-16,1 0 1 0,1 1 0 16,0 2 2-16,-4 3 0 0,7 1 1 15,1 4-4-15,-2 2-1 0,7 3-4 0,-3 4-4 16,5 5-8-16,2 3-40 0,-1 3-73 0,3 5-99 16,0 5-113-16,2 4-110 0,-1 2-168 15,3 3-54-15,-2 1 28 0,2 1 73 0,-8-1 102 16</inkml:trace>
  <inkml:trace contextRef="#ctx0" brushRef="#br0" timeOffset="-150036.7">31152 10389 272 0,'-3'-3'400'16,"3"1"43"-16,3 2 32 0,-3 2-134 15,0 1-82-15,0 0-64 16,0 1-44-16,0 2-21 0,4 3-5 0,-4 2 8 0,0 2 8 15,0 3 3-15,4 1-1 0,-2 4-6 0,-2 0-17 16,6 2-23-16,-2 1-23 0,-4-1-21 16,6 0-21-16,-1-2-12 0,-1 1-10 0,-2-5-5 15,-2-4-5-15,4-2-5 0,-2-2-3 16,-2-4-2-16,4-2 2 0,0-3 2 0,-2-3 6 16,-2-4 8-16,6-3 7 0,-1-6 7 0,1-4 0 15,4-4 0-15,-4 0 1 0,3-3-6 16,-7 2-2-16,4 0-1 0,2 2 0 15,-6 3 19-15,4 5 23 0,-1 3 16 0,1 3 10 16,0 2 5-16,-2 4-1 0,6 1-23 0,1 5-26 16,-1 5-19-16,2 2-15 0,3 5-11 15,-3 4-7-15,1 2-14 0,1 2-40 0,3 3-86 16,-5-3-110-16,5 3-109 0,1-3-120 0,-1-1-139 16,-5-4-44-16,5-1 41 0,-3-4 91 15,-5-2 100-15</inkml:trace>
  <inkml:trace contextRef="#ctx0" brushRef="#br0" timeOffset="-149818.74">31559 10601 159 0,'4'-2'383'0,"-2"0"65"0,6 2 63 0,-2 0-23 16,1 2-42-16,3-2-19 0,0 0-25 15,1 0-32-15,1 0-45 0,0-2-65 0,3-1-71 16,1 0-68-16,-3-3-50 0,7 1-33 0,-3-3-21 15,0 0-15-15,-1-2-10 0,5-1-10 0,-5 1-16 16,1-2-36-16,-1 1-81 0,-1 1-109 16,-3 0-101-16,5 0-97 0,-3 3-108 15,-5-4-80-15,5 4 16 0,-2-2 78 0,-1 1 87 16,3 2 97-16</inkml:trace>
  <inkml:trace contextRef="#ctx0" brushRef="#br0" timeOffset="-149635.09">32011 10347 81 0,'5'-5'258'0,"-1"0"33"16,-2 3 0-16,2 0-39 0,-4 2-14 0,2 0-19 0,-2 4-18 16,4 1-24-16,-4 4-25 0,0 3-41 15,6 6-40-15,-2 6-22 0,3 3-17 0,-1 4-10 16,4 6-6-16,1 2-2 0,3 1-3 16,-2 0-6-16,1 1-5 0,-3-3-9 0,5-6-36 15,-3-4-52-15,-2-3-68 0,1-8-110 0,-1-5-97 16,0-8-47-16,-3-6 3 0,3-7 37 15</inkml:trace>
  <inkml:trace contextRef="#ctx0" brushRef="#br0" timeOffset="-149252.66">32142 9636 70 0,'0'-10'287'0,"4"8"38"0,2 4 25 16,4 6-72-16,7 4-34 0,-1 4-21 15,1 7-3-15,6 2 13 0,-3 4 20 0,3 5 0 16,-2 4-9-16,1 4-17 0,3 6-30 16,-2 5-42-16,0 1-41 0,-3 7-36 0,1 1-24 15,-4 3-22-15,-1 0-10 0,-3 3-9 0,-7-1-2 16,2 2-4-16,-6 0-4 0,-2 0-2 16,-6 1-5-16,-4-5-3 0,-7 1-9 15,-4-1-18-15,-1-3-50 0,-5-1-95 0,-2-1-106 16,-8-5-119-16,-7-1-142 0,1-3-59 0,-7-3 12 15,-8-3 71-15,3-4 98 0</inkml:trace>
  <inkml:trace contextRef="#ctx0" brushRef="#br0" timeOffset="-131057.15">32596 9157 145 0,'-4'-1'260'0,"0"0"15"0,2 1-41 16,-2 0-79-16,4 0-54 0,-2 0-27 15,2 0-10-15,0 0 5 0,0 0 10 0,0 1 13 16,0 0 5-16,2 0-3 0,2 3-10 0,2-1-16 16,0 1-13-16,5 2-15 0,-1 0-9 15,3 0-9-15,-3 3-6 0,6 0-2 16,1 2-7-16,0 0-4 0,3 2-3 0,-3 2 0 15,5 1-2-15,-1 2 0 0,2 0 0 0,-2 1 6 16,-1 1 4-16,-1 0 0 0,-3-3 2 16,3 3-2-16,-3-1-4 0,-7 1-6 0,1 0-1 15,0-1-3-15,-3 2-1 0,-3-1-1 0,-4-2 4 16,0 3 2-16,-4-2-2 0,-3 1-6 0,-3-2 3 16,0 0-2-16,1 1-1 0,-7-2 2 15,-3-1 0-15,3 1 5 0,-1-3 3 0,-1 3 0 16,1-2 0-16,-4-1 0 0,5-1 0 0,-5 1 0 15,9-2 3-15,-3 1-2 0,9 1-1 16,-4-2 3-16,4 1 1 0,6 2 1 0,0 1-5 16,0 0 2-16,6 0 1 0,0 1 1 15,2-1 0-15,3 2-2 0,-3 0 3 0,6 0 1 16,-1-1-3-16,-3-1 1 0,5 0-4 0,-7-3 2 16,2-1-4-16,1-2 2 0,-5-1-2 15,0-1 0-15,-2-1-1 0,2-1-3 16,-6 0 3-16,0 2-3 0,-6-2 3 0,2 1 0 15,-2 1 0-15,0-1-1 0,-1 0-3 0,-3 3 0 16,0-3-1-16,-1 3-2 0,5-3 1 16,-4 3 1-16,-1 0 2 0,5-2 3 0,4 3 0 15,-6 2 2-15,8-1 1 0,-2 3 1 0,4 0-2 16,-2 1 1-16,8 2 4 0,-2 2-4 16,1-2 1-16,5 3 2 0,-2-1 4 0,1 0-1 15,3 3-2-15,-6-3 0 0,7 3 1 16,-9-3-5-16,9 0 3 0,-9-1-1 0,0 1-3 15,0-2 3-15,-6 1-1 0,4-1-1 16,-4 0-2-16,-4-1-3 0,-2-1 5 0,-4 1-5 16,-1-1 2-16,1 0 1 0,-9 0-14 0,-1 1-31 15,-1 0-39-15,-2 1-46 0,-4 0-68 16,1 0-100-16,3-1-36 0,-4 2 2 0,-2-1 24 16</inkml:trace>
  <inkml:trace contextRef="#ctx0" brushRef="#br0" timeOffset="-49571.92">31739 12409 52 0,'-71'21'57'0,"5"-3"-24"0,-4-4-20 16,-2-3-6-16,-3-4-13 0,-1-5-8 0,-1-6 1 16,-3-7 2-16,-7-5 2 0,-2-11 5 15,-8-9 4-15,-3-13 8 0,-7-14-19 0,2-15-34 16</inkml:trace>
  <inkml:trace contextRef="#ctx0" brushRef="#br1" timeOffset="-32070.89">3859 12402 113 0,'-4'-2'296'16,"4"0"37"-16,0 0 32 0,-2 0-87 16,-2-1-58-16,4 2-26 0,0-2-21 0,-4-2-19 15,2 0-27-15,-2-2-26 0,-3-1-23 0,3-2-24 16,-2 1-22-16,-4-2-13 0,-1-2-6 15,3-1-8-15,-6 0-2 0,1-3-1 16,-1 1-4-16,-3-2-4 0,7 0-11 0,-7 0-36 16,7-2-55-16,2 2-62 0,-3 0-75 0,1 0-96 15,6 0-62-15,-2 2-5 0,2 0 35 16,2 3 50-16</inkml:trace>
  <inkml:trace contextRef="#ctx0" brushRef="#br1" timeOffset="-31914.31">3562 11983 122 0,'-7'-3'272'16,"1"-1"19"-16,2 4-11 0,4-2-97 0,-6-1-64 16,6 0-44-16,-6 0-26 0,6-1-25 15,-4-1-10-15,2 1-5 0,-3-4-8 0,-1 1-10 16,2-4-22-16,4 1-36 0,-6-4-52 16,6 3-84-16,-4-2-51 0,4 2-22 0,-2 3 5 15</inkml:trace>
  <inkml:trace contextRef="#ctx0" brushRef="#br1" timeOffset="-31765.71">3402 11805 210 0,'-4'-7'250'0,"4"3"12"0,-2-2-72 16,2 2-65-16,0-2-41 0,0 0-28 0,0 0-18 16,-4-1-16-16,4 0-15 0,0-2-28 0,-4 0-42 15,2-4-72-15,-2 1-69 0,2-3-38 16,-2 4-18-16,-3-2 11 0</inkml:trace>
  <inkml:trace contextRef="#ctx0" brushRef="#br1" timeOffset="-31614.11">3295 11609 45 0,'-2'-4'257'16,"2"1"26"-16,0 0 13 0,0-2-95 16,2 3-68-16,-2-3-43 0,0 0-34 0,0-2-20 15,0 0-14-15,-2-1-15 0,-2-1-3 0,-2 0-8 16,1 0-10-16,-5-1-29 0,4-2-52 15,0-1-70-15,-5 0-69 0,5 1-36 16,-4-1-10-16,0 2 20 0</inkml:trace>
  <inkml:trace contextRef="#ctx0" brushRef="#br1" timeOffset="-31460.52">3028 11335 203 0,'-2'-6'249'0,"4"0"20"16,-2 0-78-16,4 0-57 0,1 0-38 0,-3 0-25 15,-2 0-22-15,4 0-21 0,-4 0-13 0,-4-2-8 16,-3 3-14-16,3-3-29 0,-6-1-48 0,2-1-68 16,-3-1-70-16,-3-1-33 0,2-1-13 0,-3 1 18 15</inkml:trace>
  <inkml:trace contextRef="#ctx0" brushRef="#br1" timeOffset="-31298.96">2782 11064 236 0,'-4'-6'263'15,"4"0"19"-15,0 0-86 0,0 0-56 0,0 0-42 16,-2 1-26-16,2-1-27 0,0 0-16 0,-4 0-16 16,-6-3-7-16,3 0-2 0,-5-1-9 15,-2-2-22-15,-3-4-35 0,-4 0-35 16,3-2-54-16,1-1-68 0,-3 1-35 0,-3 0-4 16,6 0 21-16</inkml:trace>
  <inkml:trace contextRef="#ctx0" brushRef="#br1" timeOffset="-31158.33">2495 10741 143 0,'0'-7'213'15,"0"-1"-2"-15,0 1-55 0,0-1-37 16,0 2-27-16,4 0-15 0,-4-1-17 0,6-1-14 16,-6 0-10-16,4 1-11 0,-4-2-12 0,-4-1-4 15,-2-3-7-15,2 2-4 0,-6-3-7 16,-3-2-13-16,3-2-32 0,-2 0-34 16,-3-1-45-16,3-1-64 0,-3-1-34 0,7 1-4 15,0 1 20-15</inkml:trace>
  <inkml:trace contextRef="#ctx0" brushRef="#br1" timeOffset="-31025.11">2369 10374 181 0,'6'0'228'0,"-6"0"-4"0,4 0-64 15,-2 0-52-15,2-1-30 0,-4-1-28 16,0 2-15-16,0-2-15 0,0 2-6 0,0-3-9 16,-6 0-16-16,2 0-23 0,2-2-45 15,-2-2-69-15,-2-1-54 0,2-2-28 0,-3 1-4 16</inkml:trace>
  <inkml:trace contextRef="#ctx0" brushRef="#br1" timeOffset="-30859.02">2336 10290 150 0,'0'3'195'16,"6"0"-27"-16,-6-2-51 0,0 1-39 0,0-1-21 15,4 0-13-15,-4-1-12 0,0-1-4 0,0 0-12 16,-4-1-4-16,4 1-5 0,-6-2-7 15,6 0-24-15,-4 0-58 0,4-2-68 16,0-1-36-16,0 0-21 0,0 0-7 0</inkml:trace>
  <inkml:trace contextRef="#ctx0" brushRef="#br1" timeOffset="-28705.9">3529 11614 87 0,'4'-2'246'0,"2"1"21"15,-6 0-15-15,6 0-69 0,-6-1-48 16,4 2-25-16,-2-2-22 0,2 2-13 0,1 0-16 16,-3 0-16-16,2 2-14 0,-4-2-8 0,6 2-8 15,-6-1-5-15,4 1-3 0,2 2 2 16,1-1 0-16,-1 1-2 0,4 2 0 0,0 0-1 15,1 2-2-15,1-1-2 0,3 2 1 16,5 2 1-16,-1-1 0 0,2 1 2 0,5 1 0 16,1 0-7-16,0-1-2 0,2 2-2 15,2-1 7-15,-2-1 0 0,4 0 0 0,-2-2 7 16,2 0 2-16,-4 0-3 0,2-1-2 16,-2-2 0-16,-2 0-4 0,0-3 0 0,0 0 0 15,-7-3 8-15,7 0-1 0,-8-2 1 16,6 1 4-16,-7-4-5 0,3 1-1 15,2-2-1-15,1 0-4 0,-1-3 2 0,0 0 0 16,0-2-3-16,2-1-2 0,-3 0-1 16,5-1-4-16,-4-1 1 0,2-1-1 0,-3 0 2 15,5-1 1-15,-4-1-2 0,0 2 4 16,4-1-1-16,-7-1-4 0,3 2 2 0,-2-1 2 16,-3-2 3-16,3 0 0 0,-4 3 0 15,-1-3 7-15,1 1 5 0,-3-1-1 0,3 2 4 16,-5-3 0-16,5 0 4 0,-3 0-5 15,3-1-2-15,3-1-4 0,-1 0 0 0,1 0-1 16,3-1-2-16,0 0-2 0,4 0-3 16,0 1 6-16,0 2-3 0,4-2-3 15,-2 1 0-15,2 2-1 0,2 0 1 0,0 2-4 16,0-1 4-16,4 0 0 0,0 3 2 16,-2-1 0-16,7 3-2 0,-7 0-2 15,6 1 0-15,-6 2 0 0,7 0-3 0,-5 2 2 16,-2 0 1-16,2 2-5 0,0 0-6 15,-4 2 0-15,5 0-1 0,-5 2 1 0,4 1 0 16,-2 1 5-16,-2 0 7 0,2 1 2 16,0 1-2-16,-4 0 1 0,7 2 0 0,-9-1 1 15,4 1-1-15,0 2 1 0,-2-1 4 16,2 0-4-16,-4 2 3 0,2-1-4 16,-4 1-1-16,0 1-2 0,-5-2-2 0,1 1 4 15,-6-1 0-15,-3-2 0 0,-2 0 1 16,-1 0 0-16,-5-2 0 0,2-1-1 0,-6-1-2 15,-2-1 3-15,0-1-4 0,0-3 2 16,-6 0 2-16,2-3 0 0,-6-2 0 16,1-2 2-16,-1-1 0 0,-4-4-3 0,1-2 0 15,3-1-2-15,-1-3 1 0,1 0-1 16,4-1 2-16,4-1 1 0,-2 0 0 0,8 2 0 16,-2-1 0-16,2 0 0 0,8 2 0 15,-1 1-3-15,5 0 0 0,1 1 2 0,4 1-1 16,1 0-4-16,1 0 0 0,4-1 4 15,4 5-1-15,2-3-4 0,0 4-2 0,0-2 8 16,4 1 0-16,1 1 0 0,-3-1 1 16,2 2 3-16,0 0 6 0,2 2-5 0,-1-3-1 15,1 5 0-15,2-3-1 0,-2 2 0 16,5 0-4-16,-5 0 0 0,5 0 0 16,3 0 1-16,-3-1-3 0,1 1 0 0,3-4 0 15,1 3 4-15,-1-2 0 0,-3 0-4 16,3-1 3-16,1-2 4 0,-1-2 10 0,-3 1-1 15,3-2 2-15,-5-3 4 0,7 0 3 16,-7-2-8-16,5-1-7 0,-3-1-2 16,-1-2-1-16,-5 0-1 0,2-5-1 0,-1-1 2 15,-3-3 0-15,0 0-3 0,-4-3 0 16,-6 0-1-16,-4-1 1 0,-1-3 0 0,-5 2 0 16,-3 2-2-16,-7-2 2 0,-1 1 2 15,-2 5 0-15,-4 3-2 0,-4-1-1 0,-2 6 1 16,2 1 1-16,-9 1 1 0,3 3-2 15,-1 3 0-15,5 1 0 0,-4 1 3 0,0 2-5 16,3 2-6-16,1 1-29 0,2-3-49 16,4 1-80-16,4-1-99 0,-2 0-52 15,9 2-18-15,-1-3 13 0</inkml:trace>
  <inkml:trace contextRef="#ctx0" brushRef="#br1" timeOffset="-27794.83">6348 11087 62 0,'-2'-4'186'0,"2"1"-15"16,0-1-27-16,0 2-21 0,0-1-14 16,6 1-11-16,-6 0-14 0,6 2-7 0,-1 0-7 15,1 1-8-15,4 0-4 0,0 4-5 16,3 0 0-16,-3-1-4 0,7 2-5 0,-1 3-7 16,1-2-3-16,3 4-4 0,1-1-5 15,-2 1-6-15,8 1-3 0,-5 1-2 0,9 3-2 16,-4-4 2-16,2 0 12 0,2-2 16 15,2-3 8-15,-2-2 6 0,-2-3 3 0,2 1-1 16,-2-6-12-16,-2 0-13 0,0-2-12 16,0-2-8-16,-4-2-6 0,-1 0-4 15,-5 0-6-15,-1 0-13 0,-1 0-32 0,-3 0-49 16,3 0-72-16,-3-2-118 0,-2 4-59 16,1-2-20-16,-5 3 12 0,4 1 40 0</inkml:trace>
  <inkml:trace contextRef="#ctx0" brushRef="#br1" timeOffset="-27123.06">7192 11126 133 0,'10'4'260'0,"-4"-4"16"15,4 3-17-15,5 1-98 0,-3 3-49 0,5 1-34 16,-1 1-21-16,1 2-13 0,4 1-10 16,-1 1-10-16,-3 4-8 0,5-1-6 0,-5 2-4 15,4 0 2-15,-3 0-1 0,1-1-7 16,-3-1 0-16,-3-3 3 0,-3-2 7 0,-4-2 5 16,1-3 9-16,1-1 7 0,-6-4 8 15,-2-2-2-15,-2-4-6 0,-2-3-5 0,-2-5-8 16,-1-2-4-16,-3-3-1 0,0-3-1 15,-1-3 1-15,1-3 0 0,0 0-4 16,-1-1-2-16,5-1-3 0,-4 2 3 0,4 2 3 16,3 0 14-16,-1 6 14 0,4-1 9 15,0 6 4-15,7 2 6 0,-1 2-8 16,8 7-13-16,3 3-11 0,6 3-10 0,1 5-3 16,5 4-8-16,2 3-3 0,2 2 0 15,0 2-7-15,0 2-10 0,-6 0-32 0,2-2-42 16,-2 3-56-16,-2-4-72 0,-6-2-99 15,-3-2-46-15,-1-4 1 0,-5-1 29 0</inkml:trace>
  <inkml:trace contextRef="#ctx0" brushRef="#br1" timeOffset="-26866.75">7812 11087 100 0,'4'4'288'16,"-4"-3"26"-16,6 1 27 0,-6 0-96 0,4-2-49 16,-4 1-39-16,2-2-26 0,2-1-19 15,0 0-24-15,-1-3-20 0,3 1-26 0,2-3-16 16,-2 0-15-16,0-1-3 0,5-4-5 16,-5-3-4-16,4-2-5 0,1-2-2 15,1-4-6-15,-2-1-18 0,-3-3-32 0,3 0-41 16,0-1-35-16,1-2-40 0,1 3-48 15,-2-2-47-15,1 4-27 0,-1 1 9 0,2 2 23 16</inkml:trace>
  <inkml:trace contextRef="#ctx0" brushRef="#br1" timeOffset="-26634.37">8018 10435 77 0,'4'-1'242'0,"3"1"16"16,-1 0-10-16,2 1-87 0,0 2-42 0,3 3-35 15,3 3-11-15,-1 3-8 0,3 4-4 16,1 4-11-16,-1 3-8 0,5 2-8 0,2 4-9 16,1 1-7-16,-1 3-15 0,4 0-11 15,-4 0-35-15,4 0-66 0,-5-4-109 0,5 0-58 16,-6-2-25-16,0-1-10 0,-5-4 28 15</inkml:trace>
  <inkml:trace contextRef="#ctx0" brushRef="#br0" timeOffset="-8798.84">13232 13729 52 0,'-11'-13'318'0,"5"0"46"0,4 1 31 16,-2 1-46-16,4 3-92 0,0-1-35 0,0 3-14 15,-4 0 5-15,4 2 18 0,0-1 28 16,0 1 24-16,4 0 10 0,-4 3-4 0,0 1-24 16,0 0-33-16,0 1-37 0,4 4-39 15,-2 3-37-15,-2 2-32 0,6 5-22 0,-2 2-17 16,3 3-12-16,-3 5-10 0,6 5-10 16,-4 4-7-16,5 8-4 0,1 4-4 15,-2 4-1-15,5 5-2 0,-3 2-5 0,5 5 1 16,-1-1 0-16,-1 1 1 0,1-2 3 15,1-1 1-15,-5-5 3 0,3-2 0 0,-7-4 0 16,2-3 1-16,1-6-2 0,-1-4 0 16,-4-5 0-16,0-6 3 0,-1-5 1 0,1-2 1 15,-2-5-1-15,-2-5 1 0,6-4-1 16,-2-4-4-16,1-4-1 0,3-4-4 0,0-1 10 16,1-4 4-16,1-1 3 0,5 0 1 15,3-1 1-15,1 1 2 0,2-2-9 0,-1 2-5 16,9 0-3-16,-4-1-3 0,2 1-2 15,2 0-2-15,-2 0-4 0,-2-1-3 0,2 0-9 16,-2-4-10-16,0 2-15 0,-2 0-31 16,-3 1-41-16,1-1-64 0,-2 1-84 15,-5 1-89-15,1 1-79 0,-7 2-56 0,0 4-57 16,-3-4-46-16,-5 4 33 0,2 0 63 16,-4 2 80-16,-4 0 81 0</inkml:trace>
  <inkml:trace contextRef="#ctx0" brushRef="#br0" timeOffset="-8458.75">13858 14180 107 0,'-12'-7'205'0,"1"0"-8"0,1 0-39 0,4 1-24 16,-5 4-7-16,5-1 2 0,0 1 5 16,2 1 19-16,4-1 16 0,0 2 19 0,0 2 21 15,4-1 13-15,6 1 10 0,1 3 1 16,1 1 6-16,9 1-2 0,-3 0-11 0,9 2-10 15,0 0-8-15,6 2-4 0,0 0-10 16,4-1-16-16,1 3-19 0,-1 2-20 0,2-1-22 16,-6 1-28-16,0 0-26 0,0 1-17 15,-6-1-12-15,-6-1-10 0,2 1-8 0,-7-2-8 16,-6 1 1-16,1-1-4 0,-5 2-3 16,-2 0 1-16,-8 1 0 0,2 2-1 0,-6 2-2 15,-5-1-2-15,-1 3-4 0,-3 0-1 16,1-1-4-16,-7 2-3 0,2-1-8 15,-1-1-12-15,1 2-44 0,-2-1-99 0,3 1-135 16,1-1-137-16,-2-1-159 0,5 0-118 16,3-1-25-16,-1-1 63 0,3 1 118 15,5-4 132-15</inkml:trace>
  <inkml:trace contextRef="#ctx0" brushRef="#br0" timeOffset="-6675.24">15119 14509 282 0,'10'17'467'15,"7"2"57"-15,-5 5 26 0,5 0-98 16,3 3-114-16,-3 0-94 0,-1-1-60 0,1-1-23 15,-7-3-2-15,5-2-6 0,-7-3-13 16,-4-5-23-16,0-4-30 0,-4-1-30 0,-4-7-27 16,-2-5-16-16,-4-5-4 0,-1-5-4 15,1-5-4-15,-7-5-1 0,5-2-1 16,-2-5-1-16,-3 1 0 0,7-2-4 0,-3 1 4 16,9 4-3-16,-2 0 2 0,6 6 2 15,0 1 0-15,6 5 2 0,2 1 0 16,1 4 0-16,5 0 4 0,-1 6-2 0,3 0-2 15,5 2-1-15,-1 2-1 0,3-1 0 16,4 2-2-16,-4 2 1 0,8-2 1 0,-4-2 3 16,2 0 6-16,-2 0-1 0,-1-1 4 0,1-3 2 15,2-1 1-15,-8-3-5 0,2-1 0 16,-3-2-3-16,1-1-1 0,-5-6-4 0,-3 2-2 16,-3-5-2-16,-4-1 1 0,-1-3-3 15,-3-2 0-15,-4 0 0 0,-3 0-2 16,-1 2-1-16,-4 1-6 0,0 3 3 0,-3 1-5 15,3 6-10-15,-3 4-11 0,-1 8-2 16,4 5-4-16,-3 7 3 0,3 10 2 0,-3 6 9 16,3 4 11-16,0 6 4 0,4 4 6 15,-3 4 0-15,7 3 5 0,2 3 11 0,2-2 4 16,7 3 13-16,1-1 8 0,2-3 12 16,1 0 2-16,7-3 1 0,-3-3-3 0,4-5-4 15,1-5-9-15,1-5-10 0,2-6-5 16,-2-8-7-16,4-5-7 0,-1-10-6 0,-3-7-6 15,4-10-5-15,0-10-5 0,2-8-7 16,-4-7 1-16,-3-7-4 0,1-3-5 16,-6-2-7-16,-1-2-13 0,-8 3-16 0,-1 4-30 15,-7 4-15-15,0 4-12 0,-4 7 2 16,1 4 14-16,-1 6 21 0,0 7 28 0,4 4 25 16,0 8 20-16,0 5 12 0,0 7 8 15,4 5 10-15,0 7 12 0,-1 7 7 0,1 4 12 16,-2 7 15-16,2 4 14 0,2 3 11 15,-2 7 7-15,2 4 3 0,1-1-5 0,3 3-13 16,0 3-19-16,-4-3-15 0,9 2-14 16,-3-4-20-16,-1-2-10 0,1-5-26 0,3-7-65 15,-3-4-93-15,2-7-107 0,-1-7-101 16,1-6-140-16,-1-7-63 0,1-10 16 16,-1-2 69-16,-3-7 93 0</inkml:trace>
  <inkml:trace contextRef="#ctx0" brushRef="#br0" timeOffset="-6511.68">16239 14497 83 0,'2'-13'291'16,"3"0"31"-16,-5 5 21 0,4 0-100 16,-2 1-58-16,-2 4-30 0,-2-1 0 0,-2 2 14 15,-7 0 34-15,-5 1 39 0,-5 1 19 16,-2 1-5-16,-10 2-30 0,0 3-36 0,-4 1-57 16,-2 3-56-16,-1 2-52 0,-1 0-99 15,8 3-130-15,0-1-136 0,2 3-160 0,8 1-81 16,7 0-27-16,-1-1 46 0,7 1 111 15</inkml:trace>
  <inkml:trace contextRef="#ctx0" brushRef="#br0" timeOffset="-5781.1">16202 14413 138 0,'-6'-4'224'0,"0"1"18"0,-3 3-68 16,3 0-29-16,0 1-15 0,-4 2-4 16,3 2 7-16,1 2 11 0,-2 2 7 0,6 1 5 15,-2 4 5-15,4 1-4 0,4 3-14 16,2 3-14-16,9 1-23 0,-3-1-25 0,5 5-26 16,5-2-20-16,5 1-12 0,0 2-15 15,4-4-6-15,-2 1-4 0,4-3-4 16,-2-3-3-16,-4-4-5 0,0-4 1 0,-9-3-3 15,3-5 3-15,-9-5-1 0,-1-6 3 16,-1-4 2-16,-6-2 0 0,-2-3 1 0,-2-2-2 16,-2 1 1-16,-2 1-2 0,4 1 2 15,-4 2 0-15,4 2 4 0,4 5 1 0,-4 1 0 16,6 4 2-16,3 3 1 0,-3 3-1 16,4 3 0-16,-2 1-2 0,7 2 4 15,-3 2 0-15,3-1 0 0,-3 1 0 16,3-2 2-16,-3 0-2 0,3-2 0 0,-3 0 0 15,-2-2 0-15,3-2 0 0,-3-4-2 0,-4-4 2 16,-2-4-2-16,3-4 1 0,-3-6-2 16,-2-3 1-16,-2-5 1 0,0-3-1 15,-2-3 2-15,-2 0 0 0,4-1 3 0,-7 1 3 16,7 1-2-16,-4 2-2 0,4 3 5 0,0 3-1 16,0 2-2-16,4 4-1 0,0 3 2 15,3 1 1-15,-1 4-3 0,0 1-1 16,0 1 5-16,5 2-1 0,-1 3 1 0,-4 3 1 15,4 0 4-15,1 1-1 0,-1 6-2 16,3-1 1-16,-3 3-5 0,4 1-2 0,-5 4-2 16,5-2-1-16,-1 1-4 0,-3 2 0 15,4 1 0-15,-1-4 4 0,-3 3-3 16,2-2-1-16,-1-3 4 0,-1-1-2 0,0-2-3 16,-3-2-3-16,3-3 2 0,-4-4 1 15,0-4-1-15,-1-1 6 0,1-5 0 0,-2-2 2 16,0 1 1-16,-2-1-2 0,2 0 4 15,-2 3-1-15,2-1-3 0,3 3 4 16,-3 1 1-16,2 2 2 0,0 2 0 0,4 1-6 16,1 3 1-16,1 1 0 0,-1 4-3 15,5 1-4-15,1 1-4 0,3 2-2 0,1 2-24 16,2 2-51-16,4-1-57 0,2 0-48 16,-3-1-68-16,7-2-99 0,-2-2-44 0,-2-1 17 15,-2-5 36-15,-6 3 45 0</inkml:trace>
  <inkml:trace contextRef="#ctx0" brushRef="#br0" timeOffset="-5008.11">18373 13821 171 0,'-5'-6'381'0,"3"3"55"16,-2 3 42-16,4 3-79 0,0 4-81 0,-4 4-43 15,-2 2-39-15,0 5-17 0,-1 5 0 0,-3 3-1 16,4 2-9-16,-2 3-17 0,6 2-25 16,-3 3-30-16,3 0-31 0,4 3-26 15,3 0-25-15,1 1-13 0,8-2-16 0,-1-1-14 16,3-2-8-16,5-2-9 0,-2-5-4 0,1-5-5 16,3-3-2-16,2-9 2 0,-7-4-1 15,7-9-2-15,-6-7-2 0,1-5 5 16,-3-5 1-16,-5-3 5 0,-1-1 1 0,-1 4 0 15,-4-2 1-15,-2 7 0 0,3 4-1 16,-3 5 1-16,-2 4 3 0,2 5 1 16,-4 7 1-16,4 4 1 0,-2 5 4 0,2 0 0 15,-2 5 0-15,2-2 3 0,7 3 2 0,-5-1 1 16,4 1-3-16,7 1 0 0,-1-3-2 16,5 0-1-16,2-5-4 0,4-2 0 15,0-5-1-15,1-5-2 0,3-4-2 0,-2-6-2 16,-2-6 1-16,0-6-4 0,-6-4 2 15,-5-5 0-15,-5-7 0 0,-5 0 8 0,-2-2 3 16,-8 0 0-16,0 0 2 0,-2 2 2 16,-5-1-1-16,-1 7-3 0,1 0-4 15,-5 6-1-15,4 2-3 0,-7 7 2 0,7 4-2 16,-9 4 0-16,4 7 2 0,1 5-8 16,-1 0-31-16,5 5-62 0,-3-1-84 15,3 4-100-15,-2-1-85 0,5-2-82 0,1 2-73 16,6-4-33-16,-2-1 30 0,8-1 73 0,-2-2 71 15</inkml:trace>
  <inkml:trace contextRef="#ctx0" brushRef="#br0" timeOffset="-4605.19">19080 14088 37 0,'-5'-5'267'0,"-1"4"22"0,6 1 15 0,-4 1-80 16,-2 4-44-16,2 2-27 0,2 2-3 16,-2 3 21-16,1 2 18 0,-1 4-2 0,8 0-17 15,-1 3-24-15,3 0-33 0,4 1-35 16,0-1-30-16,7 2-25 0,-3-2-8 15,3 0-9-15,2-1-3 0,-3-4-5 0,5-2-1 16,-5-3 3-16,1-5 0 0,-1-3 0 16,-1-5 1-16,-3-5 5 0,-1-5-1 0,-1-5 0 15,0-4 1-15,-4-1 1 0,1-3 0 16,-1-1-2-16,-2 4-4 0,0 3 3 0,2 1-4 16,1 5 0-16,-1 4 10 0,2 4 4 15,0 3 6-15,3 4-2 0,-1 3-6 0,2 6-19 16,3 0-50-16,-3 5-67 0,3 0-66 15,-3 2-57-15,5 0-62 0,-3-3-62 16,-2-3-37-16,-1 0 21 0,-1-5 38 0,0 0 49 16</inkml:trace>
  <inkml:trace contextRef="#ctx0" brushRef="#br0" timeOffset="-4309.05">19509 14092 167 0,'3'-13'255'0,"1"4"29"16,2 2-55-16,-2 0-43 0,2 6-24 0,0-2-15 15,-1 4-4-15,1 2-8 0,4 2-8 16,-4 0-7-16,5 3-15 0,-5 2-16 0,4 1-16 16,1 1-20-16,-1 0-11 0,-4-1-13 15,6 5-8-15,-3-3-7 0,-1-1-7 0,0-1-2 16,-2-2-3-16,-1-3-2 16,-3-1 0-16,2-5 1 0,-2-4 1 0,-4-4 1 15,-2-5-2-15,4-5-1 0,-2 0 4 0,-3-3-2 16,5 1-4-16,-4 0 1 0,4 3 5 15,4 1 0-15,-4 6-2 0,7 0 4 0,-1 9 2 16,4 1-4-16,1 6-5 0,3 2-3 16,-2 4-18-16,1 2-20 0,3 3-42 15,3 2-64-15,4-1-103 0,-1 2-104 0,11-2-43 16,1-1-10-16,-1-1 26 0,8 1 56 16</inkml:trace>
  <inkml:trace contextRef="#ctx0" brushRef="#br0" timeOffset="-3975.08">20001 13678 40 0,'0'-9'299'0,"5"2"36"16,-5 5 31-16,4 4-41 0,-2 2-55 15,-2 3-9-15,0 5 3 0,0 4 17 0,0 3 17 16,0 6 10-16,4 3-10 0,-4 5-28 16,2 4-31-16,2 6-44 0,2 1-44 0,3 6-44 15,-1-1-34-15,2 2-32 0,7-1-24 16,-1 2-22-16,1-2-41 0,3-4-89 15,3-3-123-15,-2-3-123 0,6-7-151 0,2-5-121 16,-2-9-38-16,-1-3 47 0,-1-10 103 16,0-6 118-16</inkml:trace>
  <inkml:trace contextRef="#ctx0" brushRef="#br0" timeOffset="-3794.93">20349 14151 164 0,'-6'-17'266'0,"1"3"41"0,-5 4-15 0,4 1-16 16,-4 3 27-16,-3-1 48 0,-3 2 36 15,-5 1 20-15,-2 1-2 0,0 1-33 0,-3 2-58 16,-5 3-73-16,2 0-68 0,-2 0-57 16,-2 3-48-16,6 0-41 0,-2 1-55 0,2 0-78 15,2 0-114-15,9-1-114 0,-3 0-93 16,4-4-93-16,9 1-95 0,2-6-12 0,2 1 68 16,4-4 86-16,2-4 86 0</inkml:trace>
  <inkml:trace contextRef="#ctx0" brushRef="#br0" timeOffset="-3446.01">20245 13584 154 0,'27'-32'303'0,"-4"3"41"15,4 7 20-15,4 3-51 0,-2 3 16 16,4 6 30-16,-2 4 22 0,2 3 23 0,0 4-3 16,0 6-29-16,0 2-62 0,4 4-69 15,-4 4-62-15,-2 1-57 0,-2 7-41 0,-2 2-27 16,0 4-18-16,-4 4-13 0,2 1-8 15,-9 6-5-15,-3 3-5 0,1 3-4 16,-6 3-1-16,-3 2 0 0,-5-1-1 0,-5 0-1 16,-1 2-1-16,0-5-1 0,-4-2-1 0,-1 0 0 15,-1-5-2-15,2-3 1 0,-3-3-1 16,3-3 0-16,-5-5-3 0,9-2 2 0,-4-6-1 16,-1-2-2-16,5-5 5 0,6-1-4 15,-6-4 1-15,10-5-2 0,-2-3-2 0,4-3-3 16,9-5-6-16,-3-2-7 0,5-2-14 15,4-2-23-15,-1-1-33 0,3-1-41 16,4-4-57-16,-4 0-65 0,3 1-64 0,-3-1-42 16,-2 1-32-16,2-2-22 0,-7 0-13 15,1-3-11-15,-3 0 23 0,-1 1 39 16,-5-2 51-16</inkml:trace>
  <inkml:trace contextRef="#ctx0" brushRef="#br0" timeOffset="-3291.45">21018 13930 195 0,'-6'-17'210'0,"-4"1"-30"0,0 3-28 15,-3 1-23-15,-1 1-4 0,-3 3-3 16,-1 3 5-16,-7 5 0 0,2 0-11 0,0 0-14 16,-4 5-21-16,1 3-16 0,-1 1-22 15,0 1-13-15,0 3-14 0,4 0-7 0,0 2-17 16,3 0-39-16,-1 1-56 0,9 0-79 16,-1-1-94-16,5 0-51 0,2-2-14 0,6 1 22 15</inkml:trace>
  <inkml:trace contextRef="#ctx0" brushRef="#br0" timeOffset="-2938.39">21043 13816 97 0,'2'-3'236'15,"-2"3"12"-15,4 3-38 0,-1 2-73 16,1 2-47-16,-4 4-25 0,0 1-19 0,0 1-6 15,0 3-12-15,0 0-8 0,0 1-1 16,0-1-9-16,0 0-4 0,0-1-4 0,-4 0 2 16,4-1 0-16,-3-5-2 0,3 2-1 15,-4 0 6-15,4-4-3 0,4 2-2 0,-1 0 1 16,1-2 3-16,6 2-1 0,-4 1-1 16,7 2 4-16,-3 2-2 0,7 1 2 15,-3 3 0-15,-2 0 2 0,5 2 3 0,-3-1-4 16,3 0 1-16,-5 2 0 0,-1-1-3 15,3-1-3-15,-6-1-2 0,3 0-2 0,-7-1 1 16,-4 0-1-16,0-3-3 0,-4 1 1 16,-7-1-5-16,-1-1-14 0,-9-3-30 0,-6 0-44 15,-1-4-75-15,-6-4-63 16,-7-2-32-16,2-2-2 0,-5-4 18 0</inkml:trace>
  <inkml:trace contextRef="#ctx0" brushRef="#br0" timeOffset="-2116.78">21725 12865 151 0,'7'-17'331'0,"3"7"36"16,-4 1 20-16,2 5-109 0,-5 2-66 0,-3 4-20 15,0 5-1-15,-7 6 24 0,-3 3 43 16,0 6 39-16,-3 7 13 0,-3 9-13 15,-5 7-26-15,0 5-43 0,-1 9-47 0,1 7-30 16,-2 5-26-16,5 8-18 0,-1 2-14 16,2 4-14-16,5 5-10 0,2 0-17 15,4 2-14-15,6-2-10 0,6 1-6 0,0-4-6 16,4-1-3-16,7-7-6 0,3 0-2 16,3-5-5-16,4-5-3 0,4-5-7 0,4-7-17 15,2-4-34-15,7-8-61 0,-1-7-99 16,1-8-129-16,-1-6-121 0,0-8-139 0,-3-5-93 15,-3-5-7-15,-4-5 66 0,-2-1 113 16,-8-1 114-16</inkml:trace>
  <inkml:trace contextRef="#ctx0" brushRef="#br0" timeOffset="-1547.36">22248 13465 241 0,'-6'-9'539'0,"6"3"105"0,-4 3 80 0,4 3-5 15,0 1-119-15,0 6-113 0,0 2-113 16,0 4-79-16,-2 4-60 0,2 7-50 0,0 4-43 15,2 6-35-15,-2 7-27 0,4 7-35 16,2 5-23-16,1 2-22 0,1 5-16 16,-2 0-19-16,0-1-22 0,5-4-28 0,-5-2-58 15,0-7-95-15,-2-5-135 0,2-5-132 16,-2-7-127-16,3-4-107 0,3-7-14 0,0-7 63 16,3-6 119-16,-3-8 134 0</inkml:trace>
  <inkml:trace contextRef="#ctx0" brushRef="#br0" timeOffset="-1250.15">22525 13809 151 0,'5'-14'346'0,"-3"7"55"0,2 3 51 0,-4 4-62 15,0 5-27-15,0 3-11 0,0 4 4 0,-4 1 3 16,4 2-4-16,-7 5-22 0,3-1-38 16,-2 2-45-16,4-2-49 0,-2 3-45 15,0-1-39-15,-2 0-29 0,6 1-23 0,0-1-16 16,0 1-14-16,6-1-13 0,-2 1-8 15,8-1-8-15,3 0-2 0,-3-3-4 0,9 0-1 16,-5-2-2-16,5-1-1 0,-2-3-2 16,1 0-1-16,-3-1-2 0,-1-1-1 0,-1-1 2 15,-5 0-5-15,-2 0-2 0,1 0-5 16,-7 2-6-16,2-2-9 0,-4 2-14 16,0 0-20-16,-4-1-37 0,-2 1-52 0,-1-2-69 15,-3-1-90-15,0-1-84 0,-3-4-72 16,-1-1-55-16,-3-6-70 0,5 1 6 0,-3-8 60 15,5-1 81-15,-2-3 84 0</inkml:trace>
  <inkml:trace contextRef="#ctx0" brushRef="#br0" timeOffset="-1045.7">22645 13680 107 0,'17'-36'281'0,"-7"5"29"0,5 6 5 15,-7 7-66-15,6 9-24 0,-3 6 0 0,-3 7 22 16,6 6 31-16,-3 6 29 0,-1 7 16 15,-2 5-6-15,3 5-29 0,-1 4-48 16,0 4-55-16,3 4-56 0,-3 1-44 0,7 3-36 16,-3-1-25-16,-1 0-19 0,3-2-16 15,1-2-43-15,-1-4-87 0,1-4-116 0,-3-2-117 16,3-7-151-16,3-7-106 0,-3-3-22 16,2-8 51-16,1-5 99 0,1-4 112 0</inkml:trace>
  <inkml:trace contextRef="#ctx0" brushRef="#br0" timeOffset="-880.27">23063 13886 58 0,'-10'-14'275'0,"-1"3"39"15,1 5 35-15,0 3-67 0,-3 3-30 16,-8 3-16-16,3 1-10 0,-7 5-15 0,-4-1-25 16,-2 2-32-16,-2-1-42 0,-4-1-46 15,4 2-72-15,0-3-103 0,0-1-136 0,6 0-142 16,0-2-73-16,8 1-36 0,1-5 20 15,5-3 75-15</inkml:trace>
  <inkml:trace contextRef="#ctx0" brushRef="#br0" timeOffset="-180.05">23598 13488 195 0,'-2'9'388'0,"-2"4"54"0,2 4 52 15,-6 6-74-15,2 2-61 0,-1 3-39 16,-3 3-25-16,4 6-6 0,-5 0-15 0,5 3-17 16,-2 3-26-16,2-1-37 0,4 1-43 15,-2-1-40-15,4-1-36 0,0-4-25 0,4-3-23 16,-2-1-12-16,4-8-7 0,4-3-4 16,1-5-8-16,3-7-3 0,-1-6-7 15,7-6-3-15,-1-9-8 0,-3-8-7 0,9-10-5 16,-2-6-8-16,0-12-12 0,-3-7-8 15,3-8-1-15,-2-4 3 0,-9-2 8 0,-2 0 9 16,-3 4 11-16,-3 6 6 0,-4 4 3 16,4 9 7-16,-4 8 5 0,0 5 6 0,0 8 11 15,2 5 10-15,-2 5 6 0,0 4 5 16,0 3 4-16,4 6 1 0,-4 4 14 16,-4 5 21-16,4 4 14 0,0 2 16 0,0 6 15 15,0 3 12-15,-2 4-2 0,2 3-16 16,2 4-12-16,2 3-15 0,0 2-19 15,2 5-18-15,1 1-14 0,5 2-10 0,-2 2-6 16,5-1-7-16,-3-2-2 0,5 1 0 0,-3-5-4 16,-1-4 2-16,-3-4-3 0,2-6 2 15,-1-5-3-15,-3-5 1 0,-2-5 0 0,0-3-3 16,1-9 1-16,-1-4-1 0,-2-9 2 16,2-4 3-16,0-7 1 0,-2-2 0 15,1-4 1-15,-3 1 1 0,-2 1 0 0,4 1 0 16,-4 6 0-16,6 3 3 0,0 1-2 15,-2 8 0-15,7 0-1 0,1 7-2 0,3 2-9 16,1 3-19-16,3 6-33 0,-1 2-46 16,5 1-74-16,0 2-105 0,0 2-115 15,3-1-91-15,1 1-67 0,-4-4-70 0,4-2-8 16,-6-4 62-16,-1-5 101 0,-1-4 95 16</inkml:trace>
  <inkml:trace contextRef="#ctx0" brushRef="#br0" timeOffset="262.93">24440 13714 105 0,'2'-12'206'16,"-2"0"5"-16,0 2-69 0,0-1-44 0,0 4-31 15,0-3-11-15,-2 2 1 0,-3 0 6 16,1 2 10-16,-4-1 5 0,0 4 16 0,-5-1 6 16,3 4 5-16,-7 4 0 0,1 0-1 15,-1 2-2-15,3 5-4 0,-3 0-10 0,5 3-10 16,2 4-14-16,-1 0-19 0,5 5-12 15,2 0-15-15,4 2-8 0,0 0-6 0,4 1-1 16,2-2-1-16,5-2-2 0,-5-1 5 16,4-3 1-16,1-3 9 0,1-5-1 0,-2-2 0 15,1-5-2-15,-5-3-7 0,4-4-2 16,-4-4-6-16,-2-2-2 0,3 0-1 16,-3-1 3-16,0 2 4 0,-2 2 3 0,-2 1 2 15,6 2-3-15,-6 1 3 0,4 2 1 16,3 1-2-16,-1 1-1 0,-2 2-4 0,2 1 0 15,4 2 3-15,-3-2-3 0,3 2 0 16,0 0 2-16,1 0 0 0,-5 0 2 0,8 0-4 16,-5-2 4-16,1-1 2 0,0 0 4 15,-4-1 1-15,5-4 4 0,-5 1 1 16,2-4 2-16,-2-3-3 0,-3-2-7 0,1-3-1 16,2-4-3-16,-6-4-4 0,0-1-4 15,4-2-3-15,-4-1 0 0,2-1-2 16,2-3-3-16,2 2-24 0,3-2-56 0,-1 4-65 15,8 0-117-15,1 4-91 0,8-1-49 16,-2 6 0-16,3 3 41 0</inkml:trace>
  <inkml:trace contextRef="#ctx0" brushRef="#br0" timeOffset="727.89">24686 12641 58 0,'-11'-22'285'0,"5"4"41"15,6 3 47-15,0 3-41 0,6 4-6 16,5 4 14-16,5 3 22 0,1 5 24 0,5 4 4 16,5 5-15-16,0 4-33 0,4 5-41 15,2 4-43-15,0 2-45 0,0 5-41 0,5 5-38 16,-5 2-32-16,0 5-33 0,0 3-23 15,0 2-17-15,-6 4-14 0,0 4-11 16,-1 2-8-16,-3 5 4 0,-2 0 0 0,-5 5 2 16,1 0 2-16,-11 2-4 0,-2 3 0 15,-4-1-8-15,-10 1-15 0,0 0-20 0,-9-2-31 16,-6-2-37-16,-2-4-55 0,-6-3-91 0,-6-2-105 16,-4-5-108-16,-5-2-104 0,-2-5-103 15,-3-4-21-15,-7 0 61 0,0-2 96 16,0-5 114-16</inkml:trace>
  <inkml:trace contextRef="#ctx0" brushRef="#br0" timeOffset="12652.75">21283 15415 428 0,'2'-3'546'0,"2"0"91"0,-2 3 69 16,2-3-112-16,-4 3-87 0,5 0-94 0,-3-1-83 15,2 1-62-15,-4 0-46 0,0 1-33 16,0 2-35-16,0 1-25 0,0 3-21 0,0 0-19 16,0 4-13-16,0 2-12 0,0 4-11 0,0 1-6 15,0 4-4-15,0 1-4 0,4 3-5 16,-2 6-5-16,4 3-3 0,-2 2-6 16,3 4-10-16,-1 4-3 0,2 0-5 0,0 2-9 15,3 2-9-15,-1-1-15 0,0-2-15 16,1-2-28-16,-5-2-35 0,4-5-52 0,1-4-69 15,-5-3-113-15,-2-4-135 0,2-7-122 16,-4-4-134-16,2-5-36 0,0-3 30 0,-2-6 104 16,3-4 135-16</inkml:trace>
  <inkml:trace contextRef="#ctx0" brushRef="#br0" timeOffset="12921.77">21670 15913 191 0,'6'-9'268'16,"-2"0"15"-16,-2 3-35 0,-2 0-53 0,-2 0-4 15,-6 2 25-15,1-1 66 0,-3 0 78 16,-6 1 58-16,-1 1 33 0,1 2-3 16,-5-2-30-16,-2 3-55 0,2 0-71 0,-3 3-65 15,-1 1-59-15,-2 0-46 0,0 5-36 16,-2-2-23-16,2 3-22 0,0 2-15 15,1 0-12-15,-3 2-13 0,2 1-16 0,0-1-33 16,0 2-78-16,0-1-151 0,6 0-207 16,-1-2-223-16,5 1-109 0,1-2-37 0,5-4 40 15,5-5 134-15,0-1 200 0</inkml:trace>
  <inkml:trace contextRef="#ctx0" brushRef="#br0" timeOffset="13902.4">22325 15583 345 0,'0'-6'480'16,"0"2"69"-16,0 1 50 0,4 1-116 0,-4 0-82 15,0 1-72-15,-4 2-56 0,4 6-33 16,-6 1-16-16,4 2-12 0,-7 5-17 0,7 4-25 16,-6 4-23-16,6 2-32 0,-2 4-24 15,2 3-21-15,-2 4-15 0,4 0-11 16,0 3-9-16,4 0-7 0,-2 1-6 0,4-1-6 16,4-3-5-16,1-1-2 0,-1-1-3 15,7-4-2-15,3-5-4 0,-1-4-1 0,6-6-3 16,-3-6-3-16,5-7-3 0,-4-7-1 15,0-8 1-15,-3-5-1 0,3-6 3 0,-6-5-1 16,1-3-3-16,-5 0 1 0,-7 2-2 16,0 3-1-16,-2 5 1 0,0 6 4 15,-2 6 3-15,-2 5 6 0,0 7 3 0,-2 4 1 16,-2 6 4-16,0 3-1 0,2 3 1 16,-2 3 0-16,4 0 3 0,0 4 0 15,0-1 1-15,4 2 2 0,2-1 1 0,0-1-1 16,5 0-1-16,5-1-1 0,1-4-4 0,8-1-2 15,-7-4-6-15,5-4-4 0,2-2-6 16,-2-4 1-16,-1-4-4 0,3-4-1 0,-2-5 0 16,-3-5 1-16,-3-3 2 0,-5-2 2 15,-1-5 1-15,-5-1-1 0,-6-1 1 16,-2-2 1-16,-6 0 0 0,-3 2-4 0,-1 2 3 16,-1 3-2-16,-7 1-5 0,3 4-10 15,-3 2-16-15,-1 3-35 0,4 4-51 0,1 4-64 16,-3 3-77-16,5 3-87 0,-3 3-71 15,7 5-35-15,2-1-16 0,-1 2-9 0,9 2-5 16,-6-1 32-16,6-1 52 0,4 2 56 16,-2-2 59-16</inkml:trace>
  <inkml:trace contextRef="#ctx0" brushRef="#br0" timeOffset="14639.96">22885 15759 11 0,'0'-7'291'0,"0"5"28"0,4 2 22 0,-2 2-46 16,2 5-95-16,-4-1-53 0,5 3-30 15,-5 3-6-15,0 1 12 0,0 4 17 16,0-1 10-16,0 1 6 0,2 2-2 0,2 1-13 16,2 2-26-16,0 1-28 0,5-1-27 15,3-1-21-15,-2 0-17 0,5-3-9 0,-1 0-10 16,5-4-3-16,-4-4-5 0,-1-4-3 16,1-2 0-16,-1-8 2 0,1-5 2 0,-7-4 4 15,7-8 7-15,-7-5-2 0,0-4 4 16,-3-1-2-16,-1 0-3 0,0 3-1 15,-2 3 0-15,2 3 15 0,-2 5 16 0,1 5 7 16,-3 1 9-16,8 8 5 0,-4 2 5 0,4 5-9 16,1 4-15-16,-1 3-10 0,3 6-5 15,-3 1-4-15,6 3-18 0,-1 0-25 16,-3 2-47-16,5-2-66 0,-3 0-69 0,-5-3-67 16,5-5-59-16,-4-4-60 0,-1-3-23 15,-5-6 10-15,2-5 40 0,-2-3 54 0,0-6 72 16,-2-4 96-16,-2-1 97 0,-2-4 88 15,2 0 56-15,-4 2 40 0,4-1 21 0,0 3 8 16,0 1-2-16,0 2 0 0,0 3 14 16,0 3 15-16,0 1 16 0,0 3 16 15,0 0 14-15,0 3 0 0,0 0-7 0,0 3-15 16,6 0-19-16,-2 3-26 0,3 3-31 16,-1 1-22-16,4 4-26 0,3 1-22 15,1 3-21-15,-2 1-9 0,5 1-11 0,-3-1-4 16,3 0-7-16,-5 0-4 0,-1-5 5 15,-1 0-2-15,0-2-1 0,-3-3-3 0,-1-4-3 16,-2-4-4-16,0-4-5 0,-2-4-2 16,2-5-1-16,-2-5-4 0,3 0 0 15,-5 1 1-15,6 1 0 0,-2 0 0 0,2 4 4 16,0 4 2-16,5 2 0 0,-1 5-5 16,2 3-3-16,3 2-9 0,1 3-15 0,1 4-33 15,-1 0-48-15,1 1-51 0,-1 1-45 16,-5-2-43-16,3-2-35 0,-5-2-18 0,1-2-6 15,0-8-16-15,-4-4-33 0,5-4-9 16,-5-4 21-16,-2-4 33 0</inkml:trace>
  <inkml:trace contextRef="#ctx0" brushRef="#br0" timeOffset="14807.51">23772 15472 109 0,'-2'-22'281'0,"-2"5"37"0,4 4-8 16,0 4-61-16,4 4-42 0,-2 5-35 15,4 3-17-15,-2 3 8 0,0 5 18 0,-2 4 27 16,3 4 20-16,-3 4 6 0,6 2-14 15,-2 4-33-15,0 0-43 0,0 5-50 0,5-1-45 16,-5 0-34-16,4 3-54 0,5-2-81 16,-3-2-91-16,3-2-81 0,1-5-94 15,3-1-121-15,2-8-35 0,-5-2 40 0,7-7 64 16,-3-2 71-16</inkml:trace>
  <inkml:trace contextRef="#ctx0" brushRef="#br0" timeOffset="14969.08">24072 15711 187 0,'-7'-9'227'16,"3"2"26"-16,-4 1-70 0,-6 1-25 16,-3 3 1-16,-4 1 16 0,-3 1 15 15,-12 1-1-15,1 1-14 0,-8 2-21 0,-5 2-29 16,3-1-33-16,-3-2-39 0,1 0-78 0,3-2-121 16,5-1-157-16,6-1-84 0,10-2-39 15,9-2-20-15,12-1 41 0</inkml:trace>
  <inkml:trace contextRef="#ctx0" brushRef="#br0" timeOffset="15626.32">24216 15091 326 0,'11'-16'480'0,"1"0"69"15,0 8 60-15,-1-1-74 0,3 1-66 0,-1 4-52 16,-3 1-42-16,2 3-35 0,-1 3-32 15,3 1-46-15,-3 2-57 0,-3 5-58 16,2 1-46-16,-4 4-31 0,5 3-25 0,-7 6-19 16,2 4-10-16,-6 5-5 0,4 3-3 15,-8 3 1-15,2 3-3 0,-6 2 5 0,1 1-1 16,-3-2-2-16,0 1-2 0,-3-4-1 16,3 2 0-16,0-1 0 0,-1-3 0 0,-1-2-1 15,8 1 4-15,-2-5-3 0,4-2 4 16,-3-2-4-16,5-5 2 0,5-2 1 0,-3-3 4 15,2-3-2-15,2-4 0 0,4-2 1 16,3-4-5-16,7-1-4 0,1-4-6 16,6-2-4-16,-2-2-9 0,6-3-5 0,2-1-5 15,0-3-9-15,0 0-12 0,0-1-16 16,2 1-24-16,-2-1-39 0,-4 1-56 0,2-2-69 16,-4 1-79-16,0-1-77 0,-8 2-52 15,-3-2-23-15,1 1 3 0,-1-2 29 16,-5-1 52-16,-5-1 76 0,-2 1 76 0,2-1 77 15,-8 1 69-15,-2 0 62 0,0-1 51 16,-2 3 35-16,-5 0 28 0,-1 1 21 0,-3 3 19 16,-1-2 27-16,-3 3 28 0,-6 0 35 15,-4 2 24-15,3 1 25 0,-1-1 14 0,-2 4-5 16,-2-1-18-16,2 2-31 0,-2 2-40 16,4 1-47-16,0 2-45 0,0 0-35 15,4 3-31-15,3-1-51 0,3 2-96 0,1 0-103 16,5 2-96-16,5 1-142 0,4-2-80 15,4 1-9-15,4-1 61 0,5-1 86 0</inkml:trace>
  <inkml:trace contextRef="#ctx0" brushRef="#br0" timeOffset="15923.15">24822 15588 90 0,'14'-9'285'0,"-5"3"24"15,1-1 16-15,-2 3-111 0,-8 3-66 16,2 2-41-16,-4 2-17 0,-2 2-4 15,-2 2 9-15,-2 0 11 0,2 4 18 0,-5-2 13 16,5 0 12-16,0 0 9 0,0 1 10 16,1-2 7-16,1 3-1 0,2-1-10 0,2-1-17 15,0 2-23-15,2-1-26 0,7-1-26 16,-3 3-20-16,6-1-15 0,5-1-13 0,1 1-10 16,-1 1-7-16,1 0 0 0,-1 0-4 15,4-2-3-15,-5 2 1 0,1-1-1 0,-1-1 0 16,-5 1-3-16,1-1-3 0,-8 1 0 15,2-1-9-15,-2 2-5 0,-8 0-11 0,-2 0-20 16,-6 0-62-16,-9 2-82 0,0-4-82 16,-5-1-103-16,-8-1-128 0,1-4-47 15,-4-2 25-15,4-4 61 0,0-1 77 0</inkml:trace>
  <inkml:trace contextRef="#ctx0" brushRef="#br0" timeOffset="16382.99">25572 14638 145 0,'7'-17'323'16,"3"4"30"-16,-4 3 23 0,0 4-104 15,-2 1-68-15,3 2-42 0,-7 5-11 0,-2 5 20 16,-7 8 27-16,1 8 33 0,-6 7 25 15,-3 7 17-15,0 8 2 0,-3 7-16 0,1 9-23 16,-1 4-27-16,-1 8-13 0,4 3-14 16,5 3-14-16,2 1-12 0,5 3-13 15,10-2-16-15,1 0-27 0,4 0-24 0,7-3-23 16,5-2-18-16,-1-2-15 0,10-7-13 16,-2-4-7-16,4-4-7 0,0-8-11 0,4-7-13 15,3-9-22-15,-3-6-39 0,0-10-83 16,0-6-127-16,-8-4-148 0,-2-7-166 0,-6-2-131 15,-9-4-37-15,-2-1 38 0,-3-3 115 16,-7 0 138-16</inkml:trace>
  <inkml:trace contextRef="#ctx0" brushRef="#br0" timeOffset="17336.36">25955 15729 150 0,'0'20'540'16,"8"-1"85"-16,0-3 46 0,-4 2 29 15,7-4-200-15,-5 1-154 0,0-5-127 0,2-2-72 16,-5-2-42-16,1-4-24 0,-2-2-21 0,-2-3-21 16,0-7-18-16,0-3-15 0,-2-7-10 15,-5-4-7-15,3-3-4 0,-2-4-5 0,2-3-1 16,-2 2-5-16,2-1-2 0,-3 2 0 15,7 2 0-15,0 3 6 0,0 5 5 16,0 3 9-16,7 1 7 0,-3 6 8 0,2 0 8 16,0 4-1-16,5 2 4 0,-1 3-4 15,4 2 5-15,3 4 0 0,-1-1-12 0,1 3-1 16,2-2-4-16,-3 4 22 0,5-2 18 16,-1-2 18-16,-1 2 16 0,2-1 12 15,-1-2 4-15,-1-2-23 0,2-1-22 0,-1-1-22 16,1-5-13-16,-2-3-10 0,1-2-8 15,-3-4-4-15,-5-1-2 0,3-4 0 16,-3-2-1-16,-4-1 0 0,-6-2 0 0,3 1 1 16,-5 0 0-16,-5 1-2 0,3 3 0 15,-2 6-3-15,0 2-1 0,-2 4 1 0,-4 5 0 16,-1 4 3-16,3 9 2 0,-7 3 9 0,3 7 3 16,-2 5 6-16,1 4 4 0,-1 2 6 15,3 5 8-15,5 2 5 0,0 2 21 16,2 4 20-16,-2-2 22 0,6 2 15 0,0-3 9 15,6 0 0-15,-2-2-15 0,2-3-20 16,0-4-23-16,5-1-21 0,-3-7-21 0,0-5-15 16,7-4-18-16,-3-4-19 0,5-7-30 15,3-5-50-15,3-7-71 0,4-5-99 0,-4-7-116 16,4-3-98-16,-7-2-98 0,1-3-92 16,-3 1-2-16,-7 0 63 0,-1 0 104 15,-4 3 105-15</inkml:trace>
  <inkml:trace contextRef="#ctx0" brushRef="#br0" timeOffset="17857.15">26536 15480 150 0,'0'0'359'0,"0"3"44"15,0 1 39-15,4 2-72 0,-2 2-49 0,2 4-24 16,-2 0-17-16,-2 4 1 0,4 0-5 16,0 3-5-16,-2 0-31 0,2 1-42 0,1 1-37 15,1-1-40-15,0 0-34 0,0-1-32 16,0-2-19-16,-1-2-16 0,1-3-9 15,0-2-13-15,2-3-5 0,-6-4-7 0,7-2-2 16,-7-5-5-16,4-3 2 0,2-8 4 0,0-3 2 16,-3-4 1-16,1-3 4 0,2-2 0 15,-2 0 3-15,0 0-1 0,-1 1 1 0,-3 1 3 16,4 4 1-16,-2 1 1 0,-4 5 5 16,6 0 1-16,-2 5 2 0,-2-1 3 15,2 4 2-15,3 2-1 0,1 1 1 0,-6 2-4 16,4 2 0-16,2 2-1 0,1 2-1 15,1 2-2-15,0 4-2 0,1 0 0 0,1 3-3 16,3 2-2-16,-3 3 0 0,2 2-1 16,-1-1 1-16,-3 0-3 0,3 1 1 15,-5-2 3-15,2-1-1 0,-4-2-2 0,1-3 0 16,-3-2 0-16,2-2-4 0,-4-5-2 16,2 1-2-16,0-4-2 0,-2-4 6 0,7-1-1 15,-7-5 4-15,2-5 2 0,-2-2 3 16,2-2-1-16,-4 0 1 0,6-3 1 15,-2 4 0-15,-2 0 6 0,3 3 0 0,1 2 3 16,4 2 0-16,-4 4-2 0,9-1 0 16,-3 5-4-16,5 3 8 0,3 3-2 0,3 5 3 15,2 1 1-15,-2 3-5 0,4 3-10 16,-1 3-46-16,3 0-63 0,-2 1-81 0,0 1-83 16,-4-2-75-16,4 0-57 0,-5-4-39 15,-1-1-51-15,0-6-15 0,-5-1 35 0,-3-4 51 16,-3-2 57-16</inkml:trace>
  <inkml:trace contextRef="#ctx0" brushRef="#br0" timeOffset="18430.62">27439 15496 182 0,'4'-12'239'0,"-4"2"12"16,2-2-69-16,-2 2-46 0,4 0-29 16,-4 1-10-16,0 0-1 0,0 1 6 15,0 1-3-15,-4 0-8 0,4 2-7 0,-6-1-7 16,2-1-8-16,2 4-15 0,-4-2-3 15,-3 2-7-15,-1 0-1 0,2 2-7 0,-3 2-1 16,-3 1-4-16,1 2-6 0,-3 2 0 16,1 3-4-16,-1 4-2 0,-1-1-5 0,-1 5 0 15,1 2-3-15,3 3-2 0,-3 0-1 16,5 4 1-16,2-1-1 0,-1 1-2 16,1 0-1-16,6-1 2 0,2 0 2 0,-2-1 0 15,4 0 2-15,4-1 6 0,-2-4 11 16,2-1 22-16,2-3 19 0,4-3 19 0,-3-4 15 15,3-4 10-15,-4-4-6 0,9-4-10 16,-5-5-7-16,2-6-6 0,-1-4-3 16,-1-4 1-16,-4-3 3 0,0 1-2 0,3-1-6 15,-7 4-2-15,2 1-3 0,-2 4 8 16,2 4 21-16,-4 0 24 0,4 5 16 0,-2 2 5 16,4 4-6-16,-1 0-22 0,1 6-29 15,4 2-36-15,-4 1-26 0,9 5-20 0,-3 2-9 16,3-1-8-16,-3 2-8 0,-2-1-22 15,3-2-44-15,-3-2-64 0,0-2-86 0,-3-4-89 16,1-5-71-16,-2-4-37 0,0-5 4 16,-1-5 49-16,-3-5 75 0,2-1 88 15,-2-1 77-15,-2-3 60 0,0 3 42 0,4 3 25 16,-4 2 38-16,0 4 37 0,0 2 44 16,4 4 38-16,-2 2 30 0,2 3 12 0,-2 3-7 15,7 1-17-15,-3 5-23 0,0 2-25 16,0 3-11-16,5 0-8 0,-1 4-10 0,-4-1-15 15,4 0-16-15,-3-1-18 0,1-3-28 16,-2-1-34-16,-4-4-58 0,2-4-67 16,-4-6-64-16,0-3-55 0,-4-9-50 0,4-7-59 15,-6-4-47-15,0-5 10 0,2-2 33 16,-5-2 45-16</inkml:trace>
  <inkml:trace contextRef="#ctx0" brushRef="#br0" timeOffset="18817.59">27499 15174 138 0,'-6'-23'210'0,"2"4"-6"16,-3 3-19-16,7 5-10 0,0 0-10 0,-4 4-5 15,4 2-5-15,0 0-11 0,4 3-16 16,-4-2-20-16,7 4-24 0,-3 0-21 0,2 0-19 16,-2 2-21-16,-2 0-12 0,4-1-11 15,-2 0-8-15,1 1-24 0,-3 1-33 16,2 2-35-16,0-1-39 0,-2 3-25 0,2 0-16 16,-2 0 11-16,2 2 26 0,0 1 38 15,-1 0 42-15,1 0 41 0,-2 2 33 0,2 0 27 16,-4 0 23-16,6 3 18 0,2-1 12 15,-6 4 8-15,9-2 8 0,-5 4 6 0,0-1 11 16,4 2 12-16,1-1 18 0,-1 1 26 16,-4-2 21-16,5 0 14 0,-1 0 7 15,-4-4-9-15,0 0-18 0,1-4-32 0,-3-4-34 16,0-1-34-16,-2-2-31 0,2-2-23 16,0-2-15-16,-2-3-7 0,-2-5-2 0,0 0 9 15,0-8 8-15,0 1 5 0,0-1 2 16,0-2 1-16,0 4-2 0,4-1-8 0,-4 2 9 15,2 2 5-15,3 4 6 0,1 1 2 16,4 1-1-16,5 5-5 0,-3 2-19 0,5 2-17 16,5 4-23-16,-1 2-70 0,10 2-131 15,-6 3-123-15,6 0-111 0,2 0-145 16,0-1-74-16,0-2 20 0,0-3 108 0,-2 0 107 16</inkml:trace>
  <inkml:trace contextRef="#ctx0" brushRef="#br0" timeOffset="19502.13">27813 15118 217 0,'2'8'559'0,"9"0"80"15,-1 7 42-15,0 2 4 0,3 3-216 0,1 2-167 16,-2 4-135-16,5 1-74 0,-7 0-43 16,3 1-21-16,1-2-13 0,-3-2-14 15,-1-3-24-15,-2-3-66 0,0-5-106 0,-6-2-115 16,5-7-134-16,-3-5-130 0,0-8-50 15,-2-8 24-15,-2-2 83 0,0-7 105 0</inkml:trace>
  <inkml:trace contextRef="#ctx0" brushRef="#br0" timeOffset="19665.52">27859 14926 210 0,'-2'-19'485'0,"-3"2"83"16,10 4 70-16,-3 2-19 0,-2 4-99 0,6-1-97 15,-6 2-87-15,4 2-69 0,0 1-58 16,-2-1-59-16,4 2-48 0,-2-1-43 0,3 1-32 15,-3 1-27-15,2-1-44 0,0 2-93 16,-2-1-120-16,7 2-119 0,-1-1-113 0,0 2-154 16,-1-1-57-16,1 1 41 0,0 2 93 15,1 1 109-15</inkml:trace>
  <inkml:trace contextRef="#ctx0" brushRef="#br0" timeOffset="20283.93">28028 14966 236 0,'8'22'313'0,"1"0"25"16,-5 4-25-16,6 1-71 0,-4-1-24 15,5 3 3-15,-1 2 24 0,0-2 37 0,1 1 37 16,-3 0 31-16,2-2 7 0,1 0-20 16,-5-4-36-16,4-2-47 0,-4-2-51 0,3-5-55 15,-3-3-45-15,-4-2-38 0,2-5-25 16,0-1-19-16,-2-5-13 0,4-5-9 16,-1-5-5-16,1-4-1 0,2-6-2 0,0-1 3 15,1-2-3-15,-1 1 3 0,2-1 0 0,5 3 1 16,-3-1 5-16,5 5-4 0,-1 2 2 15,1 3-2-15,3 3-2 0,1 2-3 16,-2 5-2-16,5 0-2 0,-5 4-1 0,2 0 1 16,1 1-2-16,-1 1 1 0,0-1-1 15,-3 1 1-15,-1 0 0 0,-7-3-2 0,5 1 2 16,-7-2-1-16,0-2 0 0,-2 1-1 16,-1-1 0-16,-3-2 3 0,-2-1 2 15,-2-2 4-15,-7 1 3 0,3-2 2 0,-4 0 5 16,-1 5 0-16,-5-5-1 0,-1 3 3 15,1 2-2-15,-1 3 2 0,-1 1 1 0,-1 3 4 16,3 3 1-16,-1 2 1 0,7 4 0 16,-3 1-1-16,9 6-1 0,4-1-4 15,0 5 2-15,8 0-2 0,1 2 1 0,1-3-2 16,4 0-1-16,-1-3 0 0,3-1-4 16,5-4-4-16,-4-7-2 0,3-1-2 0,-3-5-3 15,-1-7-2-15,1-4 0 0,-5-4 0 0,-1-5 1 16,-1-3 0-16,-4-2 3 0,0 0 1 15,-6 0 5-15,0 2 0 0,0 0 1 0,0 6 4 16,-2 1 4-16,2 5 6 0,-4 1 3 16,4 4 3-16,0 4 6 0,0 4 1 15,0 4 5-15,0 7 4 0,4 5 12 0,2 5 6 16,1 7 3-16,7 4 1 0,-1 6-4 16,3 3-8-16,-1 1-17 0,1 2-8 15,1 2-6-15,-5-3-10 0,3 2-5 0,-9-3-9 16,0-5-11-16,-6-2-17 0,0-6-35 15,-10-6-64-15,1-8-86 0,-9-7-117 0,-1-8-114 16,-6-11-135-16,3-8-108 0,-5-4-10 16,0-7 48-16,4-1 102 0,2-4 115 0</inkml:trace>
  <inkml:trace contextRef="#ctx0" brushRef="#br0" timeOffset="21780.4">29219 14943 301 0,'0'0'404'0,"-4"1"31"0,4 3 11 0,-2 3-146 16,-3 1-91-16,-1 2-58 0,-4 5-16 15,0-1 12-15,1 4 29 0,-5 2 25 16,3-1 9-16,1 4-10 0,2 0-28 0,-2-1-36 16,3 2-41-16,-1 0-34 0,8 0-21 0,0-2-18 15,0 0-9-15,8-2-5 0,-1-1-3 16,5-2-5-16,2-4-2 0,3-5-5 0,2-3-5 15,1-5-2-15,7-5-5 0,-4-3-1 16,4-5-2-16,0-9-1 0,4-3-4 16,-9-7 1-16,1-4 3 0,-6-3 0 0,3-2 4 15,-7-4 4-15,-3 1 2 0,-4 2 5 16,-2 0 0-16,0 3 6 0,-1 1 0 0,-3 2 3 16,4 5 0-16,-4 1 3 0,0 4 0 15,2 5 4-15,-2 3 4 0,4 3 1 0,-4 3 0 16,4 2 3-16,-2 3 2 0,2 2-3 15,-2 2 1-15,2 3 0 0,1 1-2 16,-3 6 0-16,6 3-3 0,-6 5-1 0,2 4-3 16,-2 5-3-16,2 5-4 0,0 3 0 15,-2 7 1-15,5 4-2 0,-3 0 1 16,2 3-1-16,2 1-3 0,-6 0 0 0,5-2-3 16,-3-5 2-16,0-1 2 0,-2-3 2 15,2-6-1-15,-2-6 1 0,2-3-1 0,-4-6-1 16,4-5-8-16,-2-2 1 0,-2-6 0 0,5-8 1 15,-3-6 7-15,6-8 1 0,2-7 7 16,-8-6 3-16,5-4 2 0,3-2-2 16,-4-2 2-16,-2 3-1 0,7 3-1 0,-5 5-2 15,4 4 1-15,7 5 2 0,-1 10-2 16,1 2 0-16,3 9-8 0,3 5-2 16,0 4-10-16,4 5-4 0,-7 1-18 0,7 3-52 15,-4 0-64-15,-2-2-54 0,-1-1-53 16,-7-1-46-16,3-6-41 0,-3-3 5 0,-3-3 17 15,0-5 27-15,1-5 28 0,-5-2 34 16,0-1 36-16,-2-3 34 0,0 3 33 0,-2-1 23 16,7 1 24-16,-7 1 20 0,2 0 19 15,-2 0 21-15,6 2 19 0,-6 1 24 0,4 0 22 16,-1 0 15-16,1 1 15 0,0 1 6 16,-2-2 7-16,2 2-5 0,-2-1-3 0,3 0-9 15,-3-2-8-15,2 4 0 0,-6-2-5 0,6 1-5 16,-6 1-8-16,4 1 1 0,-2-2-10 15,-2 2-11-15,0 1-8 0,5 0-6 0,-5 0-3 16,0-1-2-16,0 2 1 0,-5 1 8 16,5-3 7-16,0 1 10 0,0 2 5 0,0-1 9 15,-2-1 5-15,2 2 0 0,0-2 2 0,-4 2 1 16,4 0 0-16,0 0-1 0,0 0-2 16,0-1-2-16,0 1-8 0,-2 0-9 0,-2-1-7 15,4 1-5-15,-4-1-2 0,2-3-3 16,-2 3 1-16,-3-2 2 0,3-2-4 0,-2 2-2 15,-4-1-1-15,4 1 7 0,-5 0 1 16,1 3 4-16,-7 0 2 0,5 3 3 0,-5 3 3 16,-3 3-6-16,-1 4-2 0,-2 5-7 15,3 2-1-15,-3 4-5 0,2 4 1 16,5 2-8-16,-1 2 2 0,9 2-2 0,0-1 1 16,1 1-4-16,3 0 0 0,4-3 2 0,4-1 0 15,3-1 2-15,1-5 0 0,0-3-3 16,3-5 0-16,3-4-2 0,-2-4-3 0,3-8-5 15,1-3-2-15,-3-6 4 0,3-5 1 16,1-2 1-16,-7-4-1 0,7 1 0 16,-7-1-2-16,0 2-5 0,1 2 2 0,-3 1 0 15,2 2 4-15,-1 3 3 0,-3 2 7 0,4 4 4 16,-8 1 2-16,9 2-2 0,-5 2-4 16,0 2 0-16,2 1 0 0,-2 1-2 0,1 0-1 15,-1-1 4-15,-2 0 3 0,2-1-4 16,0-1 3-16,-1 0-3 0,-1-4 0 0,2-1-7 15,-4-4 1-15,2-4 3 0,2-2 2 0,3-3 1 16,-3-4 0-16,0-4 0 0,6-2 0 16,-1 1 0-16,-1-3 0 0,0-1 1 0,3 0 2 15,1 4 3-15,-1 1 0 0,1 2-4 16,-1 4 1-16,3 2-2 0,-1 4 2 0,-3 1-1 16,-2 5 2-16,3 4 1 0,-3-1 4 15,0 3-3-15,-3 3 0 0,1 1-3 0,-6 2-2 16,2 2-2-16,-2 0 1 0,-2 3 0 15,-2 3 0-15,-2-2 0 0,-2 1 0 0,2 1 0 16,-3-1 1-16,5 2 1 0,-6-1-1 0,2-1 5 16,2 0-1-16,2-1 1 0,-3 3-4 15,5-4 1-15,0 1 3 0,0 2 3 0,5-4 5 16,-3 2 5-16,6 2-2 0,2-3 3 16,-4 2-3-16,1-1-3 0,5 1-5 0,-4-1-5 15,1 2 3-15,-5-3-3 0,2 2-1 16,2-1-1-16,-6 0 1 0,-2 1-4 0,0-1-3 15,-2 3-3-15,-6 0-4 0,2 0-19 0,-5 2-45 16,-1-2-61-16,-2-4-109 0,1 0-82 16,-1-3-44-16,-3-4-1 0,1-2 34 0</inkml:trace>
  <inkml:trace contextRef="#ctx0" brushRef="#br0" timeOffset="22102.55">30283 14080 186 0,'0'-21'332'0,"2"5"35"0,9 3 29 16,1 4-95-16,3 6-8 0,5 1 24 15,-1 5 35-15,8 3 34 0,0 3 20 16,6 4-9-16,0 5-45 0,0 3-72 0,4 5-60 15,0 5-58-15,-4 6-42 0,5 6-28 0,-5 4-21 16,-4 6-16-16,4 6-11 0,-7 4-13 16,-1 3-7-16,-6 4-7 0,-3 5-8 0,-1 3-5 15,-9 3-7-15,0 0-8 0,-8 0-6 16,-6 1-16-16,-4-2-20 0,-1-3-31 0,-12-4-62 16,-2-2-110-16,-1-4-143 0,-10-6-148 0,1 0-152 15,-8-8-58-15,-3-3 15 0,-1-5 91 16,-1-8 135-16</inkml:trace>
  <inkml:trace contextRef="#ctx0" brushRef="#br0" timeOffset="45737.09">4835 16131 202 0,'4'6'442'0,"0"-2"76"15,-2 0 59-15,5 0-41 0,-3-1-85 16,2 1-59-16,-2-3-59 0,-2 1-37 16,2 1-29-16,0-3-31 0,-2 0-41 0,-2 0-36 15,5 0-36-15,-5 0-31 0,0-1-27 16,2-1-21-16,2 0-16 0,-4-3-9 0,6 3-6 15,-6-3-7-15,8 3 3 0,-2-3-2 16,1 1 5-16,3 1 1 0,2 1 1 0,3-1 1 16,1 2 2-16,1 1-3 0,-1 1-1 15,1-1-2-15,0 3-4 0,-1-1 0 0,1 1-2 16,-3 1-3-16,-2 2-2 0,-1 0 0 16,-1 1 0-16,0 4-4 0,-3 1 3 0,-5 3 0 15,2 5 1-15,-8 2 0 0,2 2 1 16,-5 6 0-16,-3 2-1 0,-4 2-1 15,1 4-2-15,-3-1-3 0,-5 4 0 0,5-1-1 16,-1 1-3-16,-4-1 3 0,5 1-2 0,-1-2 3 16,1 0 1-16,-1-2 3 0,1-1 2 15,5 0 1-15,1-3-3 0,-2 0-2 0,1-3-1 16,5-1-2-16,0-2 0 0,-2-3 0 16,5-3 5-16,-1-2 2 0,2-1 2 0,-2-4 1 15,0-1 1-15,4-3 0 0,0-4 1 0,0 1 3 16,0-4 4-16,4-3 8 0,2 0 0 15,-2-3 5-15,9-2 8 0,-3-3 9 16,7 1-2-16,-1-4 0 0,5 1 1 0,2-3-1 0,4 1-9 16,-5-2-7-16,5 1-8 0,-6-1-8 15,2 2-8-15,-1 0-8 0,-1 2-6 16,0-1-6-16,1 2-13 0,-5 0-15 0,-1 0-29 16,1 2-59-16,-3-1-93 0,-1 1-133 0,-3 1-123 15,-4 0-124-15,5 0-123 0,-5 1-21 16,-2-1 57-16,-4 0 114 0,0 3 125 15</inkml:trace>
  <inkml:trace contextRef="#ctx0" brushRef="#br0" timeOffset="46051.01">5129 16695 249 0,'0'-5'398'16,"4"0"46"-16,-4 1 26 0,0 0-108 0,0 1-66 15,0-2-35-15,-4-1-18 0,-7 0-1 16,5 0 8-16,-11-1 0 0,5-2-12 0,-4 1-26 16,-5 1-28-16,0-1-24 0,3 3-24 0,-3 0-17 15,-2 0-23-15,2 3-24 0,-1 2-17 16,1 4-20-16,0-1-13 0,-1 2-11 0,5 3-9 15,-4 2 0-15,5 1-7 0,-1 0-5 16,1 2-14-16,3-1-40 0,-1 1-80 0,4 0-125 16,-3-1-137-16,3-3-177 0,4 1-124 15,-1-2-29-15,-1-2 44 0,2 0 106 0,4-5 128 16</inkml:trace>
  <inkml:trace contextRef="#ctx0" brushRef="#br0" timeOffset="46863.39">5472 16105 226 0,'0'3'404'16,"0"0"64"-16,0 2 59 0,0-1-69 0,0-1-45 15,0 0-32-15,0 0-29 0,4-1-15 16,-4-1-20-16,0 1-30 0,4-2-41 15,-2 0-36-15,2 0-37 0,-2 0-35 0,9-3-28 16,-1 1-23-16,2-1-16 0,7-1-14 16,-1-1-10-16,9 1-11 0,0-3-10 15,0 2-9-15,2-1-9 0,2 1-5 0,-2 3-3 16,2 2-1-16,-4 2 1 0,-4 3 2 0,-1 2 2 16,3 2 1-16,-6 3-1 0,1 2-3 15,-3 1-2-15,0 7-2 0,-7-1-2 0,0 4 4 16,-4 4 1-16,1 1 3 0,-7 2 0 15,0 2 2-15,-7 1-3 0,-3-2-2 0,-2 3-2 16,-5-2-2-16,1 0 6 0,-5-3 4 16,0 0 2-16,5-1 2 0,-7 1 4 0,6-3 0 15,1-1-6-15,-1 0-3 0,1-2-4 0,1 1 1 16,3-1 0-16,2-1 1 0,-1-1 0 16,1-1-1-16,4-2 2 0,0-5 1 15,1 3-2-15,5-3 1 0,-2-3 2 0,2-1 0 16,2-2 0-16,-2-2-1 0,5 0 1 0,1-2-2 15,0-1 1-15,4-2-3 0,1-1 1 16,1-1-2-16,7 0-8 0,-3-1-7 0,3-1-2 16,1-1-1-16,3-1-5 0,-2-1 0 0,2 1 4 15,-1-3 0-15,-1 2-3 0,0-3-7 16,1 1-14-16,-5 1-16 0,-1-2-24 0,1 0-50 16,-3 0-75-16,-1 0-106 0,1-1-113 15,-3 2-103-15,-3-2-119 0,0-2-61 0,-2 1 20 16,1-2 83-16,-3 1 108 0,-2 1 113 15</inkml:trace>
  <inkml:trace contextRef="#ctx0" brushRef="#br0" timeOffset="47099.04">6003 16483 271 0,'-4'-6'455'16,"0"4"83"-16,4 1 56 0,4 0-83 0,-4 1-80 15,-4 0-46-15,2 0-45 0,-3 1-34 16,-5 0-16-16,2 4-16 0,-7-2-27 0,-1 2-43 16,-1-1-43-16,-3 1-42 0,1-1-35 0,-6 1-28 15,2-1-20-15,-3 1-17 0,-1 0-15 16,-2 2-30-16,2 0-52 0,0 2-107 0,0 3-153 16,0 2-164-16,5 1-211 0,1 3-95 15,4 3-13-15,-3-3 73 0,3 0 135 0,1 0 162 16</inkml:trace>
  <inkml:trace contextRef="#ctx0" brushRef="#br0" timeOffset="47640.26">4136 15670 212 0,'0'-4'360'0,"0"4"64"0,-4-3 37 15,4 1-54-15,0-1-18 0,0 1-11 0,0 1-9 16,0-2-11-16,0 3-4 0,0 0-21 16,0 2-37-16,0 2-38 0,0 2-35 15,4 3-38-15,-2 2-43 0,3 5-36 0,-1 0-29 16,-2 6-21-16,4 0-14 0,2 2-18 16,-2 3-14-16,1 0-14 0,-1-2-12 0,4 1-11 15,-4-2-19-15,-2-1-34 0,3-4-75 16,-1-2-111-16,-2-2-144 0,2-3-132 15,-2-2-169-15,3-2-75 0,-1-3 21 0,2-5 86 16,0-4 134-16,-4-2 131 0</inkml:trace>
  <inkml:trace contextRef="#ctx0" brushRef="#br0" timeOffset="47825.37">4242 15675 282 0,'8'-2'435'16,"-6"5"71"-16,4 3 64 0,5 3-77 15,-5 4-70-15,2 3-57 0,-2 0-51 0,5 5-51 16,-5 2-46-16,0 2-55 0,4 4-44 16,-3-1-40-16,-1 1-33 0,4-1-35 0,0-1-58 15,-3 0-127-15,3-1-146 0,0-2-192 16,1-5-132-16,-1 1-59 0,2-5 4 16,3-2 100-16,1-1 132 0</inkml:trace>
  <inkml:trace contextRef="#ctx0" brushRef="#br0" timeOffset="48318.92">6108 15519 200 0,'0'0'383'15,"4"3"56"-15,-4 2 56 0,7 5-75 0,-3 0-48 16,2 2-20-16,0 3-31 0,0 2-22 15,3 1-35-15,-3 0-39 0,-4 0-51 0,6 1-52 16,-6 1-44-16,2-2-42 0,-4 0-22 16,5-4-22-16,-3 1-34 0,-2-2-85 0,4-1-116 15,-4-2-112-15,6-2-139 0,-2-1-122 16,-2-1-42-16,8-1 47 0,-3-2 96 0,1-2 103 16</inkml:trace>
  <inkml:trace contextRef="#ctx0" brushRef="#br0" timeOffset="48533.81">6305 15505 260 0,'0'3'320'0,"4"2"21"16,0 4-11-16,-2 1-111 0,2 2-49 15,2 5-26-15,1 3-18 0,-3 1-7 0,2 5-21 16,4 1-19-16,-4 2-22 0,5 2-23 15,-5-1-22-15,4 0-27 0,-3-1-59 0,3-2-83 16,-6-3-146-16,6 0-76 0,-3-2-35 16,-5-1-4-16,2 0 41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21T15:09:53.5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14309 1078 148 0,'0'3'325'0,"6"-3"35"0,-2 2 30 0,0-1-97 16,-2-1-67-16,2-1-40 0,2-1-24 0,1 1-25 15,-3-5-18-15,0 3-16 0,-2-3-24 16,4-2-22-16,-2-3-11 0,3 1-7 0,-3-3 0 15,-2-2 1-15,2-1 6 0,2-2 6 16,-2 1 5-16,-2-5 2 0,7 3 0 0,-3-2 0 16,0-1-1-16,4-1-1 0,1 1-1 0,1-3 0 15,-2 1 1-15,7 1 2 0,-1 0 3 16,5 0 5-16,0 3 0 0,2-1 3 0,-1 1-8 16,5-1-2-16,6 3-10 0,-2 2-12 15,2-1-9-15,7 4-9 0,-3-1-5 0,2 3-4 16,4 0-4-16,5 2-4 0,-3 0-3 15,3 1 2-15,2 0-4 0,-1-1 4 0,3 3-2 16,-2-1 0-16,-1 0 4 0,-3 2 12 0,5-2 12 16,-5 2 10-16,3 1 6 0,-1-1 5 15,-1 2 3-15,-1 3-10 0,4 0-12 0,-3 3-5 16,3 0-7-16,-3 1-5 0,3 3-5 16,-5 0-1-16,3 2-3 0,2 1 2 0,-3 1-3 15,-4 0-1-15,1 1 2 0,-5-2 6 0,-2-1 12 16,-4 1 11-16,1-2 15 0,-8 0 7 15,-3-2 6-15,2 0 1 0,-6-2-6 0,-3-1-5 16,-1-2-9-16,-3 1-7 0,-2-2-7 16,1-2-5-16,-5 1-7 0,0 0-4 0,-2-1-6 15,0-1-2-15,-2 0-2 0,2 2-2 16,-1-2-3-16,-3 1-10 0,0-1-22 0,0 2-37 16,0-2-60-16,0-2-101 0,-7 1-135 0,7-2-131 15,-6-2-161-15,2 0-61 0,-2 1 11 16,0 0 71-16,1 0 124 0</inkml:trace>
  <inkml:trace contextRef="#ctx0" brushRef="#br0" timeOffset="633.55">16766 309 150 0,'2'-6'334'0,"3"0"52"0,-3 1 45 0,2 2-83 16,-4 2-53-16,4-1-36 0,-2 1-31 15,-2 1-31-15,0 0-34 0,0 0-28 0,0 1-23 16,0 4-26-16,-6 1-15 0,2 1-16 0,-3 2-6 16,1 2-14-16,2 0-11 0,-4 3-7 15,0 1-7-15,1 0-4 0,1 2-3 16,2-3-1-16,-2 0-2 0,2 1 0 0,4-3 0 16,-2 2 0-16,4-1 2 0,-2 1 2 0,4-3 7 15,2 2 9-15,-2-1 7 0,2 0 8 16,5 0 4-16,-1-2 4 0,0 1 4 0,-1-1-3 15,5-1-3-15,-1 2-4 0,-3-2-4 16,0-2-5-16,1 2-8 0,1-2-6 0,-2 2-4 16,-3-1-3-16,1 0-4 0,-2-1-3 0,0 0-3 15,-6 0-1-15,4 1-3 0,-4-1-5 16,0 0-9-16,-4 0-11 0,0 3-15 16,-4-3-26-16,0 1-33 0,-5-1-45 0,-3-3-51 15,1 4-63-15,-1-3-58 0,-1-1-72 0,0-2-82 16,1-1-11-16,6 1 26 0,-3-2 58 15,9 1 64-15</inkml:trace>
  <inkml:trace contextRef="#ctx0" brushRef="#br0" timeOffset="1142.29">17045 347 42 0,'-4'-3'298'16,"4"-2"31"-16,-2 3 20 0,2-1-65 0,0 2-84 15,-4-1-53-15,4 0-27 0,-2 1-11 0,-2 1-3 16,0 0 1-16,-2 0-2 0,-5 0-5 15,5 3-15-15,-4-1-14 0,-1 4-16 0,-1 0-12 16,2 1-13-16,-1 4-11 0,1 2-5 16,4 2-6-16,0 3-4 0,-1 1-10 0,1 4-7 15,2 0 0-15,4 2 1 0,0-1 14 0,0-1 24 16,4-1 35-16,2-1 42 0,1 0 37 16,-1-3 36-16,4-1 28 0,-4-2 17 15,5-4 5-15,-1-3-12 0,2-2-25 0,-1-4-34 16,-3-5-37-16,0-7-35 0,3-6-34 0,-5-7-23 15,2-6-15-15,-6-6-8 0,-2-1-4 16,0 0-2-16,-2 2-1 0,-2 2 0 0,0 5 2 16,-2 6 1-16,6 3-2 0,-2 4-1 0,2 6-2 15,0 3 0-15,2 5-2 0,4 5-3 16,-2 6-4-16,6 6-12 0,3 6-15 16,1 1-27-16,-1 2-33 0,3 2-44 0,1 1-53 15,-7 0-57-15,6-2-58 0,-5-3-46 0,-1-3-33 16,-4-3-33-16,5-5-51 0,-5-2 5 15,0-6 36-15,-2-3 54 0,0-3 56 0</inkml:trace>
  <inkml:trace contextRef="#ctx0" brushRef="#br0" timeOffset="1864.8">17170 420 58 0,'-5'-15'242'0,"5"2"31"16,0 3-17-16,-2 2-27 0,2 3-20 15,0 0-7-15,-4 1-4 0,4 0 2 0,4 4-5 16,-4 2 0-16,2 2 0 0,5 3 1 0,-3 3-5 15,2 3 0-15,4 3 0 0,-4 3-12 16,5 0-12-16,-1 2-22 0,3 1-20 0,1 2-24 16,-2-2-25-16,-1 1-22 0,-1-3-17 0,2 2-14 15,-3-6-9-15,-3-1-6 0,0-2-5 16,-2-6-1-16,-2-1 0 0,2-3 0 0,-4-3 1 16,0-3 1-16,0-7 0 0,0-3-1 15,-4-5 2-15,2-4-2 0,-2-4 0 0,-2-2-2 16,2 0 0-16,-2-3-1 0,-1 3 0 15,3 2 2-15,-2 1 4 0,6 4 6 0,-4 2 12 16,4 2 20-16,4 3 17 0,-4 4 19 16,4-1 10-16,-2 4 7 0,4 1-5 0,5 3-13 15,-5 1-16-15,4 4-17 0,5 1-14 0,-3 6-12 16,5 1-1-16,-1 2 2 0,1 4-1 16,-1 0 1-16,-1 0 0 0,1 0-2 0,-3 1-8 15,-3-3-9-15,0-2-10 0,-3-2-12 0,1-2-10 16,-6-5-14-16,4 3-5 0,-6-3-6 15,0-3 7-15,4 0 4 0,-4-3 9 16,0-3 11-16,0 1 8 0,4-2 5 0,-4-1 6 16,3 0 3-16,-3 3 1 0,4-1 1 0,-2 1 2 15,2 1 1-15,2 1 0 0,2 0-3 16,-1 1 2-16,-1 2 0 0,0 0 0 0,4 2-1 16,-4 1-1-16,5 0 2 0,-5-1-2 15,4 2-2-15,-3-1 2 0,1-2-1 0,-2 1 0 16,0-1 1-16,-2 1 0 0,-2-2 0 0,3-2-5 15,1 1 2-15,-2-2 0 0,-2-2-3 16,2-1-1-16,0-1 3 0,-2-3 0 16,-2-1 1-16,0 0-1 0,0-3 0 0,-2 3-2 15,-2-3 0-15,0 2-2 0,2 0 0 0,-2 2-1 16,-2 1 0-16,1 0-5 0,-1 3-10 16,2 0-12-16,2 2-14 0,-4 3-10 0,-2 2-4 15,1 3 0-15,1 2 9 0,-4 4 13 0,4 2 14 16,-1 2 11-16,-1 2 7 0,2 1 7 15,6 0 3-15,0 3 3 0,0-2 10 0,4 0 11 16,2-2 13-16,0 1 13 0,5-2 2 16,-1-1 9-16,3-3-5 0,3 0-10 0,-1-4-10 15,5 2-11-15,-1-7-7 0,1 0-10 16,3-4-18-16,4-2-37 0,-4-4-93 0,8-2-126 16,-2-1-127-16,8 1-103 0,4-1-148 15,1 2-49-15,5 3 43 0,7 5 102 0,-4 3 116 16</inkml:trace>
  <inkml:trace contextRef="#ctx0" brushRef="#br0" timeOffset="2224.84">18499 517 56 0,'0'-7'314'0,"0"0"58"0,0 5 58 0,0 0-29 15,0 2-30-15,0 3-16 0,0 3-11 16,0 5-17-16,0 2-25 0,0 4-40 0,4 2-48 16,-2 4-49-16,2-1-45 0,0 2-40 15,2-1-36-15,-4-1-42 0,3-2-57 0,1-4-85 16,-6-2-113-16,0-4-127 0,0-4-171 0,0-6-86 16,0-4-12-16,-6-7 49 0,1-4 95 15</inkml:trace>
  <inkml:trace contextRef="#ctx0" brushRef="#br0" timeOffset="2656.73">18306 231 182 0,'-4'-14'377'0,"4"3"67"15,0 4 65-15,0 2-61 0,6 0-58 16,1 3-43-16,-3 0-44 0,6 4-49 0,-4 0-55 16,5 1-52-16,-5-1-47 0,0 0-35 15,4 0-37-15,-5 1-59 0,1-1-75 0,4 3-85 16,-4 0-79-16,1-1-66 0,3 2-49 0,-4 0-18 15,4-1 19-15,-5 1 49 0,5 0 61 16,-4 0 62-16,-2 0 68 0,2 3 74 0,-4-2 64 16,7 4 53-16,-3-1 35 0,0 1 22 15,0 5 13-15,5-1 5 0,-1 3 3 0,2 1 8 16,-1 3 21-16,-1-1 25 0,7 3 34 0,-7 1 34 16,6 1 33-16,1 1 21 0,0 0 8 15,3 0-5-15,-3 0-18 0,6-3-23 0,-7-1-33 16,1 0-33-16,-1-4-36 0,-6-3-30 0,5-3-25 15,-5-4-26-15,-1-1-18 0,-5-7-15 16,2-2-11-16,-6-8-9 0,0-8-9 16,-2-5-6-16,-6-8-3 0,1-5-1 0,1-2-1 15,-4-2-1-15,-1 3-4 0,5 3 1 16,0 4-2-16,2 5-1 0,2 5 4 0,4 3 0 16,4 6-1-16,4 5-2 0,1 7-5 0,5 6-15 15,7 7-23-15,2 4-41 0,4 7-57 16,2 4-85-16,2-1-101 0,0 3-104 0,0-2-103 15,4-1-123-15,-4-6-30 0,5-1 41 16,-3-4 82-16,-4-5 104 0</inkml:trace>
  <inkml:trace contextRef="#ctx0" brushRef="#br0" timeOffset="3510.9">19555 516 375 0,'0'3'506'0,"4"-1"77"0,-4 0 59 16,0-2-108-16,6 0-112 0,-6 0-96 16,0-3-88-16,4 0-69 0,-4-4-52 15,0-4-37-15,0-1-27 0,-4-4-18 0,4-2-13 16,-2 0-7-16,-2-2-8 0,4-1-4 0,-4 0-4 16,4 0-1-16,-2-2-3 0,4 4-1 15,-2 0 0-15,4 2 1 0,2 1 0 0,0 4-2 16,5 1-1-16,-1 2-2 0,1 4-5 15,5 1-3-15,-4 4 0 0,5 0 2 0,2 5 1 16,-3-3 5-16,3 3 3 0,-3 1 4 0,1 0 2 16,-1 2 1-16,-1-4 1 0,1 3-1 15,1-2 0-15,-1 0 0 0,-1-1 0 0,-3-1 0 16,1-2 3-16,-3 1-3 0,4-2 0 16,-7-2 1-16,3 0-4 0,-4-3-2 0,-2-2-2 15,-2-4 0-15,-2 0 0 0,-2-2-5 16,-2-2 4-16,-2 0-2 0,0 1-3 0,-2 0-3 15,-1 2-5-15,1 1-3 0,-2 2-8 0,3 2-6 16,1 1-3-16,0 4-3 0,-4 2 3 16,4 4 3-16,-5 4 7 0,1 3 9 15,0 4 6-15,3 1 6 0,-3 5 7 0,4 2-1 16,2 1 2-16,-3 1 2 0,7 1 8 0,5 1 12 16,-3 2 17-16,6-1 16 0,-2-1 15 15,4-2 12-15,-1-2 4 0,1 0-6 0,5-3-10 16,-3-2-15-16,2-6-13 0,-1-1-12 0,3-5-10 15,-1-6-8-15,1-4-7 0,1-6 0 16,-5-3-5-16,5-5 0 0,-1-4-3 0,-5-1 3 16,-1 2 1-16,0-2 0 0,-3 2-1 15,-1 2 2-15,0 0 2 0,-2 6-4 16,-4 1 2-16,6 1 0 0,-6 6 2 0,4-1-4 0,1 4 2 16,1 2 0-16,0 2 0 0,0 7-1 15,0 0-2-15,5 6 0 0,-1 2-1 16,5 3 1-16,-3 3 0 0,0-1-2 0,3 3 0 15,1 1 1-15,1-2 2 0,-1 0-1 0,1-4 0 16,0-1 0-16,-7-4 3 0,6-3 6 16,-5-4-1-16,1-6 4 0,-2-2-1 0,1-5 0 15,-1-8-3-15,-4-1-5 0,1-9-4 16,-3-2 4-16,0-7-1 0,-2-2-2 0,-2-2-8 16,0-4-17-16,4 3-53 0,-4 0-80 0,2 4-91 15,2 1-73-15,2 5-94 0,3 3-139 0,3 5-33 16,0 4 33-16,5 4 66 0,4 7 63 15</inkml:trace>
  <inkml:trace contextRef="#ctx0" brushRef="#br0" timeOffset="4586.43">20419 453 239 0,'6'1'390'0,"0"1"50"0,5-2 42 16,-1 0-102-16,0 0-76 0,3-2-56 0,3-1-45 16,-1-2-38-16,1 0-28 0,1-4-26 0,-1-2-28 15,1 0-22-15,-3 0-17 0,-1-1-12 16,1-2-13-16,-5 1-10 0,-1-2-4 16,-2-1-2-16,-4 2-6 0,-2 0 0 0,0 2-1 15,0-1-2-15,-2 2 1 0,-2 1-3 0,-2 1 2 16,0 2-2-16,-1 0 1 0,-1 3 1 15,-2 4-2-15,1 1-1 0,-5 4 0 0,4 3-2 16,-1 3-4-16,-1 4 1 0,2 2 0 0,3 4 2 16,1 1 1-16,2 3 4 0,4 3 4 15,0 1 3-15,4 2 0 0,2 0 3 0,1 0 3 16,3-2 9-16,2-1 4 0,-1 0 14 16,3-4 11-16,-1-5 10 0,3 1 8 15,-1-7 1-15,1-3 1 0,1-2-8 0,-1-5-9 16,5-4-6-16,-3-7-11 0,-1-4-10 0,4-3-6 15,-1-3-5-15,-1-7-2 0,-3 2-6 16,1-4-1-16,-3-1 0 0,-1 2 0 0,1 1-4 16,-1 1 2-16,-3 3 2 0,0 1-1 0,3 4-1 15,-3 1 2-15,0 1 1 0,-3 3-2 16,3 4-3-16,0 2 2 0,-3 0 0 0,3 1-4 16,-4 3 2-16,4 1 0 0,-3 1 0 15,1 3 0-15,-6 2 4 0,4 1-2 16,-2 1 2-16,-4 1-1 0,0 1-1 0,0 1-2 0,-4 2-1 15,-2 1 1-15,4 1-1 0,-2-1 5 16,-2 0 2-16,-3 0 1 0,7-1-1 16,-2-1 2-16,-2 2 1 0,6-4-4 0,0 2 2 15,0-1 0-15,0-1 0 0,6 1 2 0,-2-1 7 16,7-1 12-16,-5 0 18 0,6-1 14 16,-2-1 14-16,1 0 12 0,-1 0-1 0,3 0-7 15,-3-3-13-15,0 5-10 0,3-2-14 0,-3-1-10 16,-2 1-7-16,1 0-4 0,-5 1-6 15,2 0-3-15,-6 1-2 0,4 2-7 16,-8-1-10-16,4-1-10 0,-6 1-14 0,2-1-20 16,-3-1-19-16,-3-2-16 0,0-2-1 0,3-1 0 15,-3-1 10-15,4-2 14 0,0-2 18 16,2-1 17-16,1-1 16 0,-1-2 6 0,4-2 7 16,4-2 2-16,3-1 4 0,-1-1 1 15,0-1 1-15,9-4 4 0,-3-1-1 0,5-1 1 16,-1-2-1-16,3-3 3 0,-1-2 1 0,-1 1-1 15,-1-3 1-15,5 3 2 0,-4 0-1 16,-3 2 1-16,-2 3-2 0,1 2 2 0,-5 4-4 16,0 2 4-16,1 2-3 0,-3 2-2 15,-2 2-3-15,-2 2-1 0,-2 1 0 0,0 3-4 16,0 3 0-16,-6 5 3 0,0 6 0 16,-5 2-1-16,-3 5 1 0,6 3-1 0,-7 2 0 15,5 1-1-15,4 0 0 0,-1 1 0 16,3-2 2-16,2-1-2 0,2-1 2 0,2-2-2 15,2-2 1-15,3-2 0 0,-1-1-2 0,4-6 1 16,0 0-7-16,7-5-2 0,-5-3-1 16,7-3-6-16,0-4-1 0,1-5-19 0,3-3-58 15,0-3-73-15,4-4-77 0,-1 3-93 16,5-2-173-16,3 3-77 0,3 2 13 0,2 4 48 16,4 4 67-16</inkml:trace>
  <inkml:trace contextRef="#ctx0" brushRef="#br0" timeOffset="5073.64">22548 644 338 0,'10'9'505'0,"7"1"69"16,-3-3 40-16,3-1-82 0,-5-1-137 0,5-2-102 16,0-2-80-16,-1-2-57 0,-1-4-28 15,-3-3-30-15,2 1-26 0,-3-4-20 0,-3-2-17 16,0 0-11-16,-6-2-9 0,2-2-7 0,-4 0-3 15,-4 1-7-15,2 0-2 0,-6 1 0 16,2 0-4-16,-5 2 1 0,3 2-2 0,-6 3 5 16,3 2 2-16,-5 2 2 0,-1 4 0 15,5 3 2-15,-5 3 4 0,1 3 1 0,1 4 0 16,3 3 7-16,2 5 17 0,-1 4 28 0,7 2 33 16,4 1 28-16,0 2 24 0,4 2 10 15,2-1-4-15,5 0-21 0,-1 0-29 0,3-3-29 16,-3-2-18-16,6-2-19 0,1-5-14 15,0-2-11-15,-1-5-11 0,5-5-16 0,1-4-22 16,-1-6-37-16,6-3-58 0,2-4-87 0,-2-6-111 16,0 0-105-16,-3 0-90 0,1-4-108 15,-4 4-53-15,-4-2 32 0,-1 4 84 16,1 1 100-16,-7 4 101 0</inkml:trace>
  <inkml:trace contextRef="#ctx0" brushRef="#br0" timeOffset="5211.05">22982 726 60 0,'0'-2'301'15,"4"2"39"-15,-2 0 25 0,3 2-67 0,-3-2-85 16,2 1-62-16,0 0-47 0,2 1-33 16,0-2-32-16,1 0-26 0,3 0-36 15,-4-2-42-15,4-2-47 0,1-2-70 0,-1-3-101 16,2-1-49-16,-1-2-11 0,3-2 19 0,-3 1 40 16</inkml:trace>
  <inkml:trace contextRef="#ctx0" brushRef="#br0" timeOffset="5621.95">23195 490 85 0,'4'-9'267'16,"-2"2"23"-16,2-1-2 0,3 2-84 16,-7 2-57-16,4 1-36 0,-4-2-25 0,4 2-13 15,-4 0-4-15,-4 0 4 0,4 0 3 16,-4 2 6-16,-3-2 8 0,-3-1 9 0,0 4 8 16,-3 0-1-16,3 4-5 0,-2 0 1 0,-3 2-6 15,5 3-8-15,2 0-9 0,-1 5-10 16,3-1-12-16,2 3-14 0,2 1-14 0,2 3-11 15,2-2-9-15,2 0-5 0,-4-2-4 16,6-2 0-16,-2 1-3 0,3-5-4 0,-1-2-8 16,-2-3-5-16,2-2-5 0,-2-4-5 15,3-3 0-15,-3-4 6 0,-2-4 5 0,4 0 5 16,-6-3 8-16,4 2 2 0,-4-1 8 0,0 2 0 16,4 3 4-16,-2 2 8 0,2-1 9 15,3 5 14-15,-1 2 18 0,2 1 26 0,0 3 24 16,3 3 21-16,-1 4 15 0,0 2 14 15,3 5 4-15,1 2-4 0,-3 2-9 0,-1 2-8 16,-2 0-10-16,0 2-20 0,-5-2-22 0,3 5-19 16,-6-1-21-16,0 0-17 0,-2 0-14 15,-5-4-8-15,-1 2-8 0,-4-6-21 16,-3 1-22-16,-1-5-27 0,3-3-30 0,-7-6-48 16,3-3-81-16,1-3-91 0,-1-5-92 0,1-2-136 15,3-5-79-15,3-2-12 0,4-2 56 16,1-1 90-16,10 3 107 0</inkml:trace>
  <inkml:trace contextRef="#ctx0" brushRef="#br0" timeOffset="5794.96">23435 649 129 0,'10'3'351'16,"5"2"40"-16,-3 0 32 0,3 0-65 15,-3 2-100-15,0 1-53 0,3 0-48 0,-5-2-31 16,1-2-31-16,-5 1-28 0,0-3-34 15,-2-1-44-15,-2-2-59 0,-2-3-73 0,4 0-101 16,-4-6-126-16,2-1-59 0,-2-4-14 0,0-1 24 16,5-2 57-16</inkml:trace>
  <inkml:trace contextRef="#ctx0" brushRef="#br0" timeOffset="6248.27">24336 278 7 0,'0'-7'361'0,"0"3"94"15,0-1 81-15,0 2 31 0,2 2-65 16,-2 1-37-16,4 0-54 0,-4 2-55 0,0 3-57 0,0 3-53 16,5 2-51-16,-3 2-49 0,-2 3-40 15,0 2-35-15,6 2-26 0,-6 2-27 16,4 1-30-16,0-1-48 0,-2 1-64 0,4 0-102 16,-2-2-112-16,3-2-99 0,-3 0-67 15,2-7-63-15,0 0-56 0,5-6 38 0,-1-3 80 16,0-6 87-16,1-3 78 0</inkml:trace>
  <inkml:trace contextRef="#ctx0" brushRef="#br0" timeOffset="6393.88">24512 381 116 0,'6'-12'273'0,"-2"3"35"0,2 1-9 15,1 3-37-15,-3 2-20 0,-4 1-15 0,4 2-5 16,-2 2-4-16,-2 1-12 0,4 6-21 16,-4 2-25-16,0 1-28 0,0 5-30 0,4 1-29 15,-2 1-26-15,2 2-44 0,-1 2-70 0,5-1-91 16,0 2-96-16,0-3-162 0,3 0-85 15,1-3-20-15,0-1 32 0,3-2 68 0</inkml:trace>
  <inkml:trace contextRef="#ctx0" brushRef="#br0" timeOffset="7345.59">25153 655 91 0,'-4'-3'380'0,"8"2"65"0,-2-1 49 0,-2 0-29 16,0 1-105-16,0-1-77 0,0 2-70 16,4-2-44-16,-4 0-38 0,-4 1-18 0,4-1-6 15,-2 0 3-15,-2 0 9 0,-3 0 8 16,1-1 1-16,0 2-4 0,-8-2-10 0,3 3-16 16,1 3-21-16,-3 1-20 0,-1 2-17 0,2 3-10 15,-5 3-10-15,7 4-8 0,-3 2-5 16,-1 4-4-16,3 0-2 0,5 4 0 0,-4 1-1 15,4 1 0-15,2 1 3 0,2 2-1 0,-3-1 4 16,5 0 5-16,5-1 11 0,-3-1 14 16,2-2 7-16,2-4 10 0,4-1 3 0,-4-6-3 15,5-1-11-15,-1-9-12 0,5-3-12 16,-3-9-9-16,0-4-5 0,5-7-5 0,-7-9-5 16,7-4 1-16,-7-4 1 0,1-2 1 0,-5-2 2 15,2 3 1-15,-6 1 2 0,2 4 0 16,-2 7 1-16,-2 4 1 0,0 4 3 15,4 5 0-15,-4 4 4 0,5 3 0 0,-3 9-2 16,4 4 5-16,-2 6 1 0,0 6-3 0,4 3-5 16,-4 4-3-16,7 2-12 0,-1 2-40 0,0 0-60 15,-1-3-90-15,1 2-108 0,5-5-107 16,-5-3-100-16,2-3-130 0,1-5-31 16,5-8 43-16,-5-1 86 0,3-6 98 0</inkml:trace>
  <inkml:trace contextRef="#ctx0" brushRef="#br0" timeOffset="7791.51">25492 456 156 0,'0'-20'336'0,"0"4"47"16,4 2 52-16,0 4-62 0,-4 3-21 16,2-1-8-16,2 5-4 0,-2 1-1 0,2 4-15 15,-4 2-27-15,7 4-32 0,-7 5-33 16,4 5-32-16,-2 3-33 0,-2 4-30 0,0 4-31 15,4 1-28-15,-4 3-25 0,0 3-19 16,0 0-12-16,0 3-11 0,0-1-6 0,0-1-5 16,0 1 0-16,-4-4-1 0,4-2-2 0,0-4-2 15,-2-5-1-15,-2-2 0 0,4-7-2 16,0 0-4-16,0-5-1 0,0-3-2 16,6-3 0-16,-2-3 0 0,2-3 1 0,0-1 3 15,5-3 4-15,-1 0 2 0,0 3 4 0,1-3 1 16,1 2 2-16,-2 2 2 0,1 0 0 15,1 1 3-15,-2 2-1 0,1 2-2 0,3 1-3 16,-5 1 3-16,1 5-4 0,0 2 1 16,-4 2-1-16,1 1-1 0,1 4 1 0,-6 0-1 15,2 1 0-15,-4 1-1 0,0-2-2 0,-4 0 3 16,-2 0-1-16,-5-4-2 0,1 0-3 16,-6-3 3-16,3-4-5 0,-3-2 0 0,-5-5-3 15,0-1-3-15,5-7-5 0,-7-2-10 16,6-6-30-16,1-2-53 0,-1-2-88 0,5 1-108 15,4-2-96-15,2 0-82 0,1 0-77 16,10 0-65-16,-1 3 25 0,6 0 77 0,-4 2 86 16,7 2 87-16</inkml:trace>
  <inkml:trace contextRef="#ctx0" brushRef="#br0" timeOffset="8156.93">26203 801 18 0,'0'-9'260'16,"0"1"26"-16,2 2 16 0,-2 2-73 0,0-1-57 16,0 2-29-16,0 0-9 0,0 2 1 15,0-1 21-15,0 1 13 0,0 2 13 16,-2 1 1-16,-2 2-5 0,2 2-19 0,-9 3-27 15,1 2-19-15,0 4-26 0,-7 2-21 0,3 5-17 16,1-1-9-16,-3 4-9 0,3 1-14 16,-5 1-5-16,5-1-4 0,3 0-4 0,0-2 0 15,3 0 5-15,5-1 2 0,-6-4 6 16,8-1 5-16,0-2 2 0,8 0 2 0,-6-4-2 16,9-2-4-16,1-2-8 0,5-5-12 0,3-3-8 15,1-5-10-15,2-2-2 0,4-5-10 16,-1-6-27-16,3-5-51 0,2-4-50 0,-2-1-42 15,2-5-65-15,2 1-133 0,-2 4-80 16,-2 1 5-16,4 4 23 0,1 8 35 0</inkml:trace>
  <inkml:trace contextRef="#ctx0" brushRef="#br0" timeOffset="8923.71">26662 366 162 0,'0'-13'364'15,"0"6"67"-15,0 0 58 0,0 2-51 0,4 2-32 16,0 0-19-16,-4 3-14 0,2 5-17 15,-2 2-16-15,4 6-37 0,-2 6-41 0,-2 3-48 16,4 8-44-16,-4 2-42 0,7 8-35 16,-7 3-29-16,4 1-21 0,-2 2-15 0,-2 3-8 15,0-3-6-15,4 1-3 0,-4-4-4 0,4-2-2 16,-4-4 3-16,2-5-1 0,-2-3-1 16,0-4-4-16,0-6 1 0,0-2-2 0,4-5-1 15,-2-3 0-15,2-3 0 0,7-2 0 16,-1 1-2-16,3-4 0 0,1 1 0 0,-2-2-3 15,5 3 3-15,-3-2-1 0,-1 2 3 16,1 2-1-16,-1 1-1 0,3 1 1 0,-3 4 0 16,-3-1 0-16,0 3-2 0,5-1 3 15,-7 4 0-15,2 1 0 0,-1-1 4 0,-7-1-3 16,-2 0 0-16,4-2-1 0,-8-1 0 0,4-1-2 16,-6-3-5-16,-5 2-1 0,1-7 0 15,-7-1-4-15,1-4-3 0,-1-5-2 0,-3-1-5 16,-3-4-15-16,6 0-23 0,-3-5-43 15,3 1-75-15,5-2-95 0,-3 1-103 0,9-1-87 16,4 2-68-16,2-1-88 0,2 2-13 16,4 2 49-16,5 1 88 0,3 0 85 0</inkml:trace>
  <inkml:trace contextRef="#ctx0" brushRef="#br0" timeOffset="9388.79">27385 886 7 0,'4'-3'227'0,"-4"-2"16"16,2 3-13-16,-2-3-64 0,0 1-43 0,0-3-24 16,0 4-14-16,-2-4 2 0,-2 3 9 15,4-1 5-15,-2 1 6 0,-2-1-4 0,0 1 3 16,-2 0 4-16,4 0 1 0,-9 1 1 0,3 0-2 15,-4 1 0-15,1 0-2 0,-5 2-5 16,3 3-4-16,-3 1-7 0,-1 3-8 0,-1 4-8 16,-1 3-15-16,3 1-9 0,-1 3-17 0,3 3-5 15,1 0-14-15,3 4-3 0,-1-3-8 16,7 4-2-16,-2-2 5 0,4 0 2 0,2 0 4 16,2-1 3-16,2-3 7 0,-2-1 3 15,7-4-2-15,1-2-1 0,-2-2-1 0,3-5-4 16,-1-5-2-16,6-2-4 0,1-7-3 15,-3-5-6-15,3-5-4 0,-1-6 0 0,-3-5 0 16,1-2 4-16,-1-5 2 0,-3 1 1 0,0 2 1 16,-3 5 0-16,-1 2 12 0,0 5 17 15,-2 4 32-15,-4 2 29 0,6 7 19 0,-6 2 12 16,9 2-7-16,-7 8-20 0,2 3-34 16,2 7-37-16,0 5-36 0,0 7-51 0,5 1-67 15,-5 1-85-15,4 3-88 0,1-3-87 0,-5-3-96 16,4-4-93-16,0-4-5 0,1-7 47 15,-5-6 70-15,4-6 83 0</inkml:trace>
  <inkml:trace contextRef="#ctx0" brushRef="#br0" timeOffset="9682.02">27625 133 100 0,'0'-7'308'0,"-2"2"33"16,2 1 29-16,-4 1-74 0,4-1-54 16,0 4-38-16,0 0-16 0,0 4-15 0,0 0-14 15,4 4-20-15,-4 2-28 0,2 4-22 16,-2 2-24-16,0 2-14 0,4 3-14 0,0 2-10 15,-2-1-17-15,5 4-35 0,-3-1-55 0,2 1-61 16,0-1-64-16,-2 1-58 0,2-4-73 16,5-1-79-16,-5-3-2 0,4-4 28 0,1-2 43 15</inkml:trace>
  <inkml:trace contextRef="#ctx0" brushRef="#br0" timeOffset="9837.6">27815 295 69 0,'0'-10'225'0,"6"-1"20"0,-6 4-36 15,5 0-38-15,-5 3-31 0,0 1-27 0,0 0-22 16,0 3-13-16,0 0-13 0,0 3-8 0,-5 2-8 16,3 2-11-16,-2 2-2 0,-2 3-9 15,2 3-15-15,4 1-32 0,-2 2-48 0,4 3-117 16,-2 1-80-16,4 0-42 0,2 5-16 16,5 0 12-16</inkml:trace>
  <inkml:trace contextRef="#ctx0" brushRef="#br0" timeOffset="51098.53">5949 2689 165 0,'0'-7'377'15,"-4"2"81"-15,4 3 79 0,0-2-32 0,0 1-27 16,0 1-13-16,0 0-17 0,0-2-40 15,0 3-47-15,4-1-60 0,-4 2-54 0,0-1-56 16,0 1-44-16,0-1-29 0,0 1-16 16,0 0-17-16,0 1-8 0,0-1-9 0,4 1-8 15,-4-1-10-15,2 3-9 0,-2 3-10 0,0 1-8 16,7 5-8-16,-3 3-7 0,2 4-2 16,0 5-3-16,4 4 2 0,1 7-2 15,-1 4 4-15,7 5 0 0,-5 6-2 0,7 6-2 16,-3 3 0-16,3 4-7 0,-3 2-5 15,1 4-5-15,4 4-4 0,-5-1-2 0,1-2 1 16,-1 1 1-16,-1-5 4 0,-5-3 5 16,-2-5 0-16,1-5 1 0,-3-5-4 0,-6-4-2 15,6-4-3-15,-6-7 0 0,0-5-4 16,0-4 0-16,0-6-3 0,-4-3 2 16,2-7-1-16,2-4 3 0,-4-7 5 0,4-6 2 15,-2-6 3-15,-3-6 3 0,5-4 0 0,0-4 1 16,5-2 0-16,-3-2 2 0,8 0 1 15,-4 1-1-15,4 1 4 0,5 2 0 0,1 4 0 16,1 2 0-16,2 4-2 0,-3 2-1 16,9 5-4-16,-2 5 1 0,-1 2-3 15,5 5-1-15,4 5-2 0,-2 2-2 0,-2 7 0 16,4 1 2-16,-2 3 0 0,-2 2 4 16,-4 2 0-16,1 1 5 0,-5 2 3 0,-2 0 0 15,-3 2 0-15,-8-1 0 0,0-1 2 16,-6-1-1-16,-6 0 1 0,0-1-2 0,-8-4 1 15,-9-2-1-15,0-2 0 0,-4-6 0 16,-4-3 0-16,-2-5 0 0,-4-2-4 0,2-5-5 16,-2-3-10-16,4-2-18 0,-1-2-36 15,8-2-67-15,-1 0-100 0,6-2-129 16,9 3-117-16,1-2-115 0,7 1-116 0,4 2-10 16,8-1 61-16,1 2 110 0,11 3 113 15</inkml:trace>
  <inkml:trace contextRef="#ctx0" brushRef="#br0" timeOffset="51764.69">7158 3621 226 0,'0'-3'294'15,"5"1"17"-15,-5-1-47 0,0 2-85 16,0-2-41-16,-5 0-19 0,5 0-1 0,-6-2 11 16,0 0 28-16,-4 0 29 0,-1-1 17 15,1 1 10-15,0-1 7 0,1 1 6 16,-5 1-6-16,4 1-10 0,-3 1-15 0,-1 4-14 16,1 1-19-16,3 2-21 0,-2 3-24 0,1 5-20 15,-3 3-19-15,6 5-20 0,-1 3-9 16,3 5-13-16,0 2-6 0,6 5-9 15,0 1-5-15,0 3-1 0,6-1-5 0,0 1 0 16,3-1-4-16,-3 0-2 0,4-4 0 16,-2 1-1-16,3-4-3 0,-1-3 1 0,0-2 0 15,-3-6 0-15,3-3 0 0,0-4 1 16,1-9 3-16,-5-5-2 0,4-5-1 16,2-12-2-16,-1-5 0 0,-5-10-4 0,4-8-1 15,-3-5 1-15,-3-8 1 0,-4 0 1 16,0-2-2-16,0 4 6 0,0 5 2 0,-4 5 10 15,4 6 12-15,0 9 13 0,4 5 14 16,0 4 11-16,2 7 8 0,0 4-2 0,0 7-7 16,5 7-8-16,3 4-13 0,-1 7-10 15,-1 5-6-15,7 3-9 0,-7 3-2 0,5 3-7 16,-1 0-6-16,1 0-9 0,-1-1-17 16,-1-1-27-16,-3-4-49 0,3-1-82 0,-7-5-110 15,2-3-116-15,-4-3-99 0,3-7-131 16,-3-3-74-16,-2-6 14 0,-2-5 79 15,4-5 105-15,-6-5 107 0</inkml:trace>
  <inkml:trace contextRef="#ctx0" brushRef="#br0" timeOffset="52150.99">7456 3517 125 0,'6'-12'289'15,"1"3"30"-15,-3 3 9 0,2 0-96 16,-2 3-47-16,-4 0-21 0,0 6 1 0,-4 2 12 15,0 4 21-15,2 1 28 0,-5 3 20 16,-1 3 11-16,2-1 0 0,0 2-12 0,2-1-26 16,-3 0-29-16,7-1-31 0,-4 2-36 15,2-1-30-15,4 2-22 0,-2-1-17 16,4-2-5-16,3 1 5 0,-3-1 2 0,6 0 1 16,3-1 0-16,3 1 3 0,1-2-7 15,3-1-11-15,1-1-11 0,-2-1-7 0,1 1-6 16,3-2-2-16,-7-2-2 0,1 0-2 15,2 1-1-15,-7-3 0 0,0 4-1 0,-1-2 1 16,-1 1-1-16,0 0-2 0,-5 5 1 16,1-1 1-16,-6 3-4 0,2-1 1 0,-4 4 0 15,-2 2-2-15,-3-1-3 0,1 3-4 16,-4-1-7-16,-7-2-16 0,7 1-23 16,-7-2-47-16,3-2-67 0,2-2-87 0,1-5-84 15,1 1-59-15,0-5-39 0,3-2-4 16,5-5 22-16,2-1 39 0,0-4 34 15,7-5 17-15,-1-3 2 0,0-3-2 0,4-2 24 16,1-1 34-16</inkml:trace>
  <inkml:trace contextRef="#ctx0" brushRef="#br0" timeOffset="52520.64">7712 3909 150 0,'13'-24'222'0,"3"0"10"0,3 4-26 16,-2 1-23-16,-5 2-1 0,4 4 8 0,1 0 25 16,-3 0 29-16,3 3 32 0,0-1 25 15,-1 2 14-15,1 2 8 0,-1-1-17 16,5-1-21-16,-3 2-35 0,-1-2-38 0,-1 1-38 15,1-2-44-15,-3-2-31 0,-1-4-31 16,-5 0-25-16,-2 0-14 0,1-4-13 0,-7 4-6 16,0-2-6-16,0 3 0 0,-5 1-3 15,3 2-2-15,-2 3-1 0,-2 2 0 0,0 0-2 16,-5 5-4-16,7 2 1 0,-6 2 0 16,2 5 3-16,-3 3 0 0,1 4-1 0,0 5 1 15,-3 5-2-15,-1 5 0 0,4 4 0 16,-3 4 1-16,7 4 1 0,-4 2 2 0,5 2 3 15,3-1 0-15,2 2 4 0,2-4-1 16,3-3 2-16,1-1 2 0,4-4 2 0,3-2 4 16,1-4 6-16,5-2 9 0,1-4 5 15,1-4 3-15,6-3-1 0,0-6-2 16,2-1-7-16,4-7-7 0,0-2-9 0,4-9-11 16,0 1-7-16,2-8-9 0,-1-4-9 15,1 0-21-15,-8-2-58 0,-2-2-116 0,-2 2-142 16,-7 1-158-16,1 2-157 0,-4 2-69 15,-5 3 9-15,-6 3 95 0,5 0 134 16</inkml:trace>
  <inkml:trace contextRef="#ctx0" brushRef="#br0" timeOffset="56679.18">9199 3546 365 0,'0'-9'456'16,"0"3"72"-16,0 1 46 0,0 1-86 0,4-1-39 16,-2 2-50-16,-2 0-38 0,0 0-36 15,0 0-41-15,-2 2-45 0,-2-3-46 0,-3 3-39 16,3 0-35-16,-2-1-30 0,0 1-26 15,0 1-16-15,-5 1-13 0,5 2-11 16,-4 3-8-16,0 3-7 0,-1 5-2 0,1 7-4 16,0 3-2-16,3 6-2 0,1 6 2 0,0 3 0 15,6 4 2-15,0 2 3 0,2 5 3 16,2 1 1-16,9 1 1 0,-3 1 0 16,4-2-4-16,5-2 1 0,2-1-3 0,1-4-2 15,3-1-4-15,0-4-9 0,2-3-10 16,0-4-19-16,4-7-32 0,-2-4-61 0,-2-6-96 15,4-6-114-15,-5-7-98 0,1-8-87 16,-2-8-77-16,2-7-70 0,0-7 29 16,-2-7 83-16,-7-1 90 0,3-3 93 0</inkml:trace>
  <inkml:trace contextRef="#ctx0" brushRef="#br0" timeOffset="57127.94">9798 3786 160 0,'8'-14'254'0,"1"1"21"16,-1-1-50-16,-2 1-64 0,0-2-37 0,-2 1-18 16,-1 2-1-16,-3-1 11 0,-3-1 15 15,-1 2 14-15,-2 0 20 0,2 0 13 16,-6 2 4-16,3 1 3 0,-3 0 2 0,-2 2 6 16,1 2 0-16,-5 1 4 0,-1 2 0 0,1 2-9 15,-1 3-15-15,-3 1-23 0,1 7-23 16,-2 2-26-16,1 5-28 0,-1 3-18 0,2 5-17 15,5 2-10-15,1 4-9 0,-1 2-5 16,8 4-3-16,4-2-1 0,-2 6-1 16,8-5-1-16,2 1-1 0,0-1 1 0,9 1-2 15,-3-2 0-15,5-3-4 0,3-5-10 16,-1-1-6-16,2-4-3 0,-1-5-2 0,-1-7-2 16,1-6 1-16,-3-8 8 0,4-6 5 15,-9-7 1-15,3-8-2 0,-9-6 2 0,0-8 0 16,0-4 1-16,-8-3 1 0,-2 0 0 15,-2 2 1-15,0 3 2 0,-5 2-2 0,7 9 2 16,-2 4 2-16,0 5 1 0,6 5 2 16,0 8-1-16,2 5 3 0,8 7 2 15,0 8-3-15,5 5-1 0,3 6-2 0,3 5-2 16,2 2-6-16,0 1-27 0,4 2-59 16,-3-1-86-16,-1-1-97 0,0-6-88 0,-7-1-75 15,1-9-83-15,-3-3-60 0,-1-10 22 16,-3-4 63-16,0-8 71 0,-3-6 73 0</inkml:trace>
  <inkml:trace contextRef="#ctx0" brushRef="#br0" timeOffset="57477.42">10106 3556 42 0,'2'-28'268'16,"2"5"30"-16,0 4 26 0,-1 1-81 16,1 6-36-16,-4 1-24 0,2 2-22 15,2 3-5-15,-4 3 5 0,-4 3 10 0,2 3 2 16,-2 3 8-16,-3 3 14 0,3 3 12 0,-4 0 2 15,0 3-8-15,1 1-16 0,1 1-20 16,2 3-30-16,2-1-29 0,-2 0-33 16,4 2-25-16,0 1-19 0,0-1-14 0,4 0-3 15,2-3-5-15,0 3-1 0,1-3-3 16,3 0 3-16,4-3 3 0,-1-2 0 0,-1-1-1 16,3-3-1-16,1 2 0 0,1-4-2 15,-1 1-2-15,1-1-2 0,-1 2 3 0,1 0 1 16,0 0-1-16,-3 0 2 0,3 2 0 15,-1 0 1-15,-4 2-2 0,-1-1-1 0,-1 1-1 16,-4 1-2-16,-2 1-1 0,-4 1 0 16,-4 2-4-16,-2-1-15 0,0 1-37 0,-4-2-72 15,-1-1-96-15,1-1-90 16,-2-2-81-16,1-3-63 0,1-4-42 0,4 0-13 16,-1-5 29-16,3 0 52 0,-2-3 67 0,6-2 66 15</inkml:trace>
  <inkml:trace contextRef="#ctx0" brushRef="#br0" timeOffset="57911.68">10367 3729 127 0,'6'-6'266'0,"0"0"24"16,4 1-20-16,-3 0-67 0,3 1-36 0,0 0-26 15,-4-2-15-15,7 1-11 0,-3-2-13 16,0-2-17-16,1 0-13 0,1-2-12 0,-1-2-8 15,-1-1-5-15,2-2-3 0,3-2 4 16,-9-2 3-16,4-1-1 0,-3-1-8 0,-3-1-4 16,2-1-5-16,-6 2-7 0,0-2-10 15,-6 3-7-15,2 1-1 0,-3 2-5 0,3 3-3 16,-2 2-3-16,0 4-2 0,2 0 3 16,-3 4-1-16,1 4 0 0,2 4 3 0,-2 4 0 15,0 4-1-15,2 5-3 0,-3 5 3 16,3 6 1-16,-2 3-2 0,0 6-1 15,0 3 2-15,-3 3 1 0,7 2 0 0,-2-1 1 16,2-1 2-16,2 0 0 0,0-1 0 16,2-4 2-16,2-1 3 0,7-3-3 0,-5-3 3 15,6-3-4-15,3-3 1 0,3-3-3 16,3-3 4-16,0-5-2 0,6-3 10 16,-5-6 7-16,5-4 4 0,2-4-2 0,2-7-2 15,-2-2-2-15,2-5-13 0,-2-5-11 16,2-2-20-16,-4-2-48 0,0-2-48 0,-5-1-54 15,1-1-48-15,2 0-134 0,-2 0-56 16,-3 2 10-16,-1 3 29 0,-2 3 38 0</inkml:trace>
  <inkml:trace contextRef="#ctx0" brushRef="#br0" timeOffset="58515.45">11435 3585 509 0,'-6'0'699'15,"6"0"110"-15,0 0 71 0,0 0-75 16,0 0-163-16,0 0-171 0,4 0-155 0,-4 0-95 16,2 0-59-16,-2 0-42 0,0 0-34 15,0 0-23-15,0 0-19 0,0 0-15 16,0-1-12-16,0-1-16 0,0 2-15 0,0 0-16 16,0 0-25-16,0 0-27 0,0-2-47 15,0 0-71-15,0 2-111 0,0 0-147 16,4-1-140-16,-1 1-162 0,1 0-54 0,2 0 21 15,-2 1 97-15,-2 3 142 0</inkml:trace>
  <inkml:trace contextRef="#ctx0" brushRef="#br0" timeOffset="58779.8">11483 3837 133 0,'0'14'563'0,"2"-1"138"0,2-3 98 0,2 1 69 16,-2-4-167-16,3 1-147 0,-7-2-148 15,6-3-125-15,-6 0-84 0,4-1-60 16,-4 0-38-16,0 0-26 0,2-2-19 0,-2 1-13 16,0-1-14-16,4 0-13 0,-4 0-15 15,0 0-21-15,0 0-29 0,0 0-39 0,0 0-69 16,0 0-128-16,-4 0-163 0,4 0-191 15,0 0-142-15,0 0-49 0,0 0 21 16,4 0 106-16,2 2 159 0</inkml:trace>
  <inkml:trace contextRef="#ctx0" brushRef="#br0" timeOffset="89427.44">13182 3058 83 0,'0'2'325'0,"6"1"49"0,-2-2 47 16,3-1-46-16,-3 2-48 0,-2-1-29 0,2-1-20 15,-4 0-17-15,4 0-15 0,-2 0-16 0,-2 0-20 16,4 0-18-16,-4 0-14 0,0 0-8 15,2 0-12-15,-2 0-12 0,0 0-19 16,4 0-16-16,-4 2-18 0,0-1-16 0,0-1-10 16,0 2-10-16,0 4-4 0,0-1-5 15,0 5-3-15,0 2-5 0,-4 4-5 16,4 6-7-16,0 3-10 0,0 3-3 0,0 8-7 16,4 5-6-16,3 4-3 0,-3 4-3 0,2 5-2 15,4 3-6-15,1 0-3 0,-5 1-5 16,4-1-8-16,1-1-24 0,-5-5-47 15,4-1-67-15,-4-7-95 0,0-5-99 0,-1-4-93 16,1-6-77-16,-2-3-84 0,-2-7-26 16,2-4 47-16,0-3 79 0,-2-4 87 15</inkml:trace>
  <inkml:trace contextRef="#ctx0" brushRef="#br0" timeOffset="91306.51">13442 3814 108 0,'7'6'311'0,"-3"-1"41"16,-2 1 42-16,6-2-76 0,-6 2-46 0,4-1-17 16,-1-2-8-16,1-1-3 0,-2 3-11 15,-2-4-12-15,6 1-15 0,-6-2-31 16,2 0-31-16,3 0-30 0,-1-2-31 0,-6 1-25 16,8-4-22-16,-6 0-12 0,2 0-10 15,3-4-14-15,-1 2-4 0,2-2-6 16,-2-2 0-16,0 2-4 0,1-1 0 0,-1 1 6 15,4 0 7-15,-6-2-1 0,7 4 2 0,-5-2 2 16,0 2-1-16,0-3-1 0,-2 3-1 16,3-3 1-16,-3 2-2 0,-4-2-1 15,2-1-2-15,-2 0 2 0,0-1 1 0,-2 0-1 16,-2 0 1-16,-3-1-2 0,3 1 3 0,-2-1-3 16,-4 4 7-16,3-1 4 0,-3 3-1 15,4 1 6-15,-4 4-5 0,-1 2 4 16,-1 5-8-16,2 2-1 0,-1 7-1 0,1 2-1 15,2 4-1-15,-1 5 2 0,3 4 2 0,0 2 2 16,6 4-3-16,0 1 6 0,0 1 1 16,6 0 2-16,4 1 3 0,-3-2 17 0,7 0 9 15,-1-1 6-15,-3-4 5 0,6-2 3 16,-3-4-5-16,1-1-13 0,3-4-11 16,-5-2-9-16,3-5-8 0,-3-2-10 0,5-5-5 15,-3-5-8-15,-2-4-4 0,3-4-17 16,-3-5-33-16,3-5-53 0,-3-4-63 15,-1-3-60-15,1 0-60 0,-4 0-42 0,-2-1-21 16,1 1 4-16,-1-1 11 0,-2 3 14 16,-4 3 7-16,2 1 2 0,2 1 26 0,-4 4 36 15</inkml:trace>
  <inkml:trace contextRef="#ctx0" brushRef="#br0" timeOffset="92046.93">13806 3784 90 0,'0'-5'180'0,"0"1"-24"15,0 0-35-15,0 1-21 0,0-1-15 0,0 3-10 16,0-1-1-16,0 2-4 0,0-4 4 16,0 4-1-16,0-1-2 0,0 1 3 15,0 0-5-15,0-2-1 0,0 2-9 0,0 0 2 16,0 0-1-16,0 0 1 0,0 0 3 0,0 2 4 16,0-2 2-16,0 0 2 0,0 0 2 15,0 0-3-15,0 0 0 0,0 0-3 16,0 0-6-16,0 0-8 0,0 0-12 0,0 0-10 15,0 0-9-15,0 0-9 0,0 0-5 16,0 0-5-16,0 0 0 0,0 0 0 0,0 0-3 16,0 0 2-16,0 0-1 0,0 0 3 15,0 0-5-15,0 0 4 0,0 0-2 0,0 0-1 16,0 0-1-16,0 0-1 0,0 0-1 16,0 0 1-16,0 0-1 0,0 0 1 0,0 0 2 15,0 0-1-15,0 0 3 0,0 0 0 16,0-2-1-16,0 1 0 0,0 1 2 0,0 0 1 15,0 0-2-15,0 0-3 0,0 0 2 0,0 0-1 16,0 0-1-16,0 0 1 0,0 0 1 16,0 0-2-16,0 0 2 0,0 0-2 15,0 0-2-15,0 0 0 0,0 0 2 0,0 0 0 16,0 0 0-16,0 0 2 0,0 0-2 0,0 0 0 16,0 0 2-16,0 0 2 0,0 0 9 15,0 0 8-15,0 0 9 0,0 0 11 0,0 0 9 16,0 0 11-16,0 0 4 0,2 0 4 15,-2 0 10-15,0 0 4 0,0 1 3 0,0 1 0 16,0-2-2-16,4 5-6 0,-4 0-8 16,0 6-14-16,5 1-10 0,-3 4-12 0,2 4-4 15,-2-1-8-15,2 1-4 0,2 4 2 16,0-1-5-16,-1-3 0 0,1 3 0 0,-2-2-3 16,2-2-5-16,0-1-5 0,-2-1 3 15,3-3-2-15,-1-1-2 0,-2-5-1 0,0-1 0 16,-2-3-4-16,2 0-1 0,-4-6-1 15,7-4-2-15,-7-6 2 0,0-5 1 0,4-4 1 16,-2-4-1-16,-2-4 4 0,-2-1 1 16,-2-1 0-16,4-1 0 0,0 2 3 15,0 2 2-15,0 4 3 0,4 3 6 0,-2 3 10 16,6 4 8-16,-2 4 3 0,5 4 1 16,-3 4 1-16,6 2-8 0,-1 6-8 0,3 3-9 15,-1 1-2-15,1 6-6 0,1 1-3 16,-1 0-5-16,1 1-7 0,-3 0-20 15,-1 0-69-15,-3-1-98 0,0-2-97 0,-3-5-106 16,-1-1-141-16,-2-4-62 0,-4-5 23 16,0 0 74-16,-4-5 87 0</inkml:trace>
  <inkml:trace contextRef="#ctx0" brushRef="#br0" timeOffset="93014.59">14385 3751 196 0,'0'-3'325'0,"0"0"35"15,0 1-4-15,0 1-93 0,0 0-58 16,0-1-29-16,0-1-26 0,-2 2-10 0,-2-2 0 15,4 0 0-15,-4 1-4 0,-2 0-4 16,3 1-3-16,-1 1-7 0,-2 3-11 0,2-1-4 16,-2 3-11-16,0 2-15 0,-3 2-15 15,3 4-18-15,4 3-9 0,-2 1-13 16,0 4-6-16,2 2-6 0,2 1-4 0,2 3 2 16,-2-2 3-16,4 2 0 0,2-2 9 15,0 1 4-15,5-2 5 0,-3-3 1 0,0-1-2 16,3-4-4-16,-1-2-5 0,-4-4-11 15,4-5-8-15,1-4-5 0,1-6-6 0,-4-5-4 16,-1-6-4-16,-1-8 4 0,-2-5-1 16,-2-4 0-16,-2-3 0 0,0 0 5 15,-2 2-1-15,-2 2 2 0,0 5 3 0,2 4 3 16,2 7 6-16,0 3 3 0,0 3 7 16,2 5 21-16,2 5 21 0,6 5 28 0,-4 3 27 15,5 5 26-15,1 4 20 0,3 4 12 16,1 5-2-16,1 2-8 0,-1 5-14 0,5 5-13 15,-3 1-18-15,-1 4-13 0,4 1-15 16,-5 1-13-16,1 0-11 0,-1 0-11 16,-5-2-10-16,-5-1-13 0,-6-1-5 0,0-5-12 15,-6-4-8-15,-5-1-8 0,-5-7-9 16,-1-5-9-16,-1-4-19 0,-7-7-16 0,-2-7-19 16,-2-4-19-16,2-7-38 0,0-4-59 15,0-7-83-15,1-4-113 0,3-5-106 0,2-5-102 16,5-4-116-16,5-3-21 0,3-1 57 15,4-2 105-15,0 0 116 0</inkml:trace>
  <inkml:trace contextRef="#ctx0" brushRef="#br0" timeOffset="93259.45">14563 3271 204 0,'12'20'382'15,"3"3"72"-15,-3 6 66 0,5 4-70 16,-1 5-25-16,1 1-21 0,-1 4-33 16,1 2-37-16,-3 2-37 0,-1 1-45 0,1-2-50 0,-1 1-49 15,-3-1-41-15,2-1-29 0,3-1-27 16,-3-2-21-16,-1-2-18 0,3-2-15 16,-2-4-19-16,-1-2-52 0,5-5-100 0,-5-4-136 15,1-3-129-15,5-5-163 0,-7-7-113 16,0-5-18-16,3-8 65 0,-3-5 115 15,0-4 124-15</inkml:trace>
  <inkml:trace contextRef="#ctx0" brushRef="#br0" timeOffset="93464.03">14889 3841 323 0,'-4'-10'436'0,"-2"1"80"0,2 1 44 16,2 2-26-16,-2 3-1 0,0 0-33 0,2 3-41 15,-5 2-41-15,-1 1-48 0,-4 1-75 16,-1 3-70-16,-5 3-49 0,-1 0-39 0,-2 3-36 15,-5 3-30-15,3-1-25 0,-4 3-26 16,0-2-25-16,4 0-35 0,-4 1-35 0,7-3-46 16,-3-1-72-16,7-2-94 0,-1-4-106 15,7-2-89-15,-1-5-63 0,1-5-42 16,4-4-37-16,0-4-2 0,1-5 63 0,5-5 89 16,0-1 75-16</inkml:trace>
  <inkml:trace contextRef="#ctx0" brushRef="#br0" timeOffset="93805.49">14639 3271 215 0,'11'-16'275'0,"-3"4"26"0,6 7-49 0,-3 5-25 15,-1 5 4-15,-2 5 33 0,3 5 48 16,3 5 54-16,-3 3 39 0,1 3 13 0,0 4-15 16,3 2-43-16,-3 3-61 0,5 0-68 15,1 3-65-15,-1 1-51 0,1 0-35 16,3 0-26-16,0 0-17 0,2-1-12 0,-1 0-8 15,-1-2-6-15,2-1-4 0,-1-2-2 16,3-3-2-16,-6-5 0 0,-3-2-1 0,-1-5-2 16,-3-3 0-16,-1-5 0 0,-5-4-3 15,2-4-2-15,-6-8-2 0,2-5-1 0,-4-4 0 16,0-3-1-16,0-1 2 0,0 1 2 16,0 1 2-16,2 2 2 0,2 3 0 0,7 3 2 15,-5 5-2-15,11 1-1 0,-1 4 0 16,5 4-5-16,-1 4-1 0,-1 1-8 15,6 2-11-15,-7 1-33 0,3 0-80 0,2-1-135 16,-7-3-147-16,1-4-177 0,-7 0-129 16,1-5-43-16,-1-3 44 0,-4-1 114 0,-2-2 141 15</inkml:trace>
  <inkml:trace contextRef="#ctx0" brushRef="#br0" timeOffset="94488.14">16289 3187 278 0,'-6'-12'559'0,"2"5"134"0,4 2 101 15,0 5-29-15,0 5-87 0,0 5-106 16,0 5-124-16,0 5-101 0,0 2-74 0,0 7-51 15,0 5-41-15,0 5-34 0,4 5-32 16,-2 3-32-16,2 3-27 0,0 4-17 16,-2 2-19-16,4-1-13 0,3-2-14 0,-3-1-20 15,0-4-19-15,-2-1-36 0,2-6-48 16,1-4-63-16,-1-3-108 0,-2-5-170 0,6-4-175 16,1-5-169-16,-1-4-61 0,-2-5 11 15,2-4 86-15,1-8 170 0,-1-7 187 0</inkml:trace>
  <inkml:trace contextRef="#ctx0" brushRef="#br0" timeOffset="95214.99">16802 3432 296 0,'-9'-2'474'15,"1"2"92"-15,6-2 87 0,-2 2-76 0,0-1-52 16,2 1-66-16,2-2-79 0,0 2-71 15,0-1-74-15,0 1-62 0,0 0-53 0,0 0-42 16,0 0-29-16,0 0-22 0,0 0-16 16,0 0-22-16,0 0-35 0,0 0-85 15,2 1-144-15,2 1-149 0,0-1-176 0,-2 3-127 16,6 0-43-16,1-1 45 0,-5 4 119 16,2 0 140-16</inkml:trace>
  <inkml:trace contextRef="#ctx0" brushRef="#br0" timeOffset="95423.39">16812 3649 32 0,'-6'11'406'0,"6"-3"101"0,0 0 87 16,0 0 63-16,0-3-104 0,4 0-58 16,-4 0-68-16,2-3-75 0,-2 0-67 0,0 1-71 15,4-2-56-15,-4-1-52 0,0 2-37 16,2-2-29-16,-2 0-18 0,0 0-16 0,0 0-21 15,0 0-50-15,0 0-116 0,4 2-164 16,-4-2-184-16,6 0-168 0,-1 0-80 0,1 1 0 16,0 1 85-16,-2 1 151 0</inkml:trace>
  <inkml:trace contextRef="#ctx0" brushRef="#br0" timeOffset="96869.28">30052 617 207 0,'4'-2'293'0,"-2"-1"25"16,-2 0-36-16,0 0-80 0,4 1-37 0,-4-1-24 15,0 0-7-15,0 0 10 0,-4 0 19 0,4-1 23 16,-2 1 18-16,-2-2 23 0,2 1 17 16,-2-1 7-16,-1 1-7 0,3 1-11 0,-2-2-20 15,-2 2-30-15,0 0-32 0,0 0-29 0,-3 0-25 16,3 0-19-16,-4 0-21 0,-3 2-10 16,-1 1-11-16,4 0-4 0,-7 2-6 0,1 3-3 15,-3 1-2-15,-2 5-3 0,1 2-3 16,-3 4-2-16,2 2-4 0,-2 5-4 0,3 3-4 15,1 1-1-15,3 3-2 0,-1-1-3 0,3 1 1 16,3 1 2-16,1-1 2 0,4-1 0 0,0-1 0 16,1-2 1-16,5-2-1 0,0-1 0 15,0-4-2-15,5-1 1 0,1-4-1 16,4-1-3-16,5-4-3 0,-3-4-6 0,5-4-2 16,3-5-2-16,-1-6-2 0,8-5 0 0,-7-7 3 15,7-3 4-15,-4-6 5 0,0-3 4 16,-3-1-2-16,1-1 3 0,-9 4 3 0,-1 2-1 15,3 3 1-15,-8 6-1 0,-3 3 3 16,5 2 1-16,-6 5-3 0,2 1 2 0,-2 4-2 16,-2 1-2-16,0 4-1 0,0 1-2 0,0 7 3 15,0 7-2-15,-2 4-1 0,2 4 2 0,2 4 0 16,2 5-5-16,0 3-17 0,7 1-36 16,-3 2-66-16,2 0-93 0,1 0-116 0,5-1-114 15,-1-2-166-15,1-3-58 0,1-3 14 0,-1-3 68 16,3-5 102-16</inkml:trace>
  <inkml:trace contextRef="#ctx0" brushRef="#br0" timeOffset="97405.75">29010 239 171 0,'0'-4'339'16,"0"3"47"-16,2 1 37 0,-2 0-93 15,0 1-42-15,0 3-19 0,0-1-6 0,0 5-1 16,0 2 6-16,0 4-6 0,-2 1-22 0,2 0-35 16,0 2-38-16,0-1-40 0,2 0-42 15,-2 4-36-15,4-2-32 0,-2 1-36 0,2-1-68 16,3 0-92-16,-1 1-96 0,-2-5-88 0,6-1-77 15,1-3-87-15,1-6-42 0,-2-2 35 16,3-7 66-16,-3 1 74 0</inkml:trace>
  <inkml:trace contextRef="#ctx0" brushRef="#br0" timeOffset="97542.38">29115 345 139 0,'0'-1'293'0,"5"2"27"0,-3 3-3 15,2 3-81-15,2 4-58 0,-2 3-45 16,2 1-28-16,0 1-27 0,5 4-22 0,-1-1-20 15,3 2-37-15,-3 1-43 0,6 0-58 16,5-1-90-16,0 0-99 0,1-2-47 0,1-2-7 16,4-5 17-16</inkml:trace>
  <inkml:trace contextRef="#ctx0" brushRef="#br0" timeOffset="98084.63">30312 319 146 0,'0'-2'217'0,"-4"1"-13"16,4 0-42-16,0 1-35 0,0 0-25 15,0 0-11-15,0 0 0 0,0 0 11 0,0 1 21 16,0 2 22-16,0 2 24 0,-6-1 10 0,6 3 6 15,-2 3-6-15,2 1-22 0,-4 5-31 0,0 2-30 16,4 1-27-16,0 4-24 0,0 1-16 0,0 1-24 16,0 2-29-16,0 0-37 0,4 0-46 15,-4-1-49-15,4-2-53 0,-4-3-44 0,2-2-51 16,-2-4-62-16,0-3-7 0,4-2 19 0,-2-3 38 16</inkml:trace>
  <inkml:trace contextRef="#ctx0" brushRef="#br0" timeOffset="98308.23">30339 339 205 0,'4'-4'280'16,"-4"2"22"-16,2 0-36 0,-2 0-83 15,4 4-50-15,-1 0-30 0,-3 2-8 0,0 4-8 16,0 0-6-16,0 6-5 0,0 1-13 0,0 3-7 15,0 3-17-15,-3 2-11 0,3 0-21 16,0 4-35-16,0-1-40 0,0 3-56 0,3-2-83 16,-3-2-97-16,0 1-42 0,4-2-3 0,-4-2 22 15</inkml:trace>
  <inkml:trace contextRef="#ctx0" brushRef="#br0" timeOffset="104623.4">16789 3468 137 0,'10'0'262'0,"-3"-2"18"0,3 0-24 0,-4 1-89 16,0-1-54-16,1 0-34 0,1 0-18 16,-6 1-19-16,2 1-10 0,0-2-7 0,-2 2-10 15,-2-1-10-15,0 1-3 0,0 0-1 16,0 0 0-16,0 0 3 0,0 0 10 0,0 1 11 16,-2 2 17-16,-2-1 19 0,4 1 23 15,0 1 16-15,-4 1 11 0,4-1 8 0,0 2 1 16,0 2-6-16,0-1-8 0,0 1-11 15,0-1-11-15,4-1-16 0,-4 2-16 16,0-5-11-16,0 1-13 0,0-1-9 0,0 0-13 16,0-2-2-16,0 1-2 0,-4-4-2 15,4 1 0-15,0-2 0 0,-2-1 1 16,-2-1-2-16,0 1-2 0,4 0-10 0,-2 0-12 16,2 1-38-16,0-1-58 0,-5 1-74 15,10-1-121-15,-5 0-95 0,2 1-42 0,2 0 7 16,-4 2 43-16</inkml:trace>
  <inkml:trace contextRef="#ctx0" brushRef="#br0" timeOffset="113937.18">18379 3658 360 0,'10'17'520'0,"3"2"85"0,3 3 71 0,-1 0-87 16,-3 2-92-16,2 1-107 0,-1 1-87 16,-3-1-72-16,5-1-56 0,-7-1-48 0,0-2-35 15,-6-3-26-15,4-2-21 0,-6-4-15 16,0-3-15-16,0-3-8 0,-2-6-9 0,-4-4 0 15,-2-5-5-15,2-6 0 0,-5-6-8 16,1-5 0-16,-2-2 0 0,1-4-1 0,5 0-8 16,-4-2-4-16,4 2 1 0,1-2 10 15,3 4 6-15,2 2 3 0,2 4 13 0,3 2 9 16,5 4 7-16,0 6-2 0,3-1-2 16,3 6-1-16,1-1-2 0,5 5 1 15,-5 2 0-15,8 1-3 0,-3 3 1 0,-1-1-1 16,2 2 2-16,0 2 2 0,-3-2 3 15,3-1 3-15,-2 2 2 0,-5-2-1 0,7-1-2 16,-6-2-5-16,3-2-2 0,-3-1-6 16,-1-3-3-16,-1 0-3 0,-3-5 0 0,-2 1-1 15,3-4-4-15,-5 0 2 0,0-2 0 16,-3-4-3-16,1 1-3 0,-6-2 1 0,0-2-1 16,0 3 0-16,0-3 1 0,-6 4-1 15,1-1-1-15,-1 4 1 0,0-1 0 16,2 2-1-16,-2 5-4 0,-1 0 1 0,3 5 1 15,-2 2-2-15,0 3 2 0,0 3 3 16,-3 6 2-16,-3 4 1 0,6 7 1 0,-9 3 1 16,5 6 2-16,2 6 0 0,0 1 0 15,-1 4-2-15,5 2 2 0,0 2 0 16,4-3 0-16,4 2 8 0,2-1 2 0,5-5 2 16,-1-1 2-16,2-1-1 0,-1-4-2 15,5-2-4-15,5-7-6 0,0-1-5 0,1-7-6 16,1-6-7-16,4-4-18 0,0-8-33 15,0-4-51-15,0-9-70 0,-1-5-74 0,1-7-77 16,-2-5-58-16,0-4-34 0,-2-5-9 16,-1-5-5-16,-1-2-25 0,-4-1 20 0,-1 0 42 15,-1 2 49-15,-7 0 52 0</inkml:trace>
  <inkml:trace contextRef="#ctx0" brushRef="#br0" timeOffset="114142.63">19201 3019 10 0,'-2'-10'278'0,"-2"2"43"0,4 5 43 15,-2 5-28-15,-2 4-15 0,4 4 9 16,0 4 27-16,4 4 38 0,-2 4 23 0,-2 4-2 16,4 5-27-16,-2 3-47 0,7 3-61 15,-1 4-71-15,-4 4-59 0,6 1-55 0,1 2-36 16,-5 1-27-16,6-1-19 0,-1-1-20 16,-1-1-11-16,-4-1-23 0,5-4-32 15,-1-4-66-15,0-4-92 0,-3-4-123 0,3-5-113 16,-4-5-119-16,4-4-110 0,3-6-15 0,-3-4 58 15,-4-4 105-15,5-5 114 0</inkml:trace>
  <inkml:trace contextRef="#ctx0" brushRef="#br0" timeOffset="114319.16">19412 3553 83 0,'-4'-7'326'0,"2"-1"41"15,-2 2 39-15,-2 2-44 0,2 1-43 16,-7 1-11-16,-1 2-2 0,-5 2 22 0,-3 1 4 15,-3 1-16-15,-8 2-45 0,-2 2-54 16,-2 1-58-16,-7 0-67 0,-1-2-77 0,0 2-122 16,-1 0-157-16,5 0-200 0,2 0-157 15,10 2-72-15,4-1-13 0,7 1 69 0,11-1 134 16</inkml:trace>
  <inkml:trace contextRef="#ctx0" brushRef="#br0" timeOffset="115247.09">19563 3507 302 0,'2'3'464'16,"2"0"79"-16,-2 2 63 0,3 3-73 15,-1 3-50-15,-2 1-52 0,4 5-56 0,-2-1-44 16,0 5-44-16,3 1-54 0,-1 2-51 16,4 2-47-16,-4 0-37 0,9 2-26 15,-3 0-21-15,5 1-13 0,-3-1-12 0,3-1-10 16,-1 0-5-16,1-4-7 0,-5-3-1 16,5-2-6-16,-7-5-2 0,0-5-5 15,1-1-1-15,-5-7-2 0,0-7-1 0,-6-4 1 16,4-9 2-16,-2-3 2 0,-2-2 0 15,0-3 1-15,0-1-2 0,4 1 1 0,-4 1-3 16,5 3 1-16,1 1-1 0,0 4 2 0,4 4-2 16,3 3-2-16,1 3-8 0,3 4-11 15,5 2-17-15,-5 3-26 0,8 3-28 16,-7 2-20-16,3 2-11 0,2 1-2 0,-7 1 5 16,1-2 23-16,-1 4 25 0,-1-3 23 15,-5 2 20-15,-4-3 14 0,5-1 11 0,-5 0 10 16,-2-3 4-16,-2 0 10 0,4 0 2 15,-6 0 12-15,4-1 7 0,-4-1 8 0,0 1 6 16,5-2 4-16,-5 0 10 0,0 0 13 16,0-3 9-16,-5-2 5 0,5-2 0 0,-4-2-3 15,-2-3-11-15,4-5-18 0,-2-1-17 16,0 0-14-16,4-3-8 0,0-1-5 0,0 1-4 16,4-1-1-16,2 3-2 0,0 1 0 15,-2 0-1-15,7 5 0 0,-5-1 0 16,4 4-1-16,-3 1 1 0,3 1-1 0,-4 3 0 15,4 3 1-15,1 1 0 0,-5 2 0 16,4 1 0-16,-3 3 0 0,3 4 0 0,-4 0 0 16,4 3 0-16,1 3 0 0,-5 2-4 15,4 1-1-15,-4 0 2 0,5 3 0 0,-5-2 5 16,4 1 3-16,-3-1 3 0,3 1 1 16,-4-2 0-16,-2-2 0 0,2-2-7 0,-1-1-3 15,1-4-2-15,-2-2 0 0,-2-2 0 16,-2-2 0-16,4-4 1 0,-4-4 2 0,0-4 3 15,0-4 3-15,0-5 1 0,-4-2 1 16,4-2-1-16,0-1 3 0,0 1 2 16,4 0 1-16,2 4 2 0,5 2 3 0,-1 3-1 15,6 2-3-15,1 4-5 0,6 2-12 16,4 5-17-16,0 2-45 0,10 7-68 16,2 0-79-16,2 4-92 0,5 1-102 0,-3-2-101 15,7-1-126-15,-3-1-25 0,3-3 31 0,0 1 69 16,-1-4 93-16</inkml:trace>
  <inkml:trace contextRef="#ctx0" brushRef="#br0" timeOffset="115635.52">21696 3011 45 0,'-4'-2'344'0,"4"4"67"15,0 3 67-15,0 4-3 0,0 6-54 16,0 5-13-16,0 2-14 0,0 7-25 0,0 4-25 16,0 5-39-16,0 8-44 0,7 3-60 15,-3 5-55-15,2 4-45 0,6 4-34 0,-1 3-25 16,3 1-16-16,3 1-13 0,-1-2-13 16,5 0-20-16,-3-4-38 0,3-5-81 15,2-3-124-15,0-6-127 0,-3-5-124 0,7-9-156 16,-4-5-56-16,4-10 34 0,-2-7 93 15,-1-8 117-15</inkml:trace>
  <inkml:trace contextRef="#ctx0" brushRef="#br0" timeOffset="115831.76">22052 3676 236 0,'-6'-10'401'0,"2"2"59"0,-2 2 48 15,1 3-89-15,-1 3-28 0,0 0-18 16,0 0-14-16,-9 3-13 0,3-1-22 15,-5 4-33-15,-3-2-59 0,-7 2-64 0,0 0-57 16,0 3-49-16,-2 2-35 0,-2-1-36 0,2 3-56 16,2 2-97-16,0-1-133 0,5 2-130 15,1 2-134-15,4 0-125 0,7-1-25 0,0 1 47 16,4-2 110-16,6 1 122 0</inkml:trace>
  <inkml:trace contextRef="#ctx0" brushRef="#br0" timeOffset="116776.55">22149 4046 73 0,'0'-3'295'0,"0"-1"37"16,4 0 32-16,-4 1-64 0,0-4-40 0,0 0-15 15,0-4 2-15,0 0 10 0,-8-6 16 16,8-1 0-16,-6-3-21 0,2-5-26 16,-2 0-39-16,-1-3-43 0,3-2-45 0,-2-2-36 15,0-1-28-15,2 0-15 0,-3 1-11 0,7 2-8 16,0-1-2-16,5 5-4 0,-3 1 0 15,8 5-4-15,-4 2 3 0,5 3-3 0,-1 4 1 16,0 2-2-16,1 3-4 0,1 4 3 16,-2 2-1-16,3 1 1 0,-3 3 1 15,0 3 2-15,1 0 8 0,-1 1 4 0,-4 2 4 16,0 2-2-16,5-1 5 0,-7 2 3 16,2 1-7-16,-6-1-2 0,6 3-1 0,-6 1 0 15,4 0-2-15,-2 1 0 0,-2 1 3 16,0-2-1-16,0 2-1 0,5 0 3 15,-1 0-3-15,-2 0 3 0,4-2-3 0,2 1-3 16,-2-2 2-16,1-1-2 0,-1-2 0 16,4-2-4-16,1-2 2 0,-1-4-3 0,0-2 2 15,1-2-3-15,-3-5-1 0,2-1-1 16,1-6 0-16,3-3 1 0,-6-3-1 16,1-4 4-16,-3-3 2 0,0-1 0 0,0 0 2 15,-2-1 0-15,-2 2-3 0,2 0 0 16,3 3 2-16,-3 1 4 0,2 3 1 0,0 3-4 15,5 3 2-15,-1 3-1 0,-4 2 0 16,4 2-2-16,1 4-2 0,1 1 1 0,3 4 1 16,-3 2-2-16,2 2-2 0,-1 2 1 15,1 2 0-15,-1 0-2 0,1-1 0 16,-1-1 3-16,-3 1 1 0,-4-4 1 0,9-1 0 16,-13-1 0-16,4 0-1 0,-2-3-1 15,2-2 0-15,0 0-2 0,3-2 2 0,-3-3 2 16,0-1-1-16,0-3-2 0,3-2 2 15,-3-1 0-15,0-3-2 0,4-1 0 0,-3-4 4 16,-1 1 2-16,0-1-2 0,-2-1 1 16,2 2-1-16,-2-2-1 0,3 3 1 0,-7 1-2 15,4 1 2-15,-2 0 0 0,-2 2 0 16,0 2 2-16,-2 1-1 0,-2 1 0 16,-3 2-3-16,3 2-2 0,-6 3 1 0,2 3 0 15,-3 5 1-15,-3 4 0 0,1 5 1 16,-1 4 2-16,2 5-2 0,-5 3 2 0,7 0 1 15,4 5 3-15,1 0 2 0,-1 0 2 16,10 1 1-16,-2-2-1 0,9-1 4 0,-1-2-1 16,2 0-4-16,9-2 1 0,2 1-3 15,4-5 4-15,6 0-2 0,-2-5 1 16,6-2 0-16,-2-3 0 0,2-6 0 0,3-3-6 16,-3-4-3-16,0-2-9 0,2-5-5 15,-1-5-6-15,-5-2-5 0,4-4-29 0,-4-1-83 16,-2-1-104-16,-2 1-114 0,2 0-121 15,-2-2-101-15,-2 3-34 0,-5 1 54 0,3 2 93 16,-6 3 109-16</inkml:trace>
  <inkml:trace contextRef="#ctx0" brushRef="#br0" timeOffset="117658.24">13180 2178 159 0,'6'-3'354'0,"0"3"69"16,1 0 70-16,-1 1-59 0,4 3-18 16,-4 1-6-16,3 3-11 0,-3 2-18 0,4 4-25 15,-4 4-43-15,1 3-47 0,-1 4-52 16,4 4-47-16,-2 5-48 0,1 4-38 0,-1 2-26 16,0 2-22-16,2 3-18 0,1 2-17 15,3 1-22-15,-1-2-31 0,3 2-55 0,1-1-74 16,-1-3-100-16,1-1-110 0,-1-4-90 15,1-5-82-15,-1-4-77 0,-1-6-9 0,1-5 60 16,-3-4 94-16,-3-5 97 0</inkml:trace>
  <inkml:trace contextRef="#ctx0" brushRef="#br0" timeOffset="118295.58">13567 2874 63 0,'6'-10'288'0,"0"2"45"15,0-2 53-15,4 3-52 0,1 0-4 0,5 0 5 16,-5 0 17-16,5 1 11 0,1-1-7 15,-5 1-23-15,5-4-36 0,-3 3-41 0,3-2-52 16,-1-1-44-16,-5-1-41 0,5-2-34 16,-6-2-27-16,1-2-17 0,-5-1-15 0,0 0-11 15,0-3-6-15,-6 2-5 0,0 1-1 16,-6-2-2-16,0 2-4 0,0 2-3 0,-3 0-5 16,-3 1-4-16,2 5-8 0,-3 1-12 0,-1 2-5 15,4 4-14-15,-3 3-10 0,-1 3-7 16,1 5-1-16,3 7 8 0,0 3 5 0,1 3 14 15,1 7 14-15,2 1 13 0,0 7 9 16,6 1 6-16,0 1 5 0,2 1 4 0,6-1 7 16,2-1 5-16,3-1 6 0,-1-2 0 15,9-4 4-15,-5-2 0 0,7-2 0 0,-2-4-7 16,6-2-2-16,-5-5-3 0,3-5-6 16,-2-4-2-16,0-4-5 0,-3-7-3 0,3-4-2 15,-6-4-4-15,-1-7-1 0,1-1-2 16,-1-6 0-16,-5-2-1 0,-1-2 1 15,0-2 2-15,-8-1-1 0,2 1 2 0,-4 0-1 16,-4 1 2-16,2 2-1 0,-2 5-2 16,2 2 4-16,-2 2-1 0,0 3 1 0,2 1 4 15,-2 6 4-15,4 3 3 0,-3-1 0 16,3 3 5-16,0 3-2 0,0 0 2 0,3 3-3 16,1 3-1-16,2 3-2 0,0 5-2 0,0 2-3 15,9 1 3-15,-3 7-2 0,3 0-2 16,1 3 0-16,5 1 0 0,-3 2-2 0,9 2 0 15,-6 1-1-15,8 0-1 0,-2-1-2 16,0 0 3-16,-7-2-1 0,3-4 2 16,-2-5 1-16,-5-5 1 0,-5-5 1 0,-5-5-1 15,0-10-2-15,-8-4-1 0,-2-8 2 0,-7-6 2 16,1-5-1-16,0 0 3 0,-3-3 1 16,3 2 0-16,4 1 0 0,2 1-3 15,2 2-1-15,4 5 0 0,2 2-2 0,8 2-3 16,3 6-4-16,1 2-4 0,5 4-27 0,-2 2-58 15,3 6-104-15,5 3-93 0,4 0-87 16,2 5-94-16,0-2-120 0,5 1-18 0,-1 1 64 16,-2-2 74-16,2 2 75 0</inkml:trace>
  <inkml:trace contextRef="#ctx0" brushRef="#br0" timeOffset="118851.57">14672 2527 48 0,'-4'-4'263'0,"2"-1"26"15,-6 3 21-15,6-4-84 0,-4 2-47 16,-3 0-24-16,1 1-7 0,-6-2-3 0,3 2 4 16,-5 3-4-16,-1 0-1 0,5 3-4 0,-9 3-2 15,5 3-8-15,-1 2-8 0,1 4-6 16,1 3-14-16,-1 1-18 0,7 4-13 0,1 1-17 16,2 1-7-16,6 2-11 0,4 0 1 15,2 2-1-15,5 1-1 0,1-2 6 0,4-1 2 16,5-1 4-16,-4-4 0 0,5-1-4 0,-1-4 0 15,0-5-9-15,-3-5-6 0,-1-5-9 16,-1-7-6-16,-1-4-3 0,-3-7-5 0,-1-5-1 16,-5-6-4-16,-2-2 1 0,-4-2-1 15,-4-1 2-15,2 1-2 0,-2 2 0 0,-3 4 1 16,3 4 18-16,2 3 32 0,-2 6 37 16,4 1 33-16,0 5 21 0,6 5 15 0,-2 4-4 15,7 6-20-15,1 4-28 0,-2 6-22 0,7 4-16 16,0 4-8-16,-1 3-5 0,1 3-8 15,-1 3-7-15,-1 0-4 0,-3 2-5 16,-2-1-7-16,1-3-7 0,-7 1-4 0,-2-5-7 16,-4-3-9-16,-6-3-10 0,1-6-14 15,-3-3-20-15,-6-8-36 0,-1-5-67 16,-4-10-109-16,5-6-133 0,-7-7-123 0,2-9-155 16,3-6-69-16,1-7 15 0,3-3 84 0,-3-4 124 15</inkml:trace>
  <inkml:trace contextRef="#ctx0" brushRef="#br0" timeOffset="119063.03">14619 2169 117 0,'10'-17'255'0,"2"5"33"15,-1 6-23-15,5 3-61 0,-1 4-26 0,-3 6-11 16,5 2 2-16,-1 3 1 0,1 4 8 16,-1 4 6-16,3 1-2 0,-3 5-5 0,1 3-13 15,0 3-9-15,-1 2-12 0,-4 4-18 0,5 0-17 16,0 3-22-16,-1 0-16 0,1 1-22 15,-3-3-30-15,3 0-28 0,-1-2-43 0,1-2-63 16,-1-2-67-16,1-5-66 0,-1-2-51 16,-1-7-45-16,-3-4-50 0,3-6-35 0,-3-4 12 15,-2-7 38-15,-3-5 47 0</inkml:trace>
  <inkml:trace contextRef="#ctx0" brushRef="#br0" timeOffset="119237.93">15092 2613 135 0,'-6'-20'239'0,"2"2"12"16,-2 5-46-16,6-1-32 0,-7 4-20 15,3 0-4-15,-6 5 1 0,4 0 7 0,-5 5 2 16,-1 0 4-16,-5 3-6 0,-3 3-9 16,-1 2-13-16,-2 2-16 0,1 1-21 0,-5 1-22 15,4 1-23-15,-4 1-22 0,0-2-27 0,0 0-32 16,5-3-49-16,-3 0-61 0,6-3-55 16,-2-3-55-16,9-3-54 0,2-5-68 0,-1-3-19 15,7-4 23-15,-2-2 38 0,6-4 47 0</inkml:trace>
  <inkml:trace contextRef="#ctx0" brushRef="#br0" timeOffset="119541.65">14848 2153 202 0,'15'-11'250'0,"1"5"19"0,1 4-73 16,-1 4-33-16,5 4-17 0,-9 3-6 0,5 4 11 16,-1 3 11-16,1 3 17 0,-7 3 5 15,7 3 9-15,-7 3 5 0,7 2-6 0,-7 1-14 16,2 2-15-16,3 2-23 0,-3 1-27 15,3 0-26-15,-5-2-27 0,-2 1-17 0,7-1-18 16,-9 1-10-16,4-4-8 0,3 0-6 0,-3-3 1 16,0-4 1-16,-3-5 0 0,3-2 11 15,-4-4 7-15,-2-4 12 0,2-1 4 0,-1-5 4 16,1-5-3-16,0-3-8 0,2-1-9 16,-6-2-9-16,9-1-6 0,-5 0-5 0,4 1-2 15,1 1-2-15,1 1 0 0,4 2-5 16,-1 2-13-16,6 2-32 0,-3 2-68 0,5 3-62 15,4 1-62-15,0 1-55 0,0 0-66 16,-5 0-75-16,5-4-23 0,-6 0 9 0,0-3 37 16,-9-3 45-16</inkml:trace>
  <inkml:trace contextRef="#ctx0" brushRef="#br0" timeOffset="120294.82">15995 2075 379 0,'5'0'466'0,"-3"0"63"0,-2 0 34 0,4 0-121 16,0 2-78-16,-2 1-68 0,-2 2-50 0,0 1-27 15,4 3-12-15,-4 1-3 0,0 4-1 16,0 2-10-16,0 4-18 0,2 0-24 0,-2 3-23 16,4 1-24-16,0 5-23 0,3-3-11 0,-1 2-14 15,0 1-9-15,4 3-10 0,7-3-7 16,-3-1-9-16,5 2-4 0,2-3-10 0,1-2 1 16,5 1-7-16,0-5-1 0,4-3-2 15,2-3-4-15,-4-3 1 0,4-7-6 0,-2-2 1 16,-2-9-4-16,2-3-2 0,-4-8 0 0,-4-5-2 15,-7-8 2-15,1-5 0 0,-7-5 1 16,-4-5 2-16,-6-2 1 0,-6-2 2 16,-4 2 6-16,-3 2 5 0,-3 2 4 0,-5 2 2 15,-6 3 5-15,5 6-2 0,-5 3-6 0,0 4-3 16,0 7-2-16,0 3-3 0,0 2-4 16,5 6 2-16,-5 3-2 0,0 2-2 0,4 5-2 15,0 3-6-15,3 3-12 0,3 3-22 0,5 3-35 16,1 2-50-16,3 1-61 0,6 0-81 15,-2 1-85-15,8-1-65 0,-2 2-48 0,8-4-58 16,1-1-49-16,-1-1 28 0,7-5 62 16,-1 1 73-16,7-2 77 0</inkml:trace>
  <inkml:trace contextRef="#ctx0" brushRef="#br0" timeOffset="120531.19">16806 2095 142 0,'-4'1'338'0,"4"1"46"0,0 0 40 0,0-2-82 16,-3 1-53-16,3-1-33 0,0 0-29 0,0 2-10 16,3-2-17-16,-3 0-17 0,0 1-31 15,4-1-33-15,0 2-34 0,-2-2-43 0,4 1-57 16,-2-1-85-16,0 2-100 0,-2-1-90 15,5 1-124-15,3 0-103 0,-6 2-26 0,9 0 37 16,-5 2 71-16,0 2 83 0</inkml:trace>
  <inkml:trace contextRef="#ctx0" brushRef="#br0" timeOffset="120715.69">16913 2367 229 0,'-4'8'392'16,"4"-1"68"-16,-4-1 67 0,4 1-71 0,0-1-36 15,-2 0-24-15,2 0-29 0,-4-1-31 16,4-2-44-16,0-2-50 0,0 1-58 0,0-1-53 16,4-1-45-16,-4 0-45 0,2 0-54 15,2-1-77-15,0-2-126 0,-2 1-136 0,4-3-134 16,3 3-159-16,-7-3-62 0,4 1 16 0,2 1 93 16,-6-1 116-16</inkml:trace>
  <inkml:trace contextRef="#ctx0" brushRef="#br0" timeOffset="122113.77">18449 2677 116 0,'0'5'343'16,"0"1"36"-16,0-1 22 0,0-4-67 15,-4-1-100-15,2-5-61 0,-2 1-47 0,-2-4-22 16,1-5-12-16,-1-2-15 0,-4-3-11 0,4-3-18 16,2-5-4-16,-3 1-9 0,5-4-11 15,-2 2-7-15,0-1-8 0,4 2-2 0,4 1-6 16,-4 2 0-16,6 2 12 0,1 3 12 15,7 4 10-15,-2-1 21 0,5 5 19 0,-1 2 14 16,5 3 6-16,2 2 1 0,4 3-4 16,0 0-8-16,-1 3-12 0,5 1-12 0,-2 2-11 15,2 2-12-15,-2-1-6 0,4-3-8 16,-6 3-7-16,0-3-1 0,0-1-4 0,0-1-1 16,-4-4-2-16,-3-1-1 0,-3-1 0 0,-1-5-4 15,-3-2-3-15,-3-2-2 0,-4-1-2 16,-2-3-1-16,-4-1-4 0,-4 0 4 0,-4-1-4 15,-2 1-2-15,-5 0 0 0,3 3-3 16,2-1-1-16,-7 8 0 0,7-2 0 0,-3 5 3 16,3 4 3-16,-5 2 1 0,7 4 6 15,-6 6 1-15,3 6 1 0,1 2 1 0,-2 6 1 16,1 4 3-16,5 3 3 0,-4 6-2 16,4 1 4-16,6 4 4 0,0 1 3 0,0 2 5 15,6 1 13-15,4-2 22 0,3-1 14 0,1-1 11 16,3-1 2-16,-1-6-3 0,7-3-12 15,2-3-24-15,-3-7-19 0,5-5-14 0,0-4-12 16,0-10-8-16,2-5-5 0,-2-9 2 16,0-8-3-16,-5-8 3 0,5-5 1 15,-6-8 2-15,-2-7 2 0,1-8 2 0,-7-3-2 16,1-4 4-16,-8-2-3 0,5 0 2 0,-7 3-1 16,-2 6-2-16,-2 8 3 0,0 7 3 15,0 6 5-15,0 9 1 0,0 4 5 0,0 8 0 16,4 6 4-16,-2 6-2 0,2 6-6 15,0 6 1-15,-2 5 0 0,2 4 3 0,3 4 8 16,-3 3 8-16,2 5 9 0,0-1 4 0,0 3-1 16,5 5-4-16,-1-1-10 0,0 0-10 15,3 2-18-15,3-1-18 0,-1-3-22 0,-3-1-40 16,5-1-73-16,-1-6-100 0,-1-4-97 16,5-3-104-16,-1-9-135 0,-2-6-41 0,-1-4 29 15,5-6 81-15,-7-4 96 0</inkml:trace>
  <inkml:trace contextRef="#ctx0" brushRef="#br0" timeOffset="122289.4">19512 2449 120 0,'-3'-6'340'0,"-1"0"47"0,2 3 33 16,-2 0-71-16,4 2-62 0,-4 1-21 0,-2 1 0 16,-5 2 14-16,-1 2 26 0,-9-1 18 15,-1 1-18-15,-9 1-36 0,-2-2-47 0,-7 1-58 16,-3-1-56-16,-7 0-58 0,-1 1-75 0,1 0-117 15,0-3-169-15,1 2-201 0,10-3-149 16,3 2-72-16,7-1 2 0,9 3 79 0,7-3 147 16</inkml:trace>
  <inkml:trace contextRef="#ctx0" brushRef="#br0" timeOffset="123219.77">19559 2367 167 0,'0'-15'231'0,"0"2"1"16,0 2-52-16,0 4-36 0,0 0-12 0,0 3-5 16,0 1 10-16,0 1 11 0,0 4 14 0,0 1 10 15,0 4 7-15,0 4 6 0,0 2 6 16,0 5 5-16,6 1 7 0,-2 4 4 0,3 3 10 15,3 2 5-15,-4 4-5 0,9-1-10 0,-3 4-18 16,9-2-25-16,-5 2-35 0,3 0-33 16,2-2-30-16,1-1-23 0,3-4-18 15,-2-2-11-15,-3-3-2 0,-1-4 0 0,-2-8 3 16,-1-3 2-16,-1-6-1 0,-5-8 2 0,-4-9-1 16,0-4-3-16,1-8-4 0,-7-4-2 15,-3-2 2-15,-1-3-4 0,-2 2-4 0,2-1-2 16,2 5 0-16,-2 3-4 0,4 5-1 15,4 2 0-15,-2 5-1 0,8 3-5 0,1 5-2 16,1 2-4-16,3 5-11 0,1 3-6 16,1 3-9-16,-1 3-5 0,7 2-5 0,-2 1 3 15,-5 1 8-15,7 2 6 0,-7-2 9 16,1 3 10-16,2-3 4 0,-7 1 6 0,4-4 3 16,-5 1 0-16,-1-5 3 0,-4-1 0 0,1-1 1 15,-3-4 1-15,-2-4 1 0,-2-3 0 16,0-5 3-16,-2-4 2 0,-2-6 1 0,-3-3 0 15,3-5 3-15,-2-3-1 0,0-1-1 0,-5-4-3 16,7 2 1-16,-2 0-2 0,4 5-2 16,-2 2-1-16,4 2 2 0,0 5 1 15,0 4 6-15,6 1 3 0,0 4 2 0,5 2 3 16,-1 5 3-16,0 1 0 0,3 4-3 0,1 2 1 16,-1 4-2-16,3 1-1 0,1 5-1 15,-3-1-1-15,3 4-2 0,-1 1 5 0,1 1 3 16,-1 2 0-16,-1 2-1 0,-3-1-1 15,5 4-2-15,-1-2-7 0,-5 1-7 0,5 0-2 16,-6-2 2-16,3-1-4 0,1-2-1 0,-3 0 4 16,-3-2-1-16,0-5 2 0,-2-1 4 15,1-2 7-15,-1-3 5 0,-2-3 3 16,0-4 5-16,-2-3 7 0,-2-6 3 0,0-4 1 16,0-5 3-16,0-3 3 0,-2-3-3 0,-2-2-1 15,0 1-7-15,2-1-4 0,-2 5-2 16,4 0-2-16,0 5 0 0,6 1 1 0,-2 4 2 15,8 2 1-15,-1 5-2 0,5 4-9 0,9 1-6 16,-2 6-12-16,10 1-12 0,0 6-13 16,4-1-13-16,2 2-15 0,5 2-23 0,-1-1-52 15,5 1-79-15,-3-1-103 0,-1-1-128 16,3-1-204-16,3-1-103 0,-1-1-13 0,11-3 47 16,4 2 93-16,3-1 132 0</inkml:trace>
  <inkml:trace contextRef="#ctx0" brushRef="#br0" timeOffset="124657.35">21899 1869 343 0,'0'-5'567'16,"0"4"122"-16,6 2 88 0,-2 0-64 0,-2 5-106 16,3 3-123-16,-1 0-129 0,-2 4-108 0,-2 2-78 15,4 3-49-15,-2 3-32 0,-2 4-28 16,0 2-15-16,4 3-15 0,0 5-12 16,-2-1-7-16,2 4-6 0,3 0-7 0,-1 4-8 15,2-4-16-15,-2 3-20 0,1-4-31 0,3-1-67 16,-4-3-105-16,0-3-129 0,3-3-121 15,-1-3-129-15,0-5-104 0,0-2-5 0,3-5 66 16,-1-5 117-16,0-3 125 0</inkml:trace>
  <inkml:trace contextRef="#ctx0" brushRef="#br0" timeOffset="124845.1">22162 2160 143 0,'-7'-15'310'0,"5"1"50"0,-2 4 20 16,-2 3-52-16,-2 2-23 0,2 2-12 0,-5 1 1 15,-1 2-9-15,-3 2-12 0,-1 2-20 16,-1 2-38-16,1 3-39 0,-1 2-44 16,1 1-41-16,-5 0-36 0,4 6-42 0,1-3-48 15,-3 2-71-15,5 0-94 0,-3 1-90 0,7 0-75 16,0-3-72-16,3 0-76 0,7 0-17 16,0-3 45-16,0 0 62 0,0-1 70 0</inkml:trace>
  <inkml:trace contextRef="#ctx0" brushRef="#br0" timeOffset="126057.56">22195 2359 191 0,'4'17'384'16,"0"0"74"-16,-2 0 65 0,2-2-62 0,2-1-32 15,-2-2-21-15,-1-3-36 0,1-2-33 16,-4-3-42-16,4 0-44 0,-4-3-50 0,0-2-48 16,-4-7-40-16,4-2-36 0,-4-7-21 0,-3-4-24 15,1-3-16-15,2-4-10 0,-2-2-9 16,6-2-6-16,-4 1-5 0,4-2-1 16,0 2 0-16,4 2 1 0,0 3 2 0,-2 2 6 15,8 3 1-15,-3 3 2 0,3 3 0 0,0 3 1 16,3 3 2-16,-3 2-1 0,4 2 1 15,-1 3 0-15,3 2 0 0,1 2 1 0,-3 2-2 16,3 0-1-16,-5 3 0 0,3 1 0 16,-3 0 0-16,3 2 0 0,-3 0 0 0,-2-1 0 15,1 1 0-15,-1 1 2 0,-2 0 0 16,-4-2 1-16,3-2-1 0,-3 1-1 0,2-1 0 16,-2-3-2-16,-2 1-1 0,-2-1 1 0,0-3 0 15,0 0-1-15,4 0 0 0,-4 1-1 16,0-2-1-16,-4 0 1 0,4-2 0 0,0 1 0 15,0 0 2-15,-2-2-2 0,-2-2 2 16,4 1-1-16,-2-1 1 0,-2 1 0 0,4-3-2 16,-4 2 1-16,4-1 0 0,-2 1-2 0,2 0-1 15,-5 1 5-15,5 0-2 0,0 1 2 16,0 0 0-16,0-1 0 0,0 2 2 16,5-1-2-16,-5 0 4 0,2 1-2 0,-2 1 2 15,0-1-1-15,4 2-3 0,-4-1 4 0,0 1-3 16,0 0 2-16,4 0 0 0,-4 0 0 15,0 0-2-15,2-2 1 0,-2 2 2 0,0 0-1 16,0 0 3-16,0 0 0 0,0 2 2 16,0 1-1-16,0 3 0 0,-2 1-1 0,2 5 0 15,0 5-1-15,-4 2-1 0,4 5 0 0,0 5-1 16,4 4-2-16,-4 1 0 0,2 3 0 16,2 2-1-16,2 1 0 0,1-1 0 0,-1 0 0 15,4-1-1-15,0-4-2 0,1-4 0 0,1-3-1 16,-2-6-2-16,5-1-4 0,-3-8 0 15,-1-4-1-15,1-5 0 0,3-6 0 16,-3-5 3-16,-2-6 2 0,5-6 1 0,-3-4 3 16,-1-6-1-16,1-4 1 0,-2-2 0 0,-4-3-2 15,5-3 4-15,-5 1 0 0,-2 0 0 16,0 4 4-16,-2 3-3 0,2 2 2 0,-4 3-1 16,0 4 0-16,5 6-1 0,-5 2 2 15,0 3 2-15,2 6 3 0,-2-2 1 0,0 6-2 16,0 1 0-16,-2 3-2 0,-3 6 3 0,1 5-3 15,4 4 0-15,-2 3 0 0,-2 5 1 16,4 2-3-16,4 2 0 0,-2 4-2 0,7-1-1 16,-1 0-1-16,2 0 1 0,1-1 0 15,1-2-1-15,-2-2 0 0,1-4 0 0,3-1 0 16,-2-4-2-16,-1-2-3 0,1-3 1 16,3-6-3-16,-3-3-1 0,3-4 2 0,-3-3 0 15,5-6 2-15,-1-3-2 0,-1-2 4 16,-3-4 0-16,4-1-1 0,-1-1 4 0,-3-1-3 15,3 2 1-15,-3 2-1 0,-1-2 2 16,1 3-3-16,-2 3 1 0,1 0 0 0,-1 1 1 16,-4 1 0-16,4-1 2 0,1 2 0 0,-5 0 0 15,0 0-1-15,0 0 0 0,3-1-1 16,-7-1 0-16,-2 2-1 0,4-3-1 0,-8 2 4 16,4-4 0-16,-2 2-1 0,-2 0-1 15,-3-2 0-15,1 5 1 0,-2-3 0 0,-5 3-2 16,7 4 1-16,-4 2 2 0,0 1-2 0,-3 5 0 15,-1 5 1-15,3 3 3 0,-5 7 1 16,-1 1 4-16,5 6-2 0,-3 4 2 0,5 4-1 16,-2 1 0-16,6 3 0 0,1 3-3 0,3 0 4 15,4-1 1-15,3 0-2 0,1 0-2 16,6-4 1-16,-2-1-1 0,5-2-1 16,1-4 0-16,1-3-3 0,4-4 1 0,-3-1-2 15,5-5-3-15,2-3-1 0,-2-6 5 16,3-3 4-16,-3-5 0 0,4-3-1 0,0-5-1 15,0-4-4-15,-4-6-16 0,3-2-34 0,-3-2-69 16,-2-2-102-16,-1 2-123 0,-3 0-122 16,-5 5-173-16,3 1-67 0,-9 3 18 0,4 3 74 15,-3 3 113-15</inkml:trace>
  <inkml:trace contextRef="#ctx0" brushRef="#br0" timeOffset="134045.31">5955 8283 319 0,'5'4'468'15,"-3"1"81"-15,2 0 70 0,2 2-77 16,-2 0-44-16,2 2-55 0,-2 2-49 0,3 1-46 16,-5 1-47-16,6 3-54 0,-2 2-52 15,0 2-47-15,1 0-33 0,3 1-30 0,-4 0-18 16,2 1-17-16,-1-1-10 0,-1-1-11 16,-2-5-8-16,-2-2-8 0,2-2-7 15,-4-4-8-15,-4-4-2 0,4-4-3 0,-6-6-4 16,0-4-1-16,1-7 4 0,-1-5-1 0,0-4 0 15,0-5-1-15,2-2-4 0,0-3 1 16,1-3-4-16,3-1-3 0,0-1 2 0,3 3 1 16,5 0 0-16,-2 3 3 0,0 3 1 15,5 6 2-15,-1 1 2 0,2 6 0 16,5 5 3-16,-3 4 1 0,3 3 0 0,1 6 2 16,3 4-2-16,0 3 2 0,-3 2-2 15,7 2 3-15,-2 2 0 0,0 1 2 0,-3-2 0 16,3 1 0-16,-6-1 0 0,3 1 0 15,-3-2 2-15,-1-2-2 0,1 0 0 16,-7 0-2-16,7-4 2 0,-7 1-1 0,2-1-1 16,3-1 1-16,-3-2-1 0,5-2 1 15,-3-2 0-15,-1-2-2 0,1-3 0 0,-1-3 2 16,1-2-1-16,-6-4-2 0,3-1 1 16,-1-4 0-16,-4 0-1 0,-6 0-2 15,0-3 0-15,-2 0 0 0,-2 3 0 0,-6 0-1 16,-1 3-4-16,-1 0-2 0,2 2-8 15,-7 6-7-15,7 1-7 0,-7 6-3 16,1 4-3-16,-1 4 4 0,5 8 6 0,-5 2 6 16,3 7 9-16,-3 5 9 0,11 5 2 15,-4 1 5-15,6 6 2 0,8-1 4 16,0 0-2-16,2 1 4 0,6-1 4 0,5-1 0 16,4-4 3-16,-1 1-1 0,3-5-2 0,0-3-4 15,2-3-4-15,-3-4-4 0,5-2-5 16,-4-8-5-16,4-5-6 0,-4-4-21 0,-3-4-49 15,3-6-93-15,-2-4-150 0,1-3-170 16,-1-1-176-16,2-2-79 0,-1 3-4 0,5 1 68 16,-2 2 140-16</inkml:trace>
  <inkml:trace contextRef="#ctx0" brushRef="#br0" timeOffset="134781.6">6977 7969 330 0,'0'-1'477'16,"0"1"71"-16,0 1 63 0,0 4-88 16,0 1-65-16,-5 3-66 0,5 4-60 0,-4 2-48 15,2 6-48-15,-2 2-51 0,2 4-48 16,2 1-44-16,-4 1-32 0,8 2-18 0,-4 1-16 15,2-1-8-15,2 1-7 0,-2-4-2 16,7 2-3-16,-3-3-5 0,4 0-2 0,-2-4 3 16,3-3-1-16,3-3-1 0,-1-6-1 15,3-1-1-15,-1-7 0 0,1-5-4 0,1-4-2 16,-1-7-2-16,1-3-1 0,-1-7 0 16,1-7-1-16,-1-3 1 0,-5-4 0 0,-1-1 2 15,-4 1 0-15,0-2 0 0,-1 4 2 16,-5 3-1-16,0 3 4 0,4 3-3 15,-4 6 2-15,0 1 4 0,2 6 2 0,-2 2 4 16,0 4 1-16,0 2 3 0,4 4-1 16,-2 2 1-16,2 7-3 0,2 3-2 0,-2 3 0 15,7 4 0-15,-3 5-1 0,6 1 1 16,-1 3 1-16,3 1-2 0,5 2-3 16,-4 2 1-16,3 1-2 0,3-1-2 0,-2 0-1 15,1 0-2-15,-1-5-1 0,-2-4-1 16,1-3-3-16,-5-4-3 0,-3-5 0 0,-1-6-1 15,-5-8 1-15,0-6-1 0,-6-8 7 16,0-7 2-16,-6-6 0 0,0-4 4 0,1-4 0 16,-5-2 1-16,4-1 0 0,-4 2 0 15,3 3 1-15,5 3 2 0,2 6 2 16,0 5 3-16,2 5 2 0,9 5-1 0,-1 5-1 16,2 5-1-16,3 6-5 0,1 6-9 15,1 5-11-15,6 3-32 0,-3 3-57 16,3 1-83-16,0 2-81 0,-2 0-95 0,1 2-76 15,-1-4-65-15,0 1-55 0,-3-3-9 0,-3-2 38 16,-3 0 71-16,3-2 80 0</inkml:trace>
  <inkml:trace contextRef="#ctx0" brushRef="#br0" timeOffset="135230.42">7863 8371 5 0,'7'0'278'16,"-1"0"43"-16,0 0 42 0,-2 0-34 0,2-2-41 15,0-3-18-15,-1 0 1 0,-3-3 15 16,2 0 18-16,-4-3 9 0,0-2-2 0,0-2-16 15,0-2-29-15,-4-1-49 0,2-4-54 16,-3-3-49-16,-1 0-40 0,2-2-30 16,2-1-22-16,2-2-11 0,0 0-8 0,0-1-3 15,2 4-3-15,2-2 1 0,2 2-1 16,1 1 1-16,3 4 0 0,0-1 0 0,-3 3 0 16,3 4-1-16,0 1 3 0,3 3-2 15,-3 2 2-15,0 2 0 0,1 0 0 0,-5 6-1 16,0-1-1-16,2 1 0 0,-2 4 0 15,-1 3 0-15,-3 2 2 0,-2 3 0 16,0 1 0-16,0 4 2 0,0 1-2 0,-2 2 3 16,-3 0 0-16,1 0 0 0,4 1-1 15,-2-1 1-15,-2-1 1 0,4 0-1 0,4-5-1 16,-2 4 1-16,2-3 2 0,3 0 1 16,-1-3 1-16,4 3-1 0,1-5 2 0,5 3-1 15,1-1-2-15,-1-1 3 0,1 2-1 16,-1-1 4-16,5-2 0 0,0 3 2 0,-3-1-2 15,-3 0 0-15,1 0-6 0,1-1 2 16,-7 1-4-16,-4 0-1 0,0-1-2 16,-6 3-1-16,0 0-3 0,-6 0-5 0,-4 3-6 15,-2-1-14-15,-5 1-32 0,0-3-61 16,-3 3-104-16,-1-2-129 0,3-2-152 0,-3-1-145 16,0-1-51-16,5-2 18 0,3 1 83 15,3-5 123-15</inkml:trace>
  <inkml:trace contextRef="#ctx0" brushRef="#br0" timeOffset="135558.63">8289 7965 288 0,'6'4'443'0,"1"5"69"16,-3 6 69-16,6 1-78 0,-4 7-39 0,5 1-50 15,1 5-53-15,-2 2-45 0,5 4-58 16,-3-1-63-16,3 2-59 0,-3-1-44 15,5-4-39-15,-7-1-30 0,2-4-35 0,-1-5-69 16,-5-3-122-16,2-8-146 0,-6-4-150 16,2-10-160-16,-4-7-68 0,-4-7 12 0,-2-5 91 15,-4-10 130-15</inkml:trace>
  <inkml:trace contextRef="#ctx0" brushRef="#br0" timeOffset="136170.03">8256 7881 294 0,'-10'-27'356'0,"6"4"70"16,-3 5 8-16,7 5 2 0,5 1 11 0,1 4 0 15,0 0-15-15,0 6-38 0,9 2-68 16,-3 0-79-16,5 2-76 0,-3 3-63 0,-2 3-45 16,5-3-31-16,-3 2-19 0,-1 2-23 15,1-2-36-15,-3 1-61 0,-3-1-92 0,2-1-111 16,-6 2-98-16,3-1-63 0,-1 1-31 16,-6-1 22-16,0 1 74 0,0-1 104 0,0 2 104 15,0 0 94-15,0 3 78 0,4 0 55 16,2 5 40-16,0 2 33 0,3 1 25 15,-1 4 29-15,6 0 34 0,-1 2 45 0,1 0 54 16,3 1 50-16,-1 0 36 0,7 0 6 16,-2-2-13-16,-3 1-40 0,7-3-61 0,-2-2-68 15,-2-3-55-15,-3-2-40 0,3-4-31 16,-5-4-23-16,-1-1-12 0,-3-6-7 0,-1-2-10 16,-1-6-11-16,-4-4-9 0,0-5-4 15,-2-6-7-15,-4-4-6 0,0-2-6 16,-4 0-2-16,2-2 0 0,-2 2-2 0,4 2 1 15,-4 4 6-15,4 1 5 0,0 4 1 16,4 0 6-16,2 6 1 0,0 2 2 0,5 0 2 16,-1 3-1-16,0 3 2 0,3 0 2 15,1 1 1-15,-1 1-1 0,3-1-1 16,-1 2 0-16,-3-1 0 0,3-2-1 0,-3 0-1 16,2-2 4-16,-5-1-2 0,1-3-2 15,-4 0 2-15,3-3-2 0,-7-3-2 0,2-1-1 16,-4-2-1-16,-4-2 1 0,-3-1-2 15,1 0-4-15,2 1-2 0,-6 2-1 16,4 4-7-16,-1 2-6 0,-3 2-4 0,4 6-1 16,0 4 4-16,-5 4 1 0,5 9 9 15,-2 2 8-15,2 4 6 0,-1 4 5 0,7 2 5 16,-4 2 1-16,4 0 2 0,4 0 4 16,1-1-1-16,1-1 2 0,0-2-2 0,4-2 2 15,3-3-4-15,1-1-3 0,-1-5-1 16,3-1-5-16,1-4-7 0,3-3-15 0,3-4-69 15,2-5-123-15,0-2-138 0,12-1-131 16,0-2-167-16,2 0-74 0,9 3 20 16,-3 2 96-16,9 1 127 0</inkml:trace>
  <inkml:trace contextRef="#ctx0" brushRef="#br0" timeOffset="136864.21">9806 7845 253 0,'2'-5'380'0,"3"4"38"15,1 2 27-15,-2 2-122 0,-2 3-58 0,-2 3-36 16,-2 3-8-16,-2 4 6 0,-2 4 14 16,-1 4 0-16,-1 2-11 0,0 2-31 0,0 5-38 15,1 1-39-15,1 3-36 0,2-1-30 16,4 3-22-16,0-2-14 0,6-1-9 0,5-1-3 16,-1 1-1-16,4-5-4 0,3 0-3 15,2-5-7-15,1-3-2 0,7-4-13 0,-4-5-12 16,8-7-15-16,-4-6-16 0,2-6-16 15,-2-4-15-15,-1-8-2 0,1-4 6 16,0-6 8-16,-4-4 16 0,0-5 19 0,-3-3 17 16,1-3 13-16,-9 0 6 0,-1-2 9 15,-1 2 3-15,-4 2 1 0,-6 1 3 16,0 3 2-16,-4 4 2 0,2 4 1 0,-4 2 2 16,-2 4 2-16,-1 4-1 0,1 2 9 15,-2 5 9-15,1 3 15 0,-1 4 25 0,0 4 23 16,-5 3 20-16,3 4 18 0,-5 5 6 15,5 6-3-15,-7 3-15 0,7 3-17 0,-5 5-17 16,7 2-22-16,0 4-17 0,4 3-14 16,6-1-12-16,0 0-7 0,4 1-7 15,2 0 0-15,0-3-5 0,4-4 0 0,1-2 1 16,-1-3-4-16,-2-6 0 0,3-4-1 16,-1-7 0-16,0-5-3 0,1-8 2 0,-1-8 1 15,-4-7 0-15,5-6 2 0,-5-8 1 16,0-4 2-16,-2-3 1 0,-2-3 3 15,-2 4 1-15,4 3 8 0,-4 6 8 0,7 8 4 16,-1 4 3-16,4 9-1 0,7 7 0 16,3 8-8-16,3 8-11 0,2 6-13 0,2 6-13 15,-3 3-15-15,3-1-32 0,0 1-63 16,0 0-96-16,-4-3-93 0,2-2-72 0,-7-4-62 16,-3-6-45-16,-3-4-52 0,3-9 4 15,-9-5 45-15,0-7 57 0,0-5 57 0</inkml:trace>
  <inkml:trace contextRef="#ctx0" brushRef="#br0" timeOffset="137391.35">10482 7909 201 0,'-4'-13'228'0,"-2"2"-18"15,4 7-40-15,-2 0-30 0,0 8-16 0,-3 0 1 16,3 4 16-16,2 3 25 0,-2 2 23 16,4 2 22-16,0 1 20 0,0 1 14 0,4-1 5 15,2 2-3-15,1 0-9 0,3 0-18 16,0-2-24-16,3 3-30 0,1-1-31 0,3-3-27 15,-1 0-28-15,5 0-19 0,-2-1-12 16,-5 0-19-16,5 0-12 0,-5 1-7 16,3 1-5-16,-1 0-11 0,-5 2-3 0,-1 0 2 15,-4 0 4-15,-2 1-2 0,-2 0-3 16,-4 0-2-16,-2-2 5 0,-2 0-6 16,-2-4-7-16,-1-3-7 0,-1 0-5 0,0-4-3 15,3-4-7-15,1 0 0 0,-2-5 8 16,8-1 6-16,0-4 7 0,0 0 4 0,4-5-2 15,6-3-1-15,1 0 2 0,1-6-1 16,1 1 2-16,5-3 6 0,1-1 7 0,-3-4 3 16,5 0 1-16,2-4 1 0,-3 0 2 15,3-1-2-15,-2-2 0 0,-5 0 4 0,7 2 0 16,-6 1-4-16,-3 0 3 0,-4 1-2 16,-3 3 0-16,-1 3-3 0,0 1 0 0,-6 6-1 15,0 1-1-15,-2 3-3 0,-6 5 3 16,2 4 0-16,-5 4 0 0,-1 7 0 15,1 6 3-15,-5 6 0 0,4 6-3 0,-3 2 3 16,5 5-1-16,-1 2 1 0,5 1 1 16,6 1 1-16,0-2-1 0,0-1 3 0,6 0-2 15,3-3 2-15,1-3-3 0,2-2-1 16,1-2-1-16,3-6 2 0,3-2-8 16,0-5 1-16,1-7-7 0,1-3-8 0,2-7-32 15,-1-5-72-15,5-3-82 0,0-4-80 16,-4 0-83-16,8-1-128 0,-2 3-68 0,4 0 19 15,2 4 53-15,0 6 69 0</inkml:trace>
  <inkml:trace contextRef="#ctx0" brushRef="#br0" timeOffset="137707.49">11516 7831 346 0,'0'-1'508'0,"2"-1"83"0,2 1 61 0,-4 1-91 16,4-2-85-16,-2 2-94 0,-2-1-84 15,4 1-65-15,-4-2-50 0,0 2-50 0,5 0-40 16,-5 0-29-16,2 0-25 0,-2 0-28 16,0 0-44-16,4 2-79 0,-2 1-130 0,2 1-144 15,2 1-171-15,0 4-126 0,5-2-39 16,-1 2 38-16,0 4 105 0,3-4 133 0</inkml:trace>
  <inkml:trace contextRef="#ctx0" brushRef="#br0" timeOffset="137881.04">11632 8061 229 0,'-2'4'403'0,"-3"2"74"0,5-1 76 0,0 1-89 0,0-2-28 15,0 0-43-15,0 1-52 0,0-2-52 16,0 2-55-16,0-2-48 0,5-2-63 0,-3 0-50 16,2 1-59-16,0 0-110 0,-2-2-139 15,4 0-141-15,-2-4-192 0,3 2-97 0,-3-1-29 16,8-2 55-16,-6-1 109 0,9 2 123 15</inkml:trace>
  <inkml:trace contextRef="#ctx0" brushRef="#br0" timeOffset="138433.41">13738 7454 205 0,'-6'-18'453'0,"6"6"104"16,-2-1 99-16,-2 4-32 0,4 2-46 0,0 3-56 15,-4 4-75-15,4 4-76 0,0 7-69 16,-3 5-66-16,3 6-52 0,0 8-40 0,3 6-35 16,-3 8-24-16,8 4-22 0,-2 7-15 15,0 5-12-15,7 5-16 0,1 0-18 16,-2 3-16-16,3-2-19 0,-3 0-24 0,5-5-31 15,-1-2-37-15,-1-5-56 0,-3-6-85 16,5-6-115-16,-7-6-111 0,5-6-109 16,-3-9-118-16,3-6-19 0,-3-9 53 0,0-6 107 15,-1-6 120-15</inkml:trace>
  <inkml:trace contextRef="#ctx0" brushRef="#br0" timeOffset="139343.7">14036 8159 263 0,'12'-13'442'16,"-2"1"97"-16,5 2 101 0,-3-1-55 15,5 1-32-15,-1-1-50 0,5 1-69 16,-4-1-74-16,3-1-85 0,-1-1-80 0,-3-2-61 16,1-2-42-16,-3-1-31 0,3-3-22 15,-7-1-18-15,-3-2-7 0,-1-2-11 0,-6 0-6 16,0 0-3-16,-6 0-5 0,-5 1-4 16,-1 4-7-16,-3 1-1 0,-1 7-3 0,-3 0-2 15,3 9 0-15,-5 4 1 0,4 7 3 16,1 9 4-16,-1 3 3 0,3 7 3 15,4 2 5-15,1 5 4 0,1 5 2 0,6-1 3 16,2 4 3-16,2-2 6 0,6-1 2 16,1 1 2-16,1-3 6 0,0-3 1 0,7 0-2 15,-1-5-3-15,1-4-1 0,-1-5-6 16,1-2-3-16,-1-8-6 0,5-5-3 0,-4-7-4 16,-1-6-2-16,1-6-2 0,-1-9 0 15,1-4-1-15,-3-7 1 0,-8-4 4 16,5-3 1-16,-7-3 2 0,-2 3 0 0,-4 0 2 15,2 5 1-15,-4 4 0 0,0 4-1 16,2 5 3-16,-3 5 2 0,5 2 4 0,-4 5 5 16,4 3-1-16,0 3 3 0,0 3 1 15,4 5-2-15,1 4-2 0,-3 4-2 0,2 5-1 16,6 5-3-16,-4 4 0 0,7 1-1 16,1 4-1-16,-1 0-1 0,3 3-2 15,-1 0-1-15,1 4-3 0,5-4-3 0,-5 0-3 16,1-3-1-16,-5-4 3 0,3-4-2 15,-9-4-2-15,4-7 2 0,-3-4 2 0,-1-7 0 16,0-7 2-16,-2-5-1 0,0-7 3 16,2-4 2-16,1-4 0 0,-1-2-2 15,4 0 0-15,0-2 0 0,3 2-1 0,3 0 1 16,1 4-2-16,2 3 4 0,-1 2-1 0,-1 2-1 16,3 5 1-16,-3 3 1 0,-1 1-2 15,1 4 2-15,-3 0-2 0,-1 1 3 0,-3 2-2 16,-4-1-2-16,1 2-3 0,-3-1 0 15,0 0-1-15,-2-1 0 0,-4-1 0 16,-2 1 2-16,0-3 3 0,-5 2 2 0,1 2-2 16,-4 0 1-16,-3 3 1 0,-1 3 1 15,-3 3-2-15,-2 1 3 0,5 4 0 16,-1 2 1-16,3 2-2 0,1 0 4 0,9 3-1 16,-2 0-1-16,10 3-1 0,-2-1-2 15,7-1-1-15,-1 1-2 0,6-4-3 0,-1-1-4 16,3-2 3-16,1-2-3 0,-1-4 2 15,3-5-1-15,-3-4 4 0,-3-3 2 0,1-4 1 16,-5-7 2-16,1-1 0 0,-4-3-1 16,-2-1 0-16,-4-1 1 0,4 1 0 15,-4 2 1-15,0 5 2 0,0 2 3 0,0 3 2 16,2 3 4-16,-2 6 0 0,5 6 0 16,1 4 1-16,0 5 2 0,-2 6 1 0,9 3 2 15,-3 4 3-15,0 4 3 0,7 5 0 16,-1 3-3-16,1 3-1 0,3 4-3 15,-3-3-5-15,0 0-2 0,-5 0 0 0,-2-2-3 16,-1-5-2-16,-14 0-2 0,1-8-2 16,-8-2-1-16,-9-6-6 0,-2-6-2 0,-8-6-11 15,-2-5-31-15,-6-9-89 0,0-7-154 16,-2-6-173-16,1-3-185 0,7-5-90 16,0-1-22-16,2-2 59 0,10 1 144 0</inkml:trace>
  <inkml:trace contextRef="#ctx0" brushRef="#br0" timeOffset="139819.35">14908 7476 234 0,'0'-9'297'0,"4"4"39"16,-4 2-38-16,0 0-28 0,4 6-11 16,-2 0 16-16,-2 6 36 0,0 3 30 0,0 5 16 15,5 5-1-15,-3 5-23 0,2 5-45 16,2 6-55-16,4 1-64 0,1 7-48 0,1 3-42 16,7 4-30-16,-1 0-19 0,9 2-16 15,-4 0-17-15,4 0-19 0,0-7-29 16,-1-1-54-16,-3-7-86 0,4-5-94 0,-6-7-87 15,-5-5-66-15,1-6-42 0,-3-8-5 16,-5-9 22-16,1-6 48 0,-4-6 61 16,-2-6 63-16,-4-6 73 0,-4-4 86 0,2-3 87 15,-4-2 75-15,-2-1 55 0,-1 0 40 16,-1 0 25-16,0 3 12 0,-1 5 4 0,1 2 15 16,0 5 15-16,-3 3 22 0,3 3 29 15,-3 4 31-15,-1 5 31 0,-7 3 15 0,5 3 2 16,-7 7-24-16,0 2-40 0,3 4-56 15,-3 3-58-15,2 1-52 0,-2 4-39 0,3-1-34 16,3-1-39-16,-3-2-70 0,3-1-105 16,5 0-123-16,-5-7-120 0,7-3-151 0,4-4-65 15,-1-6 14-15,-1-6 77 0,6-4 106 16</inkml:trace>
  <inkml:trace contextRef="#ctx0" brushRef="#br0" timeOffset="140141.54">14956 7606 90 0,'16'-27'261'0,"1"5"30"15,-3 6-3-15,-1 8-60 0,3 3-23 16,-6 8-9-16,3 5 13 0,-5 4 25 0,-2 4 31 16,5 5 28-16,-5 3 18 0,0 3-1 15,4 5-22-15,-3 1-38 0,7 6-46 16,-6 0-55-16,7 3-50 0,1-1-36 0,-3 3-25 16,3-2-17-16,-1 0-11 0,1-3-2 15,-3-1-4-15,1-5-3 0,-1-3 0 0,-3-4 7 16,-4-4 10-16,4-6 10 0,-5-4 13 15,1-4 9-15,0-6 6 0,-2-7 2 16,0-8 1-16,-2-5-6 0,2-6-7 0,-2-4-3 16,-2-3-5-16,0-2-8 0,0-1-8 0,5 3-3 15,1 3-5-15,-2 4 1 0,6 3-1 16,3 4-3-16,3 6-3 0,5 4 2 16,2 6-3-16,4 7-12 0,-1 3-27 0,7 4-51 15,1 5-80-15,3 3-129 0,0 2-143 16,2 1-214-16,5 0-92 0,-1-1-11 0,13 0 48 15,2-2 108-15,4 0 135 0</inkml:trace>
  <inkml:trace contextRef="#ctx0" brushRef="#br0" timeOffset="140697.76">16277 7707 296 0,'6'10'471'15,"0"4"79"-15,0 1 58 0,0 0-72 16,5 3-63-16,-7 1-66 0,6 1-62 0,-4 4-46 16,5-1-41-16,-1 5-50 0,0-1-53 15,3 1-42-15,-1 2-39 0,3 0-37 0,-3 0-24 16,5-1-14-16,-3-4-9 0,-2-1-2 15,-1-4-4-15,-1-5 7 0,2-3 4 0,-7-8 2 16,1-4 1-16,0-4 0 0,-2-10 1 16,0-4 0-16,-4-6 1 0,-4-3 2 15,4-7 4-15,0-4 3 0,-6-1-2 16,6 0 4-16,0 1 0 0,-4 0 2 0,4 6 8 16,4 2 11-16,2 7 11 0,0 3 11 15,5 6 3-15,3 7 1 0,5 5-7 0,1 9-13 16,3 9-12-16,8 6-14 0,2 7-15 15,0 7-20-15,7 3-24 0,3 3-33 0,-2 1-63 16,-1-1-82-16,-1-1-96 0,-2-5-94 16,-4-5-80-16,-6-5-76 0,-4-5-79 15,-3-6 11-15,-3-6 63 0,-7-5 89 0,3-4 88 16</inkml:trace>
  <inkml:trace contextRef="#ctx0" brushRef="#br0" timeOffset="140962.04">17318 8118 383 0,'-2'-5'480'0,"-2"2"81"0,4 1 63 16,0 0-71-16,0 0-50 0,4 1-63 15,-4-1-66-15,0 1-66 0,2-1-72 0,-2 2-70 16,0-1-60-16,0 1-42 0,0 0-34 16,0 0-30-16,0 0-38 0,0 0-68 15,0 0-116-15,0 1-151 0,4-1-182 0,-4 0-141 16,5 0-54-16,1-1 19 0,0 1 89 16,6-2 142-16</inkml:trace>
  <inkml:trace contextRef="#ctx0" brushRef="#br0" timeOffset="143716.32">12475 7216 18 0,'0'-7'342'0,"0"-1"60"16,0-1 48-16,0 2-6 0,0-1-72 16,-2 1-41-16,-2-1-24 0,4 2-7 0,-4-1 3 15,2 1 3-15,2 1-12 0,0 1-23 16,0 1-27-16,0 1-33 0,0 4-41 0,0 1-31 15,0 3-32-15,0 6-22 0,2 4-19 16,2 4-15-16,2 4-11 0,4 4-10 16,-3 6-7-16,3 1-10 0,4 4-6 0,-1 2-7 15,1 2-7-15,-1 1-4 0,3-2-2 0,-5-3 1 16,1-3 3-16,2-3-1 0,-3-6 5 16,-5-6-4-16,0-4-4 0,0-6-3 0,3-5 0 15,-7-7-3-15,4-7 1 0,-2-5 2 16,0-4 2-16,-2-4 4 0,2-1 0 15,-2-1 2-15,3 1 0 0,-1 0 3 0,2 4 4 16,0 2 1-16,4 3 1 0,3 1 2 16,-3 4 5-16,7 4-1 0,-1 2 2 0,1 2 0 15,3 2 0-15,-3 0-2 0,0 3 0 16,-1-2-4-16,1 2 1 0,-3-4-3 16,-2 1-2-16,-1-5-3 0,-5-2-5 0,2-4-5 15,-1-4-7-15,-5-4-12 0,2-2-19 16,-4-6-34-16,0 1-73 0,0-1-101 0,0 1-110 15,-4 2-92-15,4 3-61 0,4 1-22 16,0 2 31-16,-2 5 82 0,8 1 103 0,1 5 103 16,1 3 85-16,2 2 72 0,3 2 54 15,0 2 39-15,3 2 23 0,3 0 10 16,-2 0 4-16,-3-1-1 0,3 1-11 0,-5-4-11 16,1 0-6-16,-5-2-6 0,-1-3-9 15,-1 0-4-15,-6-5-3 0,-2 1 4 0,-4-4-2 16,-2 1 6-16,-2-4 4 0,-5 1 9 15,1-1 6-15,-6-1 8 0,3 2 6 16,-3-2 10-16,-1 3 5 0,-4 0 6 0,5 2 5 16,1 5 5-16,-1-1 5 0,-1 5 5 15,1 2 11-15,-1 5 13 0,1 3 18 0,3 3 21 16,3 5 12-16,0 2 7 0,4 3 4 16,1 2-6-16,5 5-17 0,0 1-17 0,7 1-21 15,3 1-25-15,0 1-24 0,1 0-19 16,5-2-16-16,-3-1-8 0,1-5-3 0,-2-2-1 15,3-5 8-15,-5-4 3 0,-2-8 1 16,3-6-2-16,-5-10-5 0,2-7-5 16,-6-9-8-16,-2-5-7 0,0-5-4 0,-6-4-4 15,0 2 0-15,0 0-2 0,-3 4 0 16,3 4-1-16,4 4-2 0,-2 7 3 0,4 3 0 16,4 8 2-16,2 5-3 0,1 4-2 15,3 7-8-15,2 5-10 0,5 2-32 0,-1 5-53 16,1 0-70-16,4-1-62 0,-5-1-60 15,-1 0-43-15,-3-2-12 0,2-4 16 16,-5-3 31-16,1-4 20 0,0-5 28 0,-3-3 25 16,-3-3 29-16,2-5 29 0,-6-1 40 15,4-1 49-15,-2-2 47 0,-2 0 47 16,-2 0 32-16,2-2 27 0,-4 2 21 0,4 0 15 16,0 3 11-16,0 0 13 0,0 3 11 15,0 2 23-15,0 1 22 0,0 1 28 0,4 2 27 16,-4 2 19-16,2 1 15 0,-2 4-1 0,4 2 1 15,3 3-16-15,3 5-22 0,0 2-25 16,3 3-33-16,1 4-30 0,3 1-36 0,-1 2-23 16,1-1-23-16,-1-2-10 0,1-1-4 15,-3-3-3-15,-1-2-2 0,-7-5-6 16,4-4-4-16,-6-4-9 0,-2-5-8 0,2-6-8 16,-4-9-5-16,0-3-1 0,0-4-3 15,0-3-2-15,5 0-4 0,-3-3 1 16,2 2-1-16,2 0-6 0,0 0 4 0,5 3-1 15,-1 2 0-15,2 0-3 0,-1 3 7 16,-1-1 3-16,2 1-5 0,-1 3-4 0,-1-2-6 16,0 0-9-16,-3 0-30 0,-1-2-17 15,-2 0-12-15,2 1-1 0,-6 1 4 0,0-1 9 16,0 1 20-16,0 1 20 0,-6 2 18 16,6 2 11-16,0 2 10 0,-4 2 10 15,4 5 6-15,0 1 8 0,0 4 0 0,0 5 3 16,4 6-1-16,-4 3 2 0,4 5 6 15,-2 4 3-15,2 3 8 0,2 4 5 0,5 2 0 16,-1 5-3-16,3-1-8 0,3 4-13 16,1-2-21-16,3 0-25 0,1 0-54 0,-2-5-94 15,1-2-109-15,3-5-89 0,-2-6-87 16,-5-6-120-16,7-10-42 0,-7-5 45 0,-1-5 81 16,-3-6 81-16</inkml:trace>
  <inkml:trace contextRef="#ctx0" brushRef="#br0" timeOffset="143875.91">13872 7097 49 0,'-4'-13'289'0,"4"1"31"0,-2 3 31 0,2 3-80 16,-4 2-55-16,4 1-39 0,-6 3-21 15,2 3-11-15,-9 1-11 0,-1 4-12 16,-5 2-14-16,-6 1-19 0,-3 2-27 0,-3 1-26 16,-3 1-33-16,-1 0-51 0,-2-2-84 15,0 2-125-15,4-1-115 0,6-1-60 0,4-1-16 16,3-1 22-16,13-4 67 0</inkml:trace>
  <inkml:trace contextRef="#ctx0" brushRef="#br0" timeOffset="144185.07">14195 6408 165 0,'-6'-5'410'0,"4"5"79"0,4 6 74 16,4 6-21-16,4 5-50 0,1 5-26 16,5 6-50-16,1 4-50 0,-1 6-53 15,5 4-66-15,-5 4-71 0,7 2-66 0,-2 5-43 16,-1-1-31-16,-1 1-25 0,6 1-21 15,-6-3-19-15,1-4-34 0,3-3-65 0,-2-3-102 16,-5-5-122-16,1-7-110 0,-1-6-104 16,1-5-109-16,-3-9-6 0,-1-4 63 0,-3-8 108 15,-4-5 108-15</inkml:trace>
  <inkml:trace contextRef="#ctx0" brushRef="#br0" timeOffset="144357.57">14553 6949 139 0,'-5'-13'324'16,"-1"4"48"-16,0 3 26 0,2 1-27 15,-2 4-3-15,-1 2 0 0,-3 1 7 16,-4 5-2-16,1 2-16 0,-3 2-39 0,-5 1-60 16,2 3-60-16,-5 1-57 0,1 0-49 15,-4 1-44-15,4 2-35 0,3 0-64 0,-1-1-95 16,2-2-121-16,5-1-119 0,1 2-113 16,7-4-143-16,2 1-35 0,4-4 43 0,4 0 90 15,-2-2 106-15</inkml:trace>
  <inkml:trace contextRef="#ctx0" brushRef="#br0" timeOffset="144649.43">14536 7017 65 0,'6'0'243'0,"5"3"27"16,-5 4-7-16,0 5-47 0,-2 2-14 16,2 4 11-16,-6 0 27 0,0 1 32 0,4 2 30 15,-4-1 14-15,0-1 0 0,0-2-14 16,0-1-33-16,0-4-39 0,2 0-49 15,3-3-42-15,1-2-42 0,0-2-37 0,4-2-24 16,5-5-20-16,-3 0-8 0,5-7-8 16,3 1-4-16,-3-7-1 0,-1-1 0 0,1-4 1 15,-7-4-1-15,3-1 0 0,-3-2 0 16,-6-2 2-16,-2 2-2 0,-4 3-1 0,-2 2-3 16,-2 2 0-16,-4 4-9 0,-1 2-19 15,-1 6-33-15,1 1-55 0,-5 6-71 16,-1 4-91-16,-3 2-90 0,3 3-113 0,5 6-81 15,-3-1-10-15,3 2 41 0,8 3 76 16,2 0 89-16</inkml:trace>
  <inkml:trace contextRef="#ctx0" brushRef="#br0" timeOffset="145059.59">15293 6518 52 0,'-5'-5'350'16,"5"0"43"-16,0 5 27 0,0 2-32 16,5 3-116-16,-5 2-56 0,0 2-37 0,0 3-7 15,0 1 1-15,-5 2 7 0,3 3-9 16,-2 2-13-16,0-1-25 0,-2 2-27 0,4 0-19 15,-2 0-12-15,0 2-5 0,4-2-2 16,0-2-2-16,0 4-2 0,4-3-3 0,2 1-6 16,4 2-5-16,1 0-5 0,1-1 0 15,4 1 0-15,-1-3 4 0,6 2 3 16,-3-1-3-16,-1-2-5 0,-1-1-9 0,1-1-10 16,-7-4-7-16,1 1-8 0,-5-2-7 15,-2 0-2-15,0-3-1 0,-4 1-3 16,0 0-3-16,-4-2-1 0,-2 2-5 0,-3-1-9 15,1-2-15-15,-2 0-33 0,-1-1-57 0,-3 0-76 16,6-3-87-16,-7 0-83 0,5-3-70 16,2-1-76-16,-1-2-44 0,3-4 26 15,0 2 63-15,6-6 75 0</inkml:trace>
  <inkml:trace contextRef="#ctx0" brushRef="#br0" timeOffset="145378">15528 6826 160 0,'11'3'245'0,"-5"3"22"0,-2 5-53 0,0 2-41 16,-2 2-13-16,-2 1 3 0,0 3 12 15,-2-1 25-15,-2 0 32 0,0-2 29 16,4 1 29-16,-2-4 18 0,-2-1 2 0,8-1-18 16,-2-1-43-16,2-2-49 0,2-1-57 15,4-2-51-15,1-2-41 0,1-3-24 0,-2-3-17 16,5-3-10-16,-3-3-4 0,-1-5-4 15,-1-2 1-15,-4-2-2 0,0-5 1 16,-1-1 2-16,-5 0 1 0,0-1 1 0,-5 2-1 16,-1 2 3-16,2 3-2 0,-4 5 1 15,0 0 0-15,1 5 0 0,-3 3-2 0,4 2-5 16,-5 5-16-16,1 3-28 0,-2 2-47 16,-3 0-61-16,3 1-67 0,2 0-76 0,-1 0-62 15,-1 0-54-15,6-4-37 0,-5-4-25 16,7-3 12-16,-2-3 49 0,2-3 64 0</inkml:trace>
  <inkml:trace contextRef="#ctx0" brushRef="#br0" timeOffset="145573.47">15549 6336 52 0,'6'-18'233'0,"-2"10"24"16,2 8-17-16,1 8-45 0,3 8-22 15,-4 7-7-15,2 8 1 0,1 8 4 0,1 7 12 16,0 4 20-16,1 6 16 0,1 3 6 15,3 2-9-15,1 0-17 0,-3 2-27 0,7-1-48 16,-3-2-53-16,-1-2-58 0,1-2-78 16,3-6-98-16,-3-3-94 0,0-6-111 0,-1-7-117 15,5-7-44-15,-5-6 18 0,1-7 65 16,-5-5 78-16</inkml:trace>
  <inkml:trace contextRef="#ctx0" brushRef="#br0" timeOffset="146143.54">15859 6954 87 0,'0'-7'303'0,"4"5"40"16,-2 2 38-16,2 0-59 0,2 4-27 16,-1 3 6-16,1 1 21 0,0 3 30 0,0 4 16 15,5-1-3-15,-1 6-25 0,6 1-47 0,1 0-58 16,0 2-58-16,3 1-55 0,-3-1-44 15,5 2-27-15,-5-3-22 0,4-1-11 16,-5-3-10-16,-1-4-8 0,-3-1-5 16,-6-5-7-16,5-6-2 0,-5-3-6 0,-2-8-3 15,-4-4-2-15,0-5-4 0,-4-3-2 16,4-2-10-16,-6 0-4 0,1-2-11 0,3 3-8 16,-2 1-2-16,2 1 5 0,2 5 7 15,2 0 13-15,2 3 11 0,-2 5 15 0,9-3 10 16,-1 5 3-16,0 0 5 0,7 2 3 0,0 2 2 15,-1-3 2-15,1 3 0 0,5-3 3 16,-3 1 0-16,0-5-1 0,1 1-2 16,1-4 1-16,-2-2-1 0,-3-4-5 0,1-1-1 15,-1-1 0-15,-6-2-1 0,1-2-2 16,-5 2-2-16,-2 0 0 0,0 0 1 0,-4 3-2 16,0 2-4-16,-4 2 2 0,-2 1-1 15,-4 4-2-15,3 4 1 0,-7 4 0 16,2 3 0-16,-9 8 4 0,4 6 0 0,-3 4 2 15,1 3 0-15,-2 6 1 0,1 3 0 16,3 1 1-16,5 1 4 0,1 1 1 0,7 1 1 16,4-2 3-16,4-1 3 0,3-4-3 15,3 0 0-15,7-1-1 0,3-6-1 0,3-2-7 16,4-4-2-16,6-4-7 0,0-4-4 16,4-5-8-16,-4-6-7 0,6-6-28 15,3-5-61-15,-3-7-72 0,-2-4-88 0,1-3-84 16,-5-4-84-16,0 0-113 0,-6 4-24 15,-5 0 33-15,-1 7 64 0,-2 7 76 0</inkml:trace>
  <inkml:trace contextRef="#ctx0" brushRef="#br0" timeOffset="147048.37">20746 7180 270 0,'0'-8'440'0,"0"3"75"16,0 0 64-16,0 1-69 0,-5-1-33 15,5 1-39-15,-6-1-47 0,0 1-40 16,0-1-42-16,-4 1-57 0,-5 1-59 0,3 0-54 15,-5 3-39-15,3 0-30 0,-5 3-22 16,3 0-15-16,-5 2-12 0,0 5-5 0,5 3-8 16,-3 4 0-16,-2 4-5 0,1 3 0 15,3 2-2-15,5 5-1 0,-3 0 0 0,5 2-2 16,2 2 0-16,-1-1 2 0,3-1 3 16,4 2 3-16,-2-4 9 0,4 0 6 15,4-2 5-15,-2-2 3 0,2-3-1 0,-2-3-1 16,7-6-5-16,-3-3-9 0,0-6-4 15,4-7-6-15,3-8-5 0,-3-9-2 0,1-9-2 16,3-8 2-16,-2-10 1 0,1-6 1 16,-3-3-1-16,0-3-3 0,1 3 0 0,-1 4-1 15,-4 4 0-15,1 10 4 0,3 8 2 16,-4 7 1-16,4 9 2 0,1 9-1 0,-1 8 2 16,0 6-3-16,-1 10-3 0,1 6-7 15,4 8-3-15,-3 2-10 0,1 3-13 16,1 4-16-16,-3-1-31 0,0 1-31 0,5-5-61 15,-3-3-89-15,-2-5-115 0,3-5-104 16,-3-7-110-16,5-6-98 0,-3-9-6 0,5-5 64 16,-3-8 103-16,3-5 115 0</inkml:trace>
  <inkml:trace contextRef="#ctx0" brushRef="#br0" timeOffset="147346.7">21002 7097 196 0,'0'-23'283'16,"4"5"33"-16,-2 4-52 0,-2 4-41 0,0 4-28 15,0 4-16-15,-6 5-6 0,4 3 0 16,-6 6 12-16,1 0 21 0,1 5 20 0,-4 0 17 16,0 5 10-16,-1-2-8 0,5 0-21 15,-4 3-30-15,3-2-42 0,3 0-44 16,-2 0-38-16,0-1-27 0,6 0-21 0,0 2-11 16,6-3-9-16,0 1 0 0,5 0-2 15,3-1-3-15,3 1-2 0,-1-1 3 16,1 1-4-16,-1 0 0 0,5-1 2 0,-5-1 1 15,-3 2 3-15,3-1 0 0,-5-1 2 16,-1 2-2-16,-4-1-4 0,1 1-7 0,-7 1-7 16,0 0-13-16,0 0-24 0,-3 0-35 15,-3-1-48-15,-2-2-55 0,-2 0-71 0,-3-5-67 16,3-5-69-16,-3 0-90 0,-1-6-38 16,4-4 15-16,-3-4 51 0,3-1 68 0</inkml:trace>
  <inkml:trace contextRef="#ctx0" brushRef="#br0" timeOffset="147694.73">21225 6993 164 0,'6'-17'232'0,"-1"5"12"0,-1 5-63 16,-4 4-28-16,-4 5-17 0,-1 3 1 15,-3 4 8-15,-6 5 11 0,3 1 4 0,1 3-1 16,-2 0 4-16,1 0 6 0,-1 3 13 15,2 0 13-15,3-2 9 0,3 2-1 16,0 0-7-16,2 2-20 0,2-2-25 0,2 0-27 16,2-2-19-16,2 0-13 0,5 0-10 15,3 0-1-15,3-1-3 0,-1 2 5 0,3-2 5 16,2 0 1-16,1-3-4 0,-1 3-3 16,0-4-8-16,-3 1-13 0,-1-1-17 15,-3 0-12-15,-3-1-12 0,-1-1-7 0,-4 2-8 16,-4 2-2-16,-2-1-4 0,0 3-6 15,-6 0-3-15,0 3-13 0,-5 0-22 0,1 0-48 16,-2 0-71-16,-3 0-96 0,-1-2-105 0,-1 1-104 16,1-3-110-16,-1-2-65 0,1-2 9 15,5-2 67-15,1-4 96 0,2-4 105 16</inkml:trace>
  <inkml:trace contextRef="#ctx0" brushRef="#br0" timeOffset="148074.26">21388 7259 246 0,'7'-16'296'0,"-3"4"32"0,2 2-56 15,-6 5-49-15,4 1-25 0,-4 2-11 0,0 4 2 16,-4 2 17-16,2 4 13 0,-6 2 13 16,1 2 7-16,1 1-7 0,2 4-18 15,-2 1-26-15,6 2-36 0,0 1-35 0,0 0-32 16,6 1-28-16,2-1-24 0,1 4-16 0,1-5-7 15,0 1-10-15,5-1-9 0,-3-4 1 16,1-2-6-16,1-5-1 0,-1-4-2 0,1-3 6 16,-4-5 4-16,1-7 2 0,-3-5 5 15,0-8 2-15,-2-3 4 0,-4-3 1 16,3-1-3-16,-5-2 4 0,0 5-4 0,4 2 4 16,-4 5 1-16,2 4 7 0,-2 4 1 15,6 5 3-15,-2 7 0 0,6 3-4 16,1 12-5-16,-1 2-13 0,-2 7-10 0,9 5-17 15,-7 2-25-15,7 3-51 0,-3 3-65 16,3 0-62-16,-5 1-41 0,5-3-27 0,-1-3-18 16,-5-5 6-16,-1-4 5 0,0-7-43 15,1-7-24-15,-5-4 3 0,-2-7 20 0,-2-7 34 16</inkml:trace>
  <inkml:trace contextRef="#ctx0" brushRef="#br0" timeOffset="148803.42">21736 7143 26 0,'4'-9'270'0,"2"3"39"0,0 2 39 15,1 2-58-15,-1 2-15 0,4 3 9 16,-2 1 22-16,1 2 24 0,-5 3 22 0,6 3 5 16,-8 3-9-16,6 2-34 0,-6 1-44 15,3 1-48-15,-3 2-49 0,2 1-42 0,0 1-37 16,-2 0-28-16,-2-1-19 0,4-1-17 15,-4-1-10-15,4-2-5 0,-4 0-7 16,0-3-7-16,0-3-5 0,-4-3-4 0,4-2-7 16,0-2-2-16,-4-4-2 0,2-4 3 15,-2-4 5-15,4-7 2 0,-4-4 6 0,4-3 1 16,-2-4 4-16,-3-5-2 0,3-2 1 16,-2-1 1-16,4-3 0 0,0 2-1 15,-4-1 0-15,4 2-1 0,4 5 1 0,0-1 0 16,-2 7 1-16,5 0-1 0,1 4 2 15,2 5-2-15,-1 1-1 0,5 5 0 0,-2 2 0 16,5 5 0-16,-1 3 0 0,1 2 0 16,-3 3 0-16,3 2 0 0,0 0 2 0,-1 2 0 15,1 0-1-15,-3 0 0 0,-1-1 2 16,-3 2-3-16,2-1 0 0,-1-3-4 16,-5 0-1-16,2-3-3 0,-2 1-6 0,-4-6-6 15,2 0-7-15,3-2-6 0,-3-2-8 16,2-2-7-16,0 1-1 0,-2-1 1 0,3-1 2 15,3 0 4-15,0-1 5 0,1-1 10 16,1-1 7-16,-2 0 3 0,7-1 5 0,-3-3-5 16,-1 2 1-16,3-3 1 0,-3 0-3 15,5-2 5-15,-5-1-1 0,3 1 10 0,-6-2 2 16,7 0 2-16,-7-1 3 0,3-1-2 16,-7 2 2-16,4 0-3 0,1-1 1 15,-5 3-1-15,-2-1 0 0,0 1-1 0,-2 4-2 16,-2 2 2-16,-2 1 1 0,-2 2-5 15,0 2-2-15,-2 2-1 0,-5 5-4 0,1 4-1 16,-7 3 7-16,1 6 3 0,-1 3 1 16,-5 4-2-16,1 7 0 0,2 1-1 15,-1 4-9-15,-1 2-3 0,9 3 2 0,1 2 4 16,5 1 2-16,6 1 1 0,2 0 1 16,6 1 1-16,5-6 0 0,1 0-2 0,5-6-2 15,4-3 7-15,1-6-3 0,5-3 2 16,-2-6 1-16,6-5 3 0,-2-6 2 0,2-5-8 15,5-4-18-15,-3-4-64 0,2-5-103 16,4 0-116-16,-1-3-113 0,-3 0-149 0,-2 1-63 16,-2 4 20-16,-2 4 82 0,-2 4 98 15</inkml:trace>
  <inkml:trace contextRef="#ctx0" brushRef="#br0" timeOffset="149275.57">20609 8069 223 0,'-10'1'282'0,"6"0"48"0,-2 0-25 16,6 1 2-16,0-2 30 0,6-2 40 0,4 1 42 15,7-1 23-15,9-3-13 0,12 0-36 0,11-3-59 16,15 1-73-16,13-1-81 0,16-1-63 16,10-1-46-16,11 1-25 0,2 2-19 15,4 1-7-15,4 0-3 0,-9 3-10 0,-1 1-7 16,-11 2-3-16,-5 0-3 0,-12 2-2 16,-9 1-3-16,-3 0-1 0,-12 0-5 15,-8 1-14-15,-4-1-22 0,-9-1-50 0,-12-2-84 16,-2 0-111-16,-11 0-110 0,-3-3-100 0,-9-2-135 15,-4-2-44-15,-10 2 42 0,-3-1 87 16,-8 3 100-16</inkml:trace>
  <inkml:trace contextRef="#ctx0" brushRef="#br0" timeOffset="149631.62">20599 8266 267 0,'-6'0'316'15,"-1"0"26"-15,-1 0-37 0,6 0-55 16,-2 0-13-16,4 0 29 0,0 0 51 0,0-1 54 15,6-1 45-15,5 2 6 0,5 0-29 16,5-1-57-16,12-1-82 0,10 2-79 16,13-2-67-16,8 2-51 0,13 0-31 0,9-2-18 15,7 0-12-15,0 1-4 0,5-1-6 0,3-1-3 16,-6 2-7-16,-2-1-19 0,-6 1-31 16,-7-1-55-16,-5 2-76 0,-13 2-101 15,-2-1-106-15,-11-1-124 0,-5 2-109 0,-9 1-20 16,-2-2 36-16,-10 1 87 0,0-1 103 15</inkml:trace>
  <inkml:trace contextRef="#ctx0" brushRef="#br0" timeOffset="186631.62">23985 7104 409 0,'4'-3'507'16,"2"-1"67"-16,0 3 57 0,-2 0-124 0,1-1-81 16,-3 2-76-16,-2 0-60 0,0 0-38 0,0 3-35 15,-7 0-32-15,1 2-33 0,-4 0-33 16,-2 4-28-16,-3 2-28 0,-1 1-20 0,-1 1-14 15,0 4-7-15,1 1-1 0,1 3-5 16,3 2-2-16,0 3-1 0,3 3-2 16,3 0-3-16,0 2-7 0,6 2 1 0,0 0-2 15,2 0-2-15,8 0 1 0,-1-1-2 16,3-1-4-16,0-4-9 0,5 2-24 16,2-7-49-16,-1-1-74 0,3-5-101 0,0-3-107 15,1-6-94-15,1-2-74 0,4-10-65 16,0-2-25-16,-5-7 51 0,5-4 85 0,-4-1 89 15</inkml:trace>
  <inkml:trace contextRef="#ctx0" brushRef="#br0" timeOffset="186990.66">24260 7351 114 0,'2'-19'239'0,"2"1"38"0,-2 3-37 16,-2-1-26-16,4 3-4 0,-8 2-4 16,4-1-5-16,0 4 6 0,-6 0 8 0,4 1 12 15,-7 4 14-15,3 0 13 0,-4 3 16 16,-2 6-8-16,-3 1-14 0,3 5-30 15,-5 4-34-15,3 4-35 0,1 4-35 0,3 3-31 16,0 3-23-16,3 3-16 0,1 3-16 16,6 2-6-16,4 3-6 0,-2 0-3 0,9 1-4 15,1 0 0-15,3-1-9 0,-3-2-1 16,5-5-3-16,-3-5 1 0,-2-7-1 16,5-7 1-16,-7-10 3 0,5-7 1 0,-7-11-4 15,2-10-3-15,-6-6-2 0,1-8 1 0,-5-5 0 16,0-3 0-16,-5 0 3 0,5-1 2 15,-4 4 0-15,4 2 1 0,0 8 2 16,0 3-1-16,0 7 0 0,4 2 0 0,3 7 0 16,-1 4 0-16,4 4-5 0,-4 2-4 15,5 3-12-15,-1 5-19 0,5 1-43 0,-7 2-55 16,6 2-76-16,-1-2-85 0,-3 2-73 16,0 0-56-16,1-2-33 0,-1-1-30 0,-2-3-14 15,-4-2 39-15,7 0 58 0,-7-4 61 16</inkml:trace>
  <inkml:trace contextRef="#ctx0" brushRef="#br0" timeOffset="187259.32">24462 7374 54 0,'4'-3'209'0,"-1"0"22"0,1 1-28 16,-2 2-36-16,2 0-20 0,0 0-5 0,-2 0-5 15,6 2 4-15,-8 2 16 0,2 1 10 16,5 1 14-16,-3 1 12 0,2 2 4 16,0 1-2-16,4 5-16 0,1-4-17 0,-5 5-27 15,8-2-28-15,-3 1-26 0,-3-1-13 16,2-1-4-16,1-2 1 0,-1-2 4 0,-4-7 0 15,0 0-3-15,3-6 0 0,-7-5 1 16,2-8 9-16,-4-4 14 0,0-5 15 16,-4 0 10-16,4-3 8 0,-2 2-3 0,-2 2-8 15,4 2-8 1,6-11 87-16,0 22-107 0,4 6-15 0,1 2-16 0,5 8-26 16,7 3-30-16,2 7-47 0,4 5-87 15,2 4-137-15,2 2-150 0,4 1-156 0,2 2-140 16,-2-1-45-16,3-1 38 0,-3-3 109 15,0-1 140-15</inkml:trace>
  <inkml:trace contextRef="#ctx0" brushRef="#br0" timeOffset="188875.65">25752 7182 353 0,'-4'-12'565'16,"4"3"106"-16,4 1 74 0,-4 4-65 16,0 1-106-16,0 4-124 0,0 4-113 0,0 4-87 15,0 2-60-15,-4 6-49 0,2 4-36 16,-2 5-27-16,2 2-23 0,-2 4-18 0,4 4-14 16,0 0-11-16,0 3-4 0,0 0-2 15,4-2-3-15,2-1 0 0,-4-1 2 0,8-3-1 16,-1-3-3-16,-1-2-5 0,2-6-8 15,5-3-7-15,-3-6-14 0,5-6-13 16,-1-8-17-16,5-6-14 0,-5-10-10 0,7-11-10 16,-6-10-3-16,3-7 3 0,1-8 9 0,-9-8 3 15,3-2-7-15,-7-2-2 0,-8 2-5 16,4 5 1-16,-8 2 2 0,4 4 11 16,-6 8 23-16,6 6 25 0,-2 5 19 0,-2 7 18 15,4 4 12-15,-4 3 17 0,4 6 20 16,0 2 28-16,0 2 28 0,0 3 22 0,0 1 15 15,0 3 7-15,4 3-6 0,-4 5-12 16,0 4-13-16,0 4-13 0,4 7-5 16,-2 4-6-16,2 6-4 0,2 7-11 0,1 7-8 15,3 4-10-15,4 6-15 0,-5 4-12 16,7 3-8-16,1 2-21 0,1 1-5 16,1 1-4-16,-3-3 0 0,1-3-3 0,-1-5 2 15,-1-8 8-15,-5-5-3 0,1-8-11 0,-5-8-11 16,0-6-14-16,-6-5-7 0,4-8-6 15,-4-8 0-15,-4-8 6 0,4-9 8 16,-4-7 4-16,-2-5 5 0,4 1 1 0,-7-2-1 16,7 4-2-16,-2-1 7 0,4 3 3 15,0 6 8-15,0 2 3 0,4 4 7 0,2 2 3 16,1 6 1-16,3 2 2 0,2 4-2 16,3 1 4-16,-3 5-4 0,5 2 0 15,4 0 2-15,-5 3-1 0,7-1 0 0,-3 0-2 16,-3 0 0-16,4-2-2 0,-1-1-1 15,-3-1 0-15,-1-2-4 0,1-4-1 0,-1-4-1 16,-3-2 0-16,1-4-2 0,-1-5 1 16,-3-2-1-16,0-2 1 0,-3-4-2 0,-1-1 1 15,-2-1 3-15,-2 0 0 0,-4-2-3 16,-2 1-3-16,4 0-1 0,-6 2-5 0,1 2-2 16,-1 0-1-16,0 4 2 0,0 4 4 15,-2 0-3-15,1 2 3 0,5 3-1 0,-6 5-1 16,2 1 0-16,0 3 3 0,-5 3 4 15,1 3 5-15,-7 6 3 0,7 3 2 16,-6 4 5-16,7 4 4 0,-5 0-1 0,4 5 1 16,3 0 2-16,7 1 1 0,-4 2-5 15,8-1-2-15,3 0-2 0,-1 0 2 0,4-3-2 16,-2-1-2-16,5-6-1 0,-1-2-4 16,-2-4-3-16,7-5-4 0,0-6-3 0,-3-6-1 15,3-4 0-15,-1-7 0 0,-4-6 4 16,5-6 2-16,-3-3 0 0,-3-4-1 0,-5-1 2 15,0 0 2-15,0 4-3 0,-1 4 1 16,-5 3-2-16,4 4 1 0,-4 4 2 16,0 2 1-16,2 6 4 0,-2 1-1 0,0 4 0 15,0 6 0-15,-2 3-1 0,2 4-1 16,0 2 1-16,2 4 3 0,-2-1 0 0,6 2 0 16,-2 0 2-16,2-4-1 0,5 4 0 15,-1-5-2-15,0-2-2 0,-3-1-5 0,7-4-4 16,-6-3-5-16,3-4-6 0,3-5-5 15,-2-6-3-15,-1-5 0 0,-1-5 3 16,-4-9 3-16,1-3 5 0,-1-5 7 0,-2-6 4 16,0-3 0-16,-8 0 6 0,4-1 1 15,-6 1 2-15,-1 3 1 0,3 4 0 16,-2 5 2-16,0 8 1 0,2 3 5 0,0 7 2 16,2 5 5-16,-3 6 2 0,5 4 0 15,0 10 4-15,0 8-5 0,0 9-4 0,7 8-5 16,1 4-1-16,-2 4-3 0,4 7-4 15,3 0-6-15,3 3-3 0,1 0-16 16,-1-2-32-16,1-5-53 0,0-4-71 0,-3-6-87 16,3-4-83-16,-5-9-66 0,-2-5-39 15,1-12-1-15,-1-5 43 0,0-9 67 0,1-7 74 16,-9-6 75-16,4-3 71 0,-6-4 61 16,4-1 44-16,-4 2 34 0,0 0 29 0,0 3 27 15,0 3 23-15,0 5 17 0,0 2 19 16,0 4 21-16,0 4 8 0,0 0 1 0,0 6-5 15,0 1-12-15,-4 7-13 0,2 4 7 16,-2 4 15-16,2 5 34 0,-7 2 40 0,9 2 26 16,0 2 8-16,0 0-10 0,9 3-30 15,-1-2-48-15,2 3-55 0,7-3-41 0,-1-1-32 16,1-3-30-16,8-1-11 0,2-5-28 16,1-5-72-16,6-6-113 0,3-4-114 15,2-7-109-15,4-6-165 0,5-4-65 0,-3-3 25 16,3 0 88-16,0 2 103 0</inkml:trace>
  <inkml:trace contextRef="#ctx0" brushRef="#br0" timeOffset="189357.31">28142 7118 52 0,'-6'-7'279'0,"1"2"26"16,-1 0 20-16,4 1-71 0,-6 2-48 15,2 2-31-15,-5 1-2 0,1 4 13 0,-7 0 7 16,9 2 0-16,-10 4-9 0,5 0-8 15,-3 3-23-15,3 2-24 0,-1 2-18 0,3 2-14 16,1 1-4-16,2 0-1 0,0 2 11 16,6 0 7-16,2 1 6 0,2 1-2 15,2-2-2-15,0 0-1 0,4-2-7 0,0-4-11 16,1-5-15-16,1-1-10 0,0-6-14 16,1-5-26-16,-1-6-26 0,0-7-9 0,-1-7-8 15,-1-7-3-15,-2-5-2 0,-2-4 6 16,-4-1 15-16,0 1 7 0,0 1 4 0,0 5 3 15,-4 6 8-15,4 4 5 0,-4 4-1 16,4 5 3-16,4 4 3 0,0 6-10 0,-2 4-9 16,2 6-8-16,3 4-15 0,3 7-17 15,0 2-25-15,3 2-25 0,-3 2-49 0,2-3-77 16,3 0-99-16,-5-4-93 0,3-3-93 16,-3-7-112-16,2-5-29 0,3-7 38 15,-5-4 81-15,-4-9 94 0</inkml:trace>
  <inkml:trace contextRef="#ctx0" brushRef="#br0" timeOffset="189557.6">28158 6735 18 0,'-6'-23'278'0,"2"5"44"15,2 7 32-15,-2 3-42 0,4 3-23 16,-2 8-17-16,-2 5 4 0,4 4 14 0,0 6 14 16,0 3 9-16,0 6-6 0,6 4-22 15,0 5-38-15,4 5-49 0,7 2-51 0,-1 5-45 16,3 0-40-16,0 3-37 0,7-1-42 15,-3-4-55-15,2-2-77 0,-2-7-101 0,-1-6-96 16,-1-5-87-16,0-11-77 0,-5-9-74 16,1-9 0-16,-5-10 60 0,-1-11 77 15,-5-7 85-15</inkml:trace>
  <inkml:trace contextRef="#ctx0" brushRef="#br0" timeOffset="189710.61">28359 6745 94 0,'-4'-23'246'0,"-3"7"19"16,1 6-16-16,2 5-17 0,4 10-8 0,-6 5-4 15,6 8-4-15,0 6 7 0,4 6-1 16,-2 6-8-16,8 4-20 0,5 6-38 16,1 3-42-16,1 4-49 0,6 1-58 0,0-1-80 15,3 0-95-15,7-3-100 0,3-5-147 16,-1-5-71-16,2-7-16 0,6-7 38 0,-3-8 72 16</inkml:trace>
  <inkml:trace contextRef="#ctx0" brushRef="#br0" timeOffset="190260.46">29485 6771 209 0,'-10'-8'411'0,"4"4"42"0,2 1 28 15,-2 1-78-15,-1 2-101 0,3 2-74 0,-2 2-38 16,-4 2-13-16,3 1 2 0,1 4-1 16,-4 0-12-16,0 1-18 0,3 3-20 15,-3-2-20-15,8 3-18 0,-8-2-6 0,1 3 7 16,7-2 17-16,-2 1 16 0,2 2 12 15,2 0 4-15,2 0-5 0,2 3-15 0,3 0-19 16,-1 0-23-16,4 2-16 0,5-2-16 16,-7 1-10-16,8 2-12 0,-5-3-11 15,3 2-9-15,-4-1-7 0,-1-1-7 0,-5 0-15 16,2 2-16-16,-2-2-23 0,-4 0-32 16,-4 1-48-16,4-1-57 0,-6 1-62 0,2-2-79 15,-5-3-82-15,-1-3-74 0,0-3-105 16,-1-3-23-16,1-5 28 0,-2-5 72 15,-3-3 92-15</inkml:trace>
  <inkml:trace contextRef="#ctx0" brushRef="#br0" timeOffset="190941.4">29421 6436 117 0,'4'-43'312'15,"3"7"42"-15,-7 8 52 0,8 8-65 0,-6 3-16 16,4 5-3-16,-2 6 8 0,0 4 13 15,3 6 2-15,-1 6-12 0,0 7-25 0,0 3-31 16,-2 7-35-16,3 7-38 0,1 2-38 16,0 5-38-16,0 5-27 0,1 3-20 15,1 2-19-15,4 3-15 0,-1 2-11 0,-3 0-10 16,3 2-12-16,1-3-5 0,-1-1-6 16,-3-3-3-16,0-6-2 0,5-4-4 0,-9-5 1 15,0-8-1-15,0-5-4 0,-2-7-3 16,-2-4-1-16,3-6 1 0,1-6 1 0,-2-8 3 15,-2-6 3-15,2-6 6 0,0-7 0 16,-2-3 5-16,-2-3-2 0,4 0 2 16,-4-1-1-16,5 2 2 0,-5 1 2 0,2 7 7 15,-2 2 13-15,4 4 12 0,-2 5 8 16,2 3 5-16,0 4 0 0,4 4-7 16,1 7-14-16,3 3-19 0,3 9-16 0,1 4-16 15,3 5-18-15,-3 2-21 0,5 2-18 0,0-2-24 16,-3 0-31-16,-1-4-40 0,1-3-48 15,-5-5-56-15,3-3-63 0,-3-6-51 16,-3-3-29-16,0-7 2 0,1-3 30 0,-1-5 53 16,-4-2 72-16,0-3 74 0,3-2 60 0,-7 1 50 15,2 1 30-15,-2 0 20 0,-2 1 15 16,0 4 6-16,4 1 9 0,-4 3 4 0,0 1 7 16,0 1 7-16,0 3 9 0,-4 2 13 0,4 0 22 15,-2 1 19-15,-4 4 22 0,2 1 17 16,-3 2 23-16,-1 2 20 0,0 0 13 15,0 2 16-15,1 0 16 0,1 1 23 0,2 1 6 16,2 0-9-16,-2-1-18 0,8 2-31 16,-2 0-34-16,6-1-43 0,1-1-44 0,1 1-30 15,4-4-21-15,-1-2-16 0,1-2-9 16,3-5-8-16,-5-2 7 0,5-5 0 0,-3-3 3 16,-1-3 4-16,-3-5 0 0,-4 0-1 15,0-2 4-15,3 0-1 0,-9-1-4 0,0 2-9 16,0 1-10-16,-9 6-24 0,7-1-28 0,-6 4-30 15,6 2-30-15,-8 4-28 0,3 2-34 16,-3 3-36-16,0 2-27 0,-1 1-30 0,5 0-35 16,2 2-80-16,-2 0-27 0,4 0 17 15,2 0 36-15,0-1 49 0</inkml:trace>
  <inkml:trace contextRef="#ctx0" brushRef="#br0" timeOffset="191258.87">30335 7108 133 0,'10'1'334'16,"-3"-1"40"-16,3-1 24 0,-4 0-96 16,-2-2-72-16,2-5-40 0,-6-4-28 0,5-4-13 15,-3-4-1-15,-4-4-4 0,-3-4-14 0,5-7-24 16,-6-3-24-16,6-5-23 0,-4-3-18 16,4-2-16-16,0-3-11 0,0-1-8 0,4 0-4 15,2 1-6-15,1 5-5 0,1 1 2 16,2 4-5-16,-2 7 0 0,3 4-3 0,-1 6-3 15,5 4-12-15,-7 5-14 0,2 6-11 0,1 2-9 16,-5 5-6-16,4 5 0 0,-4 5 15 16,5 5 11-16,-5 3 15 0,-2 5 13 15,0 7 5-15,-2 2 6 0,2 4 1 0,-2 3-2 16,-2 4 2-16,5 3-2 0,-5 1 3 0,6 3-4 16,-6-1-1-16,8 2-18 0,-6 0-35 15,4-2-43-15,3-1-47 0,-7-2-51 0,8-4-75 16,-4-2-72-16,4-5-17 0,1-4 16 15,1-2 36-15</inkml:trace>
  <inkml:trace contextRef="#ctx0" brushRef="#br0" timeOffset="191455.38">30670 6975 214 0,'0'-7'250'0,"-4"2"12"15,0 0-72-15,-3 3-45 0,5 0-19 16,-8 2-1-16,-4 2 15 0,-3 0 7 15,0 1 5-15,-3 0-6 0,1 1-19 0,-6 1-20 0,3 0-26 16,-5 1-21-16,4-2-21 0,0 1-24 16,-2-1-30-16,3 1-31 0,5-3-53 15,1 3-57-15,3-2-65 0,5-1-88 0,2 1-54 16,6 1-12-16,0-1 29 0,6 2 43 0</inkml:trace>
  <inkml:trace contextRef="#ctx0" brushRef="#br0" timeOffset="191863.93">30662 6934 28 0,'24'-13'242'0,"-5"-2"25"0,6-1 22 16,-7 3-90-16,7-2-38 0,-12 2-13 0,3-2-8 15,1-2-7-15,-3 2-7 0,-1-3-6 16,-3 2-12-16,0-2-18 0,-4-2-14 0,1 2-16 16,-1 0-12-16,-6-1-16 0,4 2-5 0,-4 0-12 15,-4 3-8-15,4-2-4 0,-6 5-4 16,4 3-8-16,-7 2-1 0,3 3 2 0,-4 3-4 15,-1 3-2-15,-1 6-1 0,2 3 0 0,-1 4 4 16,1 6-1-16,2 0 1 0,-1 4 2 16,7 2 5-16,-2 2 2 0,4 0 0 0,0-1 0 15,0 2 3-15,6-2-2 0,-1-1 0 16,1-1-1-16,4-3 1 0,0 0 1 0,1-3-3 16,1-3 8-16,-1-1 3 0,1-4 5 0,2-2 10 15,-1-1 22-15,1-5 24 0,-1-1 16 16,-3-2 20-16,0-4 8 0,3-2 0 15,-5-2-17-15,0-6-20 0,3-2-16 0,-3-2-24 16,0-3-12-16,-4-3-10 0,3 0-5 0,-1-2-3 16,2 1-6-16,-2-1 2 0,0 2-1 15,1 1-4-15,3 0 0 0,0 1-6 0,3 1-12 16,1-1-36-16,3 2-74 0,-1 0-72 16,5 2-89-16,2-1-56 0,8 1-47 0,-2 1-49 15,2 1 31-15,-2 3 53 0,-3 2 81 0</inkml:trace>
  <inkml:trace contextRef="#ctx0" brushRef="#br0" timeOffset="192614.88">25376 8333 144 0,'-4'-7'436'0,"2"1"55"0,-2 1 33 15,4 1-34-15,-4 1-154 0,4 2-112 0,-7 1-69 16,1 1-39-16,0 2-18 0,-4 1-4 15,-5 5-7-15,3-2-13 0,-1 2-21 0,-5 1-15 16,5 2-16-16,-3 2-9 0,5 0-8 16,-1 3-12-16,2 0-1 0,-1 1 3 15,5 1 13-15,0 1 27 0,-2 0 36 0,8 3 32 16,0 1 41-16,0 2 44 0,4-1 24 0,2 2 3 16,4 0-11-16,1 2-7 0,-1-3-30 15,2 0-36-15,3 0-33 0,-3-4-28 16,5-1-18-16,-3-3-18 0,-1 0-8 0,-1-3-12 15,-4-1-7-15,1-2-6 0,-5 0-6 16,2-2-8-16,-2 1-14 0,-4 1-10 0,0 0-14 16,0 1-15-16,-6 1-21 0,-2-2-16 15,1 1-22-15,-3 1-31 0,2-2-38 0,-7-2-39 16,5-1-51-16,-2-1-55 0,-3-4-46 16,3-2-32-16,6-6-25 0,-3-3-45 15,3-6-12-15,0-5 34 0,2-6 58 0,4-7 59 16</inkml:trace>
  <inkml:trace contextRef="#ctx0" brushRef="#br0" timeOffset="192831.15">25316 8407 156 0,'12'-43'279'0,"-1"5"30"0,-1 8-11 15,-4 5-70-15,5 7-39 0,-5 5-23 16,0 8-13-16,-2 3 6 0,2 8 19 16,3 8 29-16,-7 5 45 0,4 8 47 0,-2 5 40 15,2 4 19-15,-2 5-15 0,-2 5-37 16,7 1-56-16,-3 5-54 0,0-1-61 0,0 1-47 15,3 0-36-15,-3-3-24 0,0 0-16 16,4-2-20-16,-3-4-19 0,7-2-28 0,-6-6-58 16,3-1-90-16,3-9-119 0,-2-1-103 15,3-9-102-15,-3-4-141 0,5-9-29 0,-5-3 43 16,3-6 96-16,1-4 105 0</inkml:trace>
  <inkml:trace contextRef="#ctx0" brushRef="#br0" timeOffset="192999.86">25653 8857 268 0,'-4'-4'315'0,"0"-1"24"16,-3 5-42-16,1 2-64 0,2 2-45 16,-8 2-27-16,-3 2-9 0,3-1-4 15,-5 1-6-15,-3 1-18 0,1 0-20 0,-2 0-24 16,-1 1-22-16,-3 2-22 0,6-2-26 16,-1-1-33-16,-1 1-57 0,4-2-69 15,5 2-80-15,-2-2-130 0,7-1-68 0,1-1-19 16,6 0 30-16,0 0 55 0</inkml:trace>
  <inkml:trace contextRef="#ctx0" brushRef="#br0" timeOffset="193328.67">25705 9048 333 0,'8'7'442'0,"-2"-1"44"0,-2-2 28 16,-2 0-143-16,5-3-94 0,-7-1-79 0,0-3-59 15,4-4-33-15,-8-7-11 0,4-6-12 16,0-6-9-16,-7-5-15 0,7-5-12 16,-6-4-17-16,6-3-15 0,0 1-14 0,0-1-4 15,0 3-3-15,6 4-2 0,1 5 0 16,1 2 7-16,0 7 6 0,2 2-2 0,1 7 6 16,3 1 8-16,-1 6 10 0,3 4 11 15,-1 6 17-15,1 4 22 0,3 7 19 0,-3 3 20 16,1 5 11-16,-1 6 11 0,3 3-1 15,-7 3-14-15,1 1-18 0,1-2-20 0,-1 2-25 16,-3-2-30-16,0-3-36 0,1-5-58 16,-5-4-96-16,0-6-132 0,-2-5-134 0,0-6-166 15,-4-7-93-15,0-9-9 0,0-8 61 16,-8-7 111-16,2-7 125 0</inkml:trace>
  <inkml:trace contextRef="#ctx0" brushRef="#br0" timeOffset="194073.58">25839 8392 239 0,'-4'-18'331'0,"4"3"39"0,4 5 8 16,2 4-76-16,0 1-41 0,5 4-21 0,-1 2-9 16,5 1-18-16,-3 2-25 0,0 1-36 15,-1-1-41-15,3 2-33 0,-1-1-31 16,-3 0-24-16,0-2-18 0,-4 2-19 0,5 1-33 16,-5-1-36-16,4 1-35 0,-3 1-23 15,3 2-7-15,-4 0 3 0,2 2 21 0,-1 1 32 16,-1 3 38-16,-2 0 22 0,2 5 19 15,0 0 13-15,-2 3 14 0,3 2 15 0,-5 4 16 16,2 2 18-16,2 2 19 0,-2 3 18 16,2 3 18-16,-2 0 17 0,-1 2 11 0,5-2 6 15,-2-2 1-15,0-1-3 0,0-2 2 16,-1-3 3-16,-3-8-6 0,2-3-12 16,2-4-10-16,-2-3-13 0,-4-5-16 0,0-6-20 15,6-8-8-15,-6-7-5 0,4-7-7 16,-2-8-8-16,3-4-12 0,1-3-9 0,4-2-14 15,-4 1-8-15,5 0-4 0,3 6 0 16,3 1 2-16,-1 7 0 0,3 3 0 16,2 3-4-16,1 8-3 0,3 0-6 0,-2 5-2 15,0 3-2-15,1 1-3 0,-1 3-3 16,-4 0 1-16,1 1 0 0,-3-2 0 0,-1 1 0 16,-1-1 1-16,-3-1 4 0,-1-1 1 0,-5-1 0 15,0 0-1-15,-2-3 5 0,0 0 0 16,-2-1-1-16,-2-2 4 0,0-2 3 15,-6 1 3-15,2-2 1 0,-2 0 2 0,-5 2-2 16,3 0 1-16,-6 1-1 0,1 3-2 16,-1 1 2-16,-3 3 0 0,1 1 3 0,3 3 0 15,-1 5-1-15,8 0 2 0,0 5-2 16,1 3 1-16,10 3-2 0,-3 0-1 0,8 3-1 16,0 0-1-16,3 0 0 0,1-1-1 15,3-3 0-15,-1 1-1 0,1-4 0 16,-1-4-1-16,1-4-2 0,-1-4-2 0,-5-5 0 15,3-5-2-15,-6-4 0 0,3-6-2 16,-5-5 1-16,-2 1 1 0,-4-3 1 0,0 1 1 16,0 1 5-16,-4 3 1 0,4 4 6 15,0 3 5-15,0 1 7 0,0 4 4 16,0 4 3-16,0 2 0 0,0 5-1 0,4 6-3 16,0 5-2-16,-2 3 0 0,7 6 0 15,-7 1-1-15,2 1 0 0,-2 4 0 0,2 0-4 16,-4 0-4-16,0 2-2 0,0-3-7 15,-4-1-7-15,-2-2-11 0,4-4-22 16,-9-3-41-16,3-3-60 0,0-4-72 0,-1-5-75 16,1-4-79-16,0-7-73 0,2-7-71 15,4-8-74-15,2-6 2 0,0-6 42 0,2-5 72 16,4-4 81-16</inkml:trace>
  <inkml:trace contextRef="#ctx0" brushRef="#br0" timeOffset="194359.48">26715 8483 4 0,'11'-22'245'0,"-5"4"20"0,0 5 16 16,-2 2-83-16,0 2-53 0,-1 5-39 16,-3-1-24-16,4 4-13 0,-4 2-6 0,-4 4 0 15,1-1 4-15,-1 5 5 0,0 0 4 16,-2 2 1-16,4 1 1 0,-2 0-4 0,0 1-10 16,-3 3-10-16,7-2-10 0,-4 2-3 15,8 1-9-15,-4 1-8 0,7 1-4 0,1 0-2 16,4 1-3-16,-1 0-7 0,1-1-1 15,3 1-2-15,-3-2 0 0,-2 0-2 16,3 0-3-16,-3-1 4 0,0 1-2 0,-3-4-2 16,1 3-2-16,-6-1-2 0,2-2 0 0,-4 2-4 15,-4 0-5-15,-2-1-5 0,-1 0-10 16,-7 0-25-16,-9-2-28 0,3 0-38 0,-9-2-42 16,-2 0-69-16,-9-4-90 0,7 1-28 15,-8-4 4-15,2-1 22 0</inkml:trace>
  <inkml:trace contextRef="#ctx0" brushRef="#br0" timeOffset="195557.91">27635 7945 280 0,'0'3'454'0,"-2"2"67"0,2 2 61 16,-8 7-84-16,6 2-74 0,-2 5-70 0,-2 3-50 15,-5 5-37-15,7 4-28 0,-8 1-27 16,6 5-30-16,-1 2-30 0,-1 2-27 0,2 2-28 16,2 0-26-16,2 1-18 0,2 3-13 15,2-3-12-15,-2 1-6 0,8-3-8 0,-2-1-5 16,5-2-9-16,-1-4-10 0,2-1-25 15,1-5-43-15,1-3-69 0,3-6-96 16,-1-4-113-16,7-5-94 0,-2-5-82 0,1-5-104 16,-1-5-21-16,6-4 51 0,-6-2 94 15,-5 1 90-15</inkml:trace>
  <inkml:trace contextRef="#ctx0" brushRef="#br0" timeOffset="195789.55">27848 8256 120 0,'-2'-21'402'16,"-2"6"79"-16,4 4 64 0,4 3-24 15,-4 7-72-15,2 4-45 0,2 5-53 0,-4 5-34 16,7 7-30-16,-7 2-31 0,6 7-39 0,-2 1-45 16,0 6-44-16,-2 1-42 0,4 4-33 15,-2-1-27-15,3 2-24 0,1-3-32 16,-2 0-50-16,0-3-78 0,1-2-113 0,-1-6-113 15,-2-1-104-15,2-6-103 0,4-3-75 16,-3-5 13-16,3-4 75 0,-4-2 100 0,4-5 103 16</inkml:trace>
  <inkml:trace contextRef="#ctx0" brushRef="#br0" timeOffset="196352.82">28055 8724 70 0,'14'-18'263'0,"3"2"37"0,0 0 23 16,-1 0-57-16,1 1-19 0,-1-1-2 15,1 2 17-15,-1-3 22 0,1 2 16 0,-3 0 1 16,-1-1-23-16,3 3-30 0,-6-3-45 15,1 1-45-15,-5 2-52 0,0-3-36 0,-2 3-28 16,0 0-18-16,-1 1-12 0,-6 1-10 16,-1 4-3-16,-2 1-4 0,-4 1 1 15,-5 5 1-15,3 2 2 0,-5 4 1 0,-3 2 1 16,3 3 2-16,-1 3 1 0,-1 2 2 16,2 2 0-16,1 3 3 0,8 2 3 0,-7 1-1 15,11 1 0-15,-2 1 2 0,6 2 0 16,0 0-4-16,6-3 0 0,-2 0-1 0,2-1-2 15,5-1-4-15,3-5-2 0,-1 0-5 16,3-7-3-16,1-3 0 0,-1-3-4 0,1-8 1 16,3-5 1-16,-3-5 0 0,-1-5 3 15,-1-3 0-15,-3-2-2 0,-1-2 2 0,-5 1-1 16,0-2 2-16,0 1 1 0,-6 1-1 16,4 3 5-16,-4 0 2 0,5 1-1 15,-5 4 4-15,0 1 2 0,2 2 1 0,-2 2 5 16,0 3 9-16,0 1 11 0,0 2 16 15,4 0 28-15,-4 1 20 0,0 2 12 16,4 2 2-16,-4 2-8 0,2 1-15 0,4 3-25 16,-2 1-23-16,7 4-17 0,-5 2-11 15,4 5-6-15,0 1-4 0,1-1-5 0,-3 2-4 16,2 0 0-16,1-1-2 0,-1-1-1 16,-4-2 0-16,1-4 1 0,1-2-1 0,-2-2-4 15,-4-4-4-15,2-2-6 0,2-2-2 16,-1-5-6-16,1-4-3 0,0-1-3 0,2-6-2 15,0 0-5-15,3 0-4 0,-1-1 1 16,5-1-2-16,-3 3 0 0,5 2-7 0,-5 1-6 16,7 4-15-16,-7 2-21 0,4 4-31 15,-1 6-43-15,-3 0-36 0,5 5-42 0,-1 2-42 16,1 2-51-16,0 0-76 0,3 3-58 16,-3-1-3-16,-1 0 29 0,1-2 47 15,-1-3 73-15</inkml:trace>
  <inkml:trace contextRef="#ctx0" brushRef="#br0" timeOffset="196903.52">29229 8292 376 0,'4'7'439'0,"-2"1"33"0,4 0 19 0,-1 3-139 16,-1 0-93-16,-2 1-67 0,2 0-37 16,-2 1-11-16,-2 1-5 0,4 1 1 15,-4 0-1-15,0 1-6 0,4 2-11 0,-2 0-15 16,-2 0-18-16,4 0-21 0,1-3-22 0,-5 2-15 16,2-5-12-16,-2 0-9 0,4-5-3 15,-2 0-1-15,-2-3-1 0,4-3 1 16,-4-1 4-16,4-6 7 0,-2-4 7 0,4-5 9 15,-1-5 9-15,1-4 13 0,0-5 5 16,-2-2-4-16,2-2-2 0,3 0-9 0,-3 2-8 16,-4 1-7-16,6 4 4 0,-2 4 11 15,1 2 8-15,-1 5 5 0,4 5 7 0,0 4-1 16,3 3-12-16,1 6-19 0,3 4-19 16,-1 6-19-16,5 5-24 0,-2 2-31 15,1 1-48-15,3 4-62 0,-2 0-74 0,-5-3-91 16,5 1-73-16,-9-2-49 0,3-5-28 15,-3-1-25-15,-6-3-13 0,3-3 47 0,-7-1 62 16,2-6 62-16</inkml:trace>
  <inkml:trace contextRef="#ctx0" brushRef="#br0" timeOffset="197192.97">29659 8482 29 0,'0'-3'247'0,"6"0"33"16,0-1 9-16,5 2-32 0,-1-4-25 16,0 0-5-16,3-3 7 0,3-1 6 15,-1-3 12-15,1-3 2 0,1 0-15 0,4-4-23 16,-3-1-26-16,-1-1-27 0,-1-1-34 0,3 2-37 15,-7-1-24-15,1 2-25 0,-3 2-15 16,-2 3-14-16,-1 2-10 0,-1 2-7 16,-6 2-7-16,4 4-2 0,-2-2-8 0,-4 5-5 15,-2 2-6-15,0 2-6 0,-5 5-5 16,1 0-5-16,-2 5-2 0,-3 3 0 0,3 1 5 16,0 4 7-16,3 1 7 0,-3 1 8 15,4 2 7-15,2 0 8 0,2 0 0 0,2 2 2 16,2-1 1-16,2-1-1 0,0-1-4 15,4-3-17-15,1 2-12 0,1-4-26 0,-2-5-34 16,7-1-50-16,-3-6-45 0,5-4-34 16,-3-2-36-16,-2-8-37 0,5-1-59 15,-7-2-21-15,5 1 11 0,-7-2 28 0,2 2 41 16</inkml:trace>
  <inkml:trace contextRef="#ctx0" brushRef="#br0" timeOffset="198062.23">29932 8244 102 0,'14'-11'286'0,"-1"2"34"0,-7 5 26 15,4-2-110-15,-6 1-56 0,-1 2-32 16,-3 1-24-16,-3 1-16 0,-7 2-8 0,-4 1 5 16,-9 1 0-16,0 2-6 0,-8 1-8 15,-8 1-12-15,-5 4-11 0,-1-2-15 16,-7 2-20-16,3 0-15 0,-5 0-16 0,4-1-10 16,5 1-10-16,-3-1-8 0,5-1 0 15,4 2 4-15,6-4 9 0,2 2 1 16,8-2 5-16,2 3 9 0,0-3 0 0,13 2 6 15,-2 0 0-15,2 0 6 0,8-1 1 16,4-1-1-16,2-1 0 0,4 1-2 0,7-3-4 16,8-1-5-16,-1-2-4 0,12-4-4 15,-1 0 0-15,2-3-5 0,6-3-3 0,5-1 3 16,-3-1 0-16,-5-1 1 0,-3 2 4 16,-4 1-1-16,-8 1 4 0,-7 1 0 0,-1 3-1 15,-7-3-4-15,-4 4 2 0,-6 0 4 16,-6 0 1-16,-4 3 0 0,-3 0 4 15,-7 3 4-15,-7 1-6 0,-2 1 4 0,-2 3-6 16,-2-1 3-16,0 2-4 0,0-1 2 16,2 1-1-16,2 0-1 0,2 1 4 15,0 0 1-15,6 0 4 0,5-2-1 0,3 0 7 16,-1 1 7-16,8-3 24 0,0-1 24 16,1 2 15-16,5-3 13 0,5 1 4 0,1 0-10 15,8-3-21-15,5-2-25 0,2 0-19 16,10-2-19-16,-3-3-16 0,12-2-9 0,-3-2-11 15,6-2-21-15,-3-1-38 0,1 2-33 16,-8-1-32-16,-4 1-38 0,-2 0-48 0,-6 5-57 16,-7-3-83-16,3 2-33 0,-11 4 5 15,0 0 28-15,-2 2 44 0</inkml:trace>
  <inkml:trace contextRef="#ctx0" brushRef="#br0" timeOffset="198459.68">30058 7984 65 0,'0'9'301'0,"0"2"38"0,4 0 34 0,-4 7-66 16,6 0-48-16,-6 5-13 0,9 3-3 15,-9 0 5-15,6 2 2 0,-4 1-12 0,6 3-25 16,-2 1-41-16,1-1-49 0,3-1-43 16,-4-2-48-16,4-2-52 0,-3-4-72 0,-1-3-82 15,4-4-89-15,-4-3-86 0,5-7-127 16,-1-5-54-16,0-4 11 0,1-6 55 0,-1-4 72 16</inkml:trace>
  <inkml:trace contextRef="#ctx0" brushRef="#br0" timeOffset="198694.58">30230 8062 10 0,'2'-15'270'0,"2"3"44"0,0 4 41 16,-2 1-45-16,4 4-24 0,2 1 4 15,-1 1 14-15,-1 2 20 0,0 1 10 0,4 5-6 16,-3-2-21-16,3 6-37 0,0 0-47 16,-4 7-50-16,5-2-43 0,-1 2-35 0,-4 0-23 15,5 1-22-15,-5 0-16 0,4-1-9 0,-4 1-9 16,1-1-7-16,1-3-6 0,-2-2-1 15,-2-1-7-15,2 0-8 0,-4-4-13 0,3-1-23 16,1-1-49-16,0-3-69 0,-2 0-89 0,0 0-85 16,-2 0-76-16,7 0-70 0,-3-1-87 15,-4 1-3-15,6 1 50 0,-6-1 71 16,2 2 79-16</inkml:trace>
  <inkml:trace contextRef="#ctx0" brushRef="#br0" timeOffset="199566.83">30006 8151 15 0,'0'-4'272'0,"2"3"31"0,-2 2 21 16,0 3-76-16,5-1-60 0,-1 6-40 0,-4-2-24 15,0 2-6-15,0 4 5 0,2-1 15 16,-2 4 19-16,0 0 18 0,4 1 17 0,-2 1 14 16,2-2 10-16,0 1 1 0,-2 3-11 15,-2-4-21-15,6 0-28 0,-6-1-28 0,5-1-34 16,-1-2-28-16,-2-1-25 0,-2-1-14 15,0-2-14-15,4 0-7 0,-4-3-2 0,2-1-4 16,-2-1-1-16,0-1-5 0,0-1 2 0,0 1-4 16,0-2 2-16,0-2-1 0,0-1 1 15,0 0 4-15,0-3-1 0,0-3 4 16,0-1 3-16,0-5 2 0,-2-1 3 0,-2-4 5 16,4-1 2-16,-2-3 0 0,-2-3-2 0,4-5-3 15,0-1 0-15,0-1-5 0,0-3-1 16,4-1-1-16,-2 0-2 0,4 1-1 0,-2 0 7 15,2 5 8-15,5 0 12 0,-5 6 10 0,4 3 14 16,1 3 12-16,1 5 6 0,-2 3-1 16,7 5-6-16,-3 1-7 0,-1 9-9 15,7 3-10-15,-3 3-7 0,4 4-5 0,-3 5-4 16,3 3 0-16,2 5 4 0,-3 2 1 0,3 2 1 16,-2 4 1-16,-5 0-1 0,1 0-4 15,-1 2-5-15,1-1-4 0,-7-2-5 0,5 0-7 16,-9-2-3-16,0-2-5 0,0-1-10 15,0-3-13-15,-1-5-30 0,-5 0-40 0,4-7-74 16,-4-1-85-16,0-4-84 0,0-4-79 0,-4-4-72 16,4-3-72-16,0-5-47 0,0-2 25 15,0-1 56-15,-5-2 76 0,5 3 89 0</inkml:trace>
  <inkml:trace contextRef="#ctx0" brushRef="#br0" timeOffset="199908.3">30591 8133 182 0,'-2'0'381'0,"-2"1"67"16,4 1 80-16,4-2-33 0,2 3-12 16,1-2-15-16,1-1-31 0,0 2-36 0,3-2-58 15,3 0-80-15,-2 0-73 0,5-2-65 16,-1-2-42-16,1 1-32 0,4-2-21 0,-5 1-15 16,1-4-14-16,-1 2-8 0,1 0-12 0,-7-1-15 15,7 0-30-15,-3 0-52 0,-6 0-87 16,3 0-105-16,3-1-106 0,-3-2-90 0,1 3-100 15,0-2-56-15,-1 1 34 0,5 1 77 0,1 2 99 16,-3-1 96-16</inkml:trace>
  <inkml:trace contextRef="#ctx0" brushRef="#br0" timeOffset="200153.62">31209 7713 199 0,'0'-11'292'0,"2"2"43"0,-2 2-23 0,0 4-26 16,0-2-3-16,0 4 5 0,0 1 2 15,0 1 1-15,0 5-2 0,0 5-7 0,0 2-23 16,0 5-24-16,-2 5-25 0,2 0-32 0,2 6-36 16,-2 3-37-16,5 2-34 0,-1 5-30 15,2 2-27-15,0 1-36 0,4 0-55 16,-3-2-71-16,3 1-91 0,0-4-102 0,1-3-99 15,-3-3-143-15,2-6-48 0,1-4 20 0,-5-5 63 16,2-3 88-16</inkml:trace>
  <inkml:trace contextRef="#ctx0" brushRef="#br0" timeOffset="200406.49">31519 8167 208 0,'7'5'289'16,"-1"-1"21"-16,0 3-28 0,-2 4-77 16,2 1-37-16,-1 3-37 0,-1 3-19 0,-2 3-17 15,-2 2-21-15,4 1-22 0,-8 4-21 16,4 1-19-16,-6 1-24 0,-5 1-37 0,-1 1-58 15,-3 1-90-15,-5-1-98 0,1 2-49 0,-4-3-11 16,-12 1 15-16</inkml:trace>
  <inkml:trace contextRef="#ctx0" brushRef="#br0" timeOffset="200978.44">29655 8853 283 0,'-6'18'438'0,"4"3"66"15,2 1 51-15,0 2-88 0,-4 2-63 0,4 2-50 16,0 1-34-16,0 1-26 0,4 1-25 15,-4 1-33-15,0-1-44 0,2 0-47 16,-2 0-46-16,4-3-35 0,-2-3-26 0,-2-5-18 16,4-2-11-16,-4-6-10 0,0-1-7 15,4-6-4-15,-2 0-3 0,-2-6 0 0,4-4 1 16,-2-5 6-16,3-7 3 0,1-5 2 16,0-5 0-16,2-3 3 0,3-3 0 15,-5-2-1-15,0 2 1 0,0 3 1 0,5 5 8 16,-5 1 6-16,2 4 11 0,0 5 12 15,3 3 9-15,-1 5 2 0,2 4-3 16,3 3-6-16,-3 6-12 0,5 1-10 0,-1 8-11 16,3 3-7-16,-7 6-8 0,9 1-10 15,-2 4-19-15,-3 0-32 0,5 2-62 0,-5-3-95 16,1 0-123-16,4-1-113 0,-5-4-106 0,1-1-105 16,-1-3-14-16,1-6 64 0,-1 0 104 15,-5-4 110-15</inkml:trace>
  <inkml:trace contextRef="#ctx0" brushRef="#br0" timeOffset="201197.49">30145 9198 394 0,'4'-8'542'16,"0"4"93"-16,4 1 71 0,3 1-93 0,-1-1-94 15,7 1-106-15,-3 0-99 0,3-1-82 16,1 1-65-16,-1-1-56 0,3-1-44 0,-3-1-30 15,-1 1-22-15,1-2-12 0,0 1-16 0,-3 1-15 16,-2 1-35-16,-1-2-62 0,3 2-84 16,-6-2-99-16,3 1-95 0,-1 1-89 15,-4-1-111-15,3-1-35 0,-9-1 34 0,2 1 74 16,-2 0 90-16</inkml:trace>
  <inkml:trace contextRef="#ctx0" brushRef="#br0" timeOffset="201516.63">30411 8904 62 0,'11'-15'295'0,"-1"2"43"16,7 5 45-16,-1 0-51 0,5 2-16 0,0 2 11 16,-3 1 31-16,7 1 19 0,-6 2 11 15,1 2-17-15,1 1-43 0,-5 0-53 0,1 2-69 16,-5 3-57-16,5 1-49 0,-7 3-38 16,3 2-19-16,-5 2-19 0,2 4-11 0,-8 1-5 15,5 1-4-15,-3 4-1 0,-4-1-1 16,-4 4-1-16,-3-1-1 0,5 1 0 0,-8-1-6 15,2-1 2-15,-1 0 0 0,-1-1-1 0,4-1 1 16,-4-3 1-16,3-2 1 0,-1-2 0 16,2-2 1-16,2 0-1 0,4-4 1 15,0-2-5-15,0-2-3 0,4-2 0 0,2-2-7 16,4-1-6-16,7-5-3 0,-1 0-3 0,9-4-14 16,-6-2-31-16,8-2-45 0,4-3-58 15,-2-1-72-15,-2-1-62 0,6-2-60 0,-2 2-48 16,-2-1-55-16,-3 2-57 0,8 4 10 0,-3-1 36 15,2 4 57-15,4 4 73 0</inkml:trace>
  <inkml:trace contextRef="#ctx0" brushRef="#br0" timeOffset="202155.14">31323 9048 44 0,'8'0'384'0,"3"-2"72"0,5 0 50 15,-5 1 21-15,5 0-133 0,1-4-69 0,-3-1-50 16,3-1-40-16,-1-4-31 0,1-2-29 0,-5-2-34 16,5-2-39-16,-3-2-34 0,-1-3-29 15,-5 2-19-15,0 0-14 0,-4-1-7 16,0 3-4-16,-2 2-5 0,-2 1-21 0,0 4-15 0,-2 4-14 16,-2 2-4-16,-6 5-5 0,0 3 1 15,1 6 12-15,-9 4 10 0,1 5 5 16,1 2 3-16,-1 3 3 0,1 4 4 0,-1 3 8 15,5 1 7-15,-3 1 8 0,9 2 7 16,-4-1 3-16,10 1 6 0,-3-2 0 0,6-2 1 16,-3-1 3-16,10-2 1 0,0-6-2 0,3 0 3 15,3-4-5-15,5-7-4 0,2-3-3 16,3-4-8-16,1-6 3 0,4-4-4 0,2-7 0 16,0-5 4-16,1-9-1 0,-1-1 1 15,-2-9-3-15,-2-3 3 0,-7-1 1 0,-1 1 1 16,-4 0-2-16,-7 2-1 0,0 3 0 15,-6 6 0-15,-2 3-3 0,3 4 2 0,-3 7 5 16,-2 2 5-16,0 4 2 0,0 4 6 0,0 5 4 16,-2 5 10-16,-3 3 7 0,3 8 7 15,-6 3 6-15,6 3 2 0,-2 7 5 0,4 3-5 16,-4 5-9-16,8 6-9 0,-4 2-9 16,6 0-8-16,2 3-8 0,-6-2-11 0,9 2-16 15,-5-2-30-15,4-4-37 0,1 0-45 16,-1-5-55-16,0-3-51 0,-1-6-43 0,1-6-49 15,0-4-50-15,3-7-61 0,-3-5-2 0,0-7 25 16,5-2 42-16,-7-7 67 0</inkml:trace>
  <inkml:trace contextRef="#ctx0" brushRef="#br0" timeOffset="202336.08">32020 9217 6 0,'-4'-15'265'0,"4"5"25"0,0 2 18 15,-5 0-77-15,5 3-51 0,0 2-30 16,-2-2-8-16,-4 2 12 0,-2 1 26 0,0 2 35 15,-11 2 19-15,0 0-3 0,-1-1-18 16,-7 4-27-16,0-1-37 0,0 2-48 0,-2 0-41 16,-2 0-45-16,4 2-56 0,3-2-58 0,-3 1-69 15,2-1-79-15,6-1-105 0,3 4-115 16,1-5-33-16,9 1 13 0,2-1 40 0,4 1 70 16</inkml:trace>
  <inkml:trace contextRef="#ctx0" brushRef="#br0" timeOffset="202628.58">32169 9003 70 0,'6'-9'256'16,"2"3"23"-16,-2 0-7 0,-2 3-83 16,-2 0-53-16,-2 3-33 0,0 1-13 0,-2 4-2 15,-2 2 6-15,-2 4 11 0,-2 1 9 0,-5 2 2 16,3 3-4-16,0 1-6 0,-3 2-12 15,-1-1-9-15,1 0-1 0,1 2 8 16,4-1 8-16,-3 0 5 0,9-1 0 0,-2 2-5 16,4-3-10-16,4 2-22 0,-2-4-18 0,7-1-21 15,1-3-14-15,-2-3-12 0,3-3-9 16,5-3-8-16,1-4-19 0,3-7-22 0,-3-2-31 16,6-3-26-16,-3-6-39 0,3 0-40 15,2-4-34-15,-9 2-35 0,3-1-61 0,-3 2-58 16,1 2-10-16,-2 3 22 0,-3 2 32 15</inkml:trace>
  <inkml:trace contextRef="#ctx0" brushRef="#br0" timeOffset="203066.04">32338 8287 16 0,'-2'-6'278'0,"2"3"39"0,2 1 32 15,2 1-45-15,-4 2-42 0,6 1-1 16,3 1 21-16,-3 2 34 0,4-1 33 0,-2 2 17 16,3 2-4-16,-1 2-32 0,7 2-43 15,-3 4-56-15,5 1-54 0,-3 6-43 0,1 1-28 16,3 3-20-16,1 3-11 0,-2 3-10 16,-3 1-8-16,5 5-7 0,-7 0-11 0,-1 4-6 15,1 3-10-15,-5 2-8 0,1 1-3 0,-6 5-5 16,-2 0-6-16,-8 4-1 0,4-2-12 15,-9 0-10-15,-3 2-19 0,-5-2-19 0,-5-4-22 16,-3 0-44-16,2 0-66 0,-12-4-88 16,0-1-114-16,-7-6-142 0,5 3-139 0,-9-4-42 15,3-2 29-15,-7 1 78 0,3-6 113 0</inkml:trace>
  <inkml:trace contextRef="#ctx0" brushRef="#br0" timeOffset="-207686.5">1280 12312 345 0,'0'-5'495'0,"-5"-1"89"16,5 2 74-16,0-1-80 0,0 4-59 0,0-2-57 16,0 0-61-16,0 1-63 0,0 1-53 15,0-1-59-15,0 2-51 0,0 3-45 0,0-1-27 16,5 4-20-16,-5 0-17 0,2 2-7 0,2 3-14 16,0 1-13-16,-2 1-9 0,4 5-10 0,4 0-5 15,-3 1-2-15,3 0-4 0,0 2-4 16,1 0-9-16,1 2-17 0,3-1-18 0,-3-1-30 15,2 0-29-15,3 0-44 0,0-3-50 0,-5 0-71 16,2-3-85-16,3-1-82 0,-1-3-70 0,-3-1-71 16,1-2-75-16,-1-5 13 0,1 1 66 0,-8-3 90 15,5-2 91-15</inkml:trace>
  <inkml:trace contextRef="#ctx0" brushRef="#br0" timeOffset="-207486.17">1383 12223 178 0,'2'-1'342'0,"6"1"43"0,-2 3 44 15,5 1-84-15,-3 2-52 0,2 2-25 0,1 1-19 16,3 3-20-16,-1 1-31 0,3 4-39 0,1 1-39 16,-1 6-34-16,5 0-36 0,2 0-34 0,-1 3-55 15,5 0-81-15,0 0-85 0,0-1-95 0,0-1-148 16,0 0-78-16,-5-1-5 0,3-3 45 15,-2 0 65-15</inkml:trace>
  <inkml:trace contextRef="#ctx0" brushRef="#br0" timeOffset="-206295.65">2249 12696 82 0,'0'-5'326'0,"0"2"61"0,0 0 57 16,0 0-40-16,0 0-45 0,0 2-20 0,4 1-12 15,-4-1-10-15,0-1-4 0,-4 2-5 16,4-2-13-16,-4 2-24 0,2-1-24 0,-2 1-32 15,-3 0-34-15,-3 0-38 0,4 0-28 0,-4 1-24 16,3-1-21-16,-3 2-13 0,0 0-13 16,-1-1-11-16,5 3-11 0,0 1-7 0,0 1-5 15,-2 1-2-15,5 4-1 0,3 1-3 16,0 1-1-16,3 4 1 0,5 2-1 0,-2 0-3 16,6 4-3-16,3 1-8 0,1-1-4 15,1 2-2-15,4-1-3 0,-3 0 2 0,3 0 1 16,2-2 6-16,-3 1 5 0,-3-3 3 0,6-2 3 15,-7-5 2-15,5-1 2 0,-9-5 5 16,3 0 0-16,-3-7 1 0,-6-2 2 0,-2-7-3 16,-8-3-2-16,-2-7-2 0,-4-4-3 15,-3-5-2-15,-3-5-4 0,-5-5 0 0,3-1 1 16,-7-1-3-16,2-3 1 0,2 6-1 16,3 4 2-16,3 6 0 0,-1 5 0 0,9 2 0 15,1 6 1-15,6 5 1 0,2 2 2 16,2 5 0-16,9 7 2 0,1 2-1 0,5 6-1 15,6 1-4-15,-2 4-10 0,8 2-15 0,-7 0-20 16,7-1-25-16,-4-1-42 0,-4-2-67 16,-2 0-91-16,-5-3-117 0,1-4-100 0,-7-3-105 15,-4-1-97-15,-2-5-5 0,-2-5 62 16,-8-3 110-16,0-1 106 0</inkml:trace>
  <inkml:trace contextRef="#ctx0" brushRef="#br0" timeOffset="-205907.74">2086 12223 234 0,'0'-12'419'15,"0"3"82"-15,4 5 78 0,4 2-60 0,7 5-33 16,1 3-19-16,1 3-39 0,5 5-43 16,-1 2-51-16,2 2-51 0,4 3-61 0,-5 3-60 15,5 2-43-15,-2 0-37 0,-2 0-24 0,-2 1-22 16,1 0-11-16,-5-1-10 0,3-1-6 15,-3-3-4-15,-5 0-2 0,3-4-1 0,-7-4-2 16,2 0-1-16,-3-3 0 0,-3-4 0 0,2-2-2 16,-2-1-3-16,0-4 2 0,-2-2-1 15,5 0 0-15,1-4-2 0,-2 0 4 16,6-2-2-16,-1 2 1 0,3 0 1 0,-1 0 1 16,3 2-1-16,1 1-1 0,3 1 0 0,-3 2 1 15,4 2 2-15,-3 1-1 0,3 1 0 16,0 2 0-16,-3 2 1 0,3 1-1 0,-5 1 0 15,-3 2 1-15,1 0 1 0,-3 0 0 16,-5 4 1-16,-2-4 1 0,-4 4 2 0,-4-1-10 16,-7-2-15-16,1 1-23 0,-6-1-38 15,-3-2-65-15,-2 2-105 0,-1-4-153 0,1-2-159 16,0 0-150-16,5-3-59 0,5-1 12 0,-1-3 81 16,8-2 146-16</inkml:trace>
  <inkml:trace contextRef="#ctx0" brushRef="#br0" timeOffset="-205434.83">3026 12155 91 0,'-4'-11'330'15,"-2"3"54"-15,6 2 41 0,-4 3-37 0,4 0-58 16,-2 3-21-16,2 3-11 0,-4 2-8 15,4 0-1-15,4 6-18 0,-2 3-19 0,-2 1-25 16,4 2-22-16,2 6-23 0,0 0-24 16,5 2-17-16,-1 2-18 0,0 2-17 0,7 0-12 15,-5-1-6-15,5-1-2 0,-1-2 2 16,5-1 4-16,-4-3 0 0,24 15 81 16,-22-20-101-16,1-6-13 0,1-3-15 0,-3-3-13 15,3-4-16-15,-4-1-17 0,-1-5-21 0,-3-5-26 16,1-2-29-16,-4-4-28 0,-3-1-32 15,-1-5-36-15,0 0-39 0,-2-1-49 0,0 0-51 16,-2 0-68-16,-2 1-57 0,0 3-47 16,0 0-54-16,0 2-49 0,0 0 15 0,4 3 63 15,1 2 72-15,-3 3 84 0</inkml:trace>
  <inkml:trace contextRef="#ctx0" brushRef="#br0" timeOffset="-205240.35">3506 12149 317 0,'10'-1'378'15,"-4"-3"44"-15,5 2-9 0,-5 1-110 0,4-3-67 16,1 2-60-16,-5-1-54 0,0 1-44 16,0-1-45-16,2 0-53 0,-1-1-54 0,-1-1-57 15,0-1-60-15,2-1-78 0,-1-4-98 16,3 0-24-16,-4 0 12 0,0 1 29 0,5-3 54 15</inkml:trace>
  <inkml:trace contextRef="#ctx0" brushRef="#br0" timeOffset="-205104.34">3733 11941 151 0,'8'-3'272'0,"3"2"18"16,-1-2-29-16,0-2-93 0,1 1-60 15,1-1-43-15,-1 1-30 0,-5-2-20 0,0 0-32 16,2-4-41-16,-6 0-52 0,2-3-77 15,1-1-57-15,-3-1-23 0,-2-1 2 0</inkml:trace>
  <inkml:trace contextRef="#ctx0" brushRef="#br0" timeOffset="-204973.53">3886 11752 205 0,'6'2'243'15,"5"-2"10"-15,-1 1-91 0,-4-1-60 0,5 0-51 16,-5-1-49-16,0-1-53 0,0-2-66 15,-2-2-67-15,3-2-37 0,-7-3-8 16</inkml:trace>
  <inkml:trace contextRef="#ctx0" brushRef="#br0" timeOffset="-204824.4">3985 11605 208 0,'7'-1'273'0,"3"-1"28"15,0 1-54-15,1-1-59 0,1 2-40 0,-2 0-35 16,1 0-30-16,-1-1-23 0,-4-1-32 15,0 0-31-15,1-1-33 0,-3-4-44 0,0-1-53 16,-2 0-41-16,-2-5-76 0,4-1-33 16,-4-1-2-16,4 3 26 0</inkml:trace>
  <inkml:trace contextRef="#ctx0" brushRef="#br0" timeOffset="-204688.76">4149 11469 85 0,'6'1'221'0,"4"1"18"16,1-2-50-16,-1 1-46 0,2 1-31 15,-1-1-21-15,-5-1-22 0,2 0-19 0,-2-1-30 16,-6-1-40-16,2-2-70 0,3-1-98 16,-5-2-49-16,0-4-24 0,0-1 1 0</inkml:trace>
  <inkml:trace contextRef="#ctx0" brushRef="#br0" timeOffset="-204188.83">3965 10296 47 0,'4'-6'296'0,"0"1"57"16,-2 1 61-16,4-1-28 0,3 2-8 0,-3 3-2 16,4-1 5-16,2 2-2 0,-1 2-17 15,5 3-34-15,-1 0-53 0,-3 3-54 16,9 0-53-16,-5 2-50 0,-3 0-48 0,3-2-34 15,-1 4-43-15,-3-3-58 0,-1 1-89 16,-1-2-124-16,-4-2-127 0,0-1-137 0,-2-3-120 16,3-1-28-16,-7-6 45 0,0-1 101 15,0-4 113-15</inkml:trace>
  <inkml:trace contextRef="#ctx0" brushRef="#br0" timeOffset="-204050.2">4171 10223 148 0,'15'0'292'0,"-3"0"33"15,3 2-7-15,1 3-68 0,1 2-52 16,-1 0-46-16,7 1-35 0,-6 1-36 0,7 0-57 16,-5 2-83-16,6-2-119 0,-2 0-108 15,-3 0-61-15,-1 0-28 0,-5 0 14 0</inkml:trace>
  <inkml:trace contextRef="#ctx0" brushRef="#br0" timeOffset="-203288.15">1106 10533 258 0,'0'-3'313'0,"2"-1"39"16,6 3-23-16,-2 1-34 0,1 0-1 16,-1 1 13-16,4 3 16 0,-4 0 14 0,5 3-3 15,-1 1-14-15,5 3-31 0,-3-1-36 0,4 4-42 16,1 2-46-16,0 1-39 0,3 1-40 15,-3 0-28-15,3 0-26 0,-1 0-11 0,-5 0-10 16,3-2-4-16,-5 1-3 0,3-4-4 0,-9-3-2 16,4 1-1-16,-7-5-2 0,1-1 0 0,0-4 1 15,-4-2-2-15,0-4 1 0,-4-2-3 0,-3-4 1 16,1-4-1-16,-2-2-2 0,2-2 1 16,-5-3 1-16,1-1 0 0,4-1 0 0,-4 0-2 15,3 0 5-15,1 2 0 0,2-1 3 0,2 4 4 16,2 1 2-16,2 2 2 0,2 0-1 15,6 4 0-15,3 2-1 0,1 3-2 0,3 3-2 16,6 1 0-16,4 5-3 0,10 1-14 0,2 3-38 16,9 1-60-16,1 4-104 0,7-3-121 0,-2 5-118 15,2-2-142-15,-3 5-72 0,-5-1 3 16,-9 3 73-16,-6 1 103 0,-2 2 115 0</inkml:trace>
  <inkml:trace contextRef="#ctx0" brushRef="#br0" timeOffset="-201461.26">1249 12172 47 0,'4'0'323'0,"-4"-1"42"0,2-1 31 16,-2 0-33-16,0 0-82 0,-2-1-45 0,2 0-23 16,-7-3-9-16,-1 1-6 0,2-2-5 0,-4-1-10 15,-3-1-15-15,3-1-16 0,-2 1-9 16,-3-5-14-16,5 1-8 0,-3-1-5 0,-1-1-6 16,1 0-2-16,3-2-2 0,0 1 9 0,-3-3 5 15,3-2 4-15,0-2-3 0,-1-3-2 16,1 1-14-16,4 0-13 0,0-4-18 0,1 2-15 15,3-1-12-15,2 1-7 0,0-1-6 0,2 3-8 16,3 0-5-16,1 2-4 0,0 1-3 0,4 1-5 16,1 1-3-16,-1 1-2 0,0 2 2 0,3 1-3 15,1 2 2-15,-1 2 1 0,1 1 0 16,-1 1 0-16,3 2-3 0,-1 4 0 0,-3-2-3 16,4 3 2-16,1 2-2 0,-3-1 0 0,3 2 1 15,0 0-1-15,-1 0 0 0,1-2 0 16,-1 1 0-16,1 0-3 0,-1-4 3 0,1 1-2 15,3-4-2-15,-1 1-2 0,6-4 1 0,-2 0 2 16,3-5-1-16,1-2-1 0,-4-1 1 16,4-2 1-16,-4-3-3 0,-3-3 0 0,-3 0-1 15,-1-2 1-15,-1 1 0 0,-3-2 1 0,-5 1 1 16,-1 2 1-16,2 2 0 0,-6 0 0 0,2 5-2 16,-4-1 5-16,0 4-2 0,-4 0 0 0,2 4 2 15,-2 1 0-15,-2 1 0 0,2 2-2 16,-3 2 2-16,-3 0 0 0,4 2-1 0,0 1 1 15,-3 1 1-15,3-2 1 0,0 2-2 0,2 0 0 16,2 2 0-16,-2-2 0 0,1 0 1 16,3 1 2-16,-4-1 3 0,4 2 4 0,0-2 4 15,0 1 1-15,4 2 2 0,-4-1 2 0,3-1-2 16,-3 2-4-16,4 0 1 0,-4-1-5 16,0-1 0-16,0 2-3 0,0 0-2 0,0 0-3 15,0-1 0-15,0 1 1 0,0 0 0 0,0 0-1 16,0 0 0-16,0 0-1 0,-4 0 3 0,4 0-3 15,-3 0 1-15,-1 0-1 0,4 0 0 0,-6-2 2 16,6 2-2-16,-4-1 2 0,4 1-1 16,-2-2 1-16,-2 2-1 0,4 0-1 0,0 0 0 15,0 0 0-15,0 0-2 0,0 0-2 16,6 2 2-16,-2-1-2 0,2 1 0 0,5 2 0 16,1-1 1-16,3 2-1 0,1 1 3 0,3 0-1 15,1 1-1-15,1-1-2 0,2 1 2 16,0 1-3-16,3-1-1 0,1-2-1 0,4-1-6 15,-2-1-7-15,2 1 1 0,2-2-4 0,0-2 0 16,0 0 0-16,1-4 6 0,-1 1 3 0,0-3 3 16,2 1 1-16,-6-5 4 0,4 0-1 15,-6-1-1-15,0-1 1 0,-1 0 0 16,1-3-2-16,-4-1-3 0,4-2-3 0,-4-1 2 16,-3-1-1-16,3-3 0 0,2-1 0 0,-2 0 3 15,-1-1-1-15,1-2 0 0,2 0-1 16,-2-2-1-16,-1 1 1 0,5-2 2 0,-6 1 1 15,6 0 2-15,-4 1 2 0,-3-1 0 0,3 1 0 16,-7 1 3-16,1 0 0 0,0-2 2 16,-7 2 0-16,0 2-3 0,-4-2-4 15,-1 0-5-15,-5 0-3 0,-5 1-1 0,5 1 0 16,-6 0 1-16,2 1 3 0,-2 1 3 0,2 1 4 16,2-1 1-16,-2 1 0 0,4-1 2 15,0 4-2-15,0-2 3 0,0 0-2 0,4 0 1 16,2-1 1-16,0 3-3 0,4-2 1 15,1 0 2-15,-1 2-1 0,2-2 0 0,3 3 2 16,1 0 4-16,1 1-1 0,2 0-1 0,1 3 0 16,3-1 0-16,2 3 0 0,4 1-1 15,-2 1 1-15,6 1-2 0,0 0 2 0,4 4 0 16,-4 1-3-16,8 2 3 0,-1 2 0 0,-1 2 0 16,4 1 0-16,5 0 2 0,-5 3-2 15,3 0 0-15,-3 1-2 0,1 0 2 0,-1 1 0 16,-2 3-1-16,-1-4 1 0,-3 4-4 15,-4 0-3-15,0-2-1 0,0 2-3 0,0-1 3 16,-6 1-3-16,4 0 6 0,-4 1 2 16,-4-2 1-16,-1 4 0 0,-1-4 0 0,-4 2 1 15,-1-1 1-15,-6-2 0 0,3 2-2 16,-9-1 2-16,2-2-1 0,-2 1 0 16,-2-2-2-16,-2-2 0 0,-2 3-3 0,-2 0-3 15,0-2-9-15,2 0-16 0,-2 0-30 16,-2 0-47-16,2 0-67 0,1-2-91 0,3 2-89 15,0-1-90-15,0-2-116 0,3 0-56 16,1 0 15-16,2-3 65 0,-2 0 85 16</inkml:trace>
  <inkml:trace contextRef="#ctx0" brushRef="#br0" timeOffset="-142339.33">4376 10989 221 0,'6'2'304'0,"0"-2"27"0,-1 1-34 0,1-1-71 15,-6 1-37-15,6 0-21 0,-6-1-5 16,4 0-4-16,-4 0 1 0,0 0-9 15,0 0-19-15,0 0-24 0,0 0-25 0,0-1-21 16,0 1-16-16,-4 0-15 0,4-1-11 16,-6 1-6-16,2-1-7 0,2 1-3 0,-3 0-2 15,-1 0-1-15,2-2 0 0,2 2 1 16,2 0 9-16,-4 0 4 0,4 0 3 16,-2 0 8-16,2-2 7 0,-4 2 3 0,4 0 2 15,0 0-3-15,0 0 2 0,0 0-1 16,0 0-1-16,0 0-6 0,0 0-3 0,0 0-1 15,0 0 2-15,0 2 0 0,0-2 4 16,0 2 7-16,0-2 10 0,0 0 7 0,0 0 3 16,0 0 6-16,0 0 4 0,0 0 5 15,0-2 7-15,0 2 10 0,-4-2 13 16,4 1 11-16,0-1 8 0,-2-1 4 0,-3 2-1 16,5-3-4-16,0-1-8 0,-4 0-12 15,2-3-9-15,2 1-9 0,0-2-8 16,0-3-6-16,2 0-6 0,2-3-3 0,1-1-4 15,-3-1 0-15,6-2-3 0,-2 1-4 16,0 0 0-16,0 0-4 0,1 1-4 0,3 4-2 16,-6-1-4-16,7 2-3 0,-5 3-4 15,0 2-5-15,-2 1-6 0,2 3-4 0,0-1-3 16,1 4-4-16,3 2-4 0,-6 1-2 16,2 3-2-16,1 1-3 0,1 3-3 0,-2 0-4 15,0 2-3-15,0 2-2 0,3 2-3 16,-3 2-2-16,0 3-3 0,0-1-3 15,0 2-2-15,3 1-4 0,-3 0-1 0,0 2 2 16,0-1-5-16,-2 0 4 0,3 0 3 0,-3-2 2 16,2 2 2-16,-2-1 3 0,2-3 6 15,-4 1 3-15,3-1 3 0,1 0 1 16,-2-2 3-16,2 0 4 0,-2-3-1 0,-2-1 1 16,2 1 2-16,1-4 2 0,-3 1 0 15,2-3 0-15,-2 0 0 0,2-2 0 16,0 0 0-16,-2-3 0 0,2 1 5 0,-2-3 4 15,2 2 5-15,3-4 5 0,-3-4 6 16,2 2 8-16,0-3 2 0,5-2 0 0,-1-2-3 16,0-2 2-16,1-1-6 0,-1-1-7 15,2-4-4-15,-1 2-7 0,-1-1-1 0,0-1-7 16,-1 1-2-16,-5 1-4 0,2 0-11 16,0 3-13-16,-2 0-20 0,2 1-24 15,-6 2-28-15,5 0-40 0,-3 1-55 0,2 1-77 16,-4 0-95-16,0 1-98 0,-4 0-77 15,2 1-70-15,-3-1-57 0,3 0 23 0,-2 2 82 16,-2-1 101-16,-4 2 100 0</inkml:trace>
  <inkml:trace contextRef="#ctx0" brushRef="#br0" timeOffset="-142025.16">4649 10951 207 0,'0'0'318'0,"0"0"42"16,0 0-1-16,0 0-29 0,-4 2-9 0,4-1 6 16,0 0 16-16,-2 2 20 0,2 3 9 15,-4-1-12-15,2 1-30 0,-3 2-38 0,-1 0-42 16,-2-1-47-16,0 3-48 0,-3-1-37 15,1 2-30-15,0 1-21 0,-7 0-17 16,7 1-15-16,-3 2-10 0,-1 2-12 0,2 1-16 16,1 0-16-16,1 0-26 0,-3 0-33 0,3 1-56 15,4-1-78-15,-2 0-116 0,1-1-127 16,1-1-138-16,0-1-118 0,0-1-28 16,2-2 40-16,-2-1 101 0,1 0 127 0</inkml:trace>
  <inkml:trace contextRef="#ctx0" brushRef="#br0" timeOffset="-118128.77">3713 13866 48 0,'10'2'263'0,"-4"-1"19"0,0-1 14 16,5 1-93-16,-5 1-52 0,4 1-26 0,-4-1-6 15,-2 1 6-15,3 1 9 0,-3-1 12 16,2-2 7-16,-6 1-2 0,4-1-7 0,-2 1-6 16,-2 0-7-16,4-1-11 0,-4 0-4 15,0 0-6-15,0-1 0 0,0 0 3 0,-4 0-2 16,2 0 4-16,-2 0-1 0,-2-1-7 0,-5 0-13 16,-3-2-15-16,-3-2-16 0,-1 1-18 15,-9-4-18-15,-4 1-9 0,-2-5-10 0,-6 0-3 16,-5 0-3-16,-3-3-5 0,-3-2-5 15,0-1-6-15,1 0-9 0,1-1-10 0,-1 0-11 16,1 1-4-16,9 0-2 0,0 0 4 16,6 4 3-16,2-1 5 0,8 1 6 0,2 2-6 15,0 0-12-15,9 2-18 0,0 1-24 0,1-1-34 16,1 3-43-16,4-1-49 0,-2 3-34 16,1-1-38-16,5 0-32 0,-2 0-62 0,0 1-22 15,2 1 17-15,-2 1 33 0,0-1 48 16</inkml:trace>
  <inkml:trace contextRef="#ctx0" brushRef="#br0" timeOffset="-117730.35">2979 13843 118 0,'14'14'329'16,"-6"-3"45"-16,3-3 41 0,-5-2-61 0,-2 0-58 15,2-3-23-15,-2 1-9 0,-4-3-1 0,-4-2-1 16,2-4-15-16,-6-1-21 0,0-5-30 16,-7-3-34-16,-1 0-28 0,-1-7-32 0,1-2-27 15,-5-2-17-15,2-3-15 0,-1-1-10 16,-1 0-14-16,-2 1-10 0,7 0-3 0,-1 3-4 15,3 3 6-15,5 3 6 0,-1 1 11 0,6 2 11 16,-2 4 13-16,6 2 10 0,4 0 3 16,2 3-1-16,0 3 5 0,5-1-1 15,1 2-2-15,5 2-6 0,3-1-7 0,3 2-12 16,-2 0-10-16,6 0-9 0,-1 0-9 0,1 0-12 16,0 0-13-16,-2 0-30 0,2 0-51 15,0 0-76-15,0 0-105 0,-7-1-120 0,3 1-119 16,-6-2-148-16,3 2-40 0,-3 0 22 15,-5 2 82-15,3-1 111 0</inkml:trace>
  <inkml:trace contextRef="#ctx0" brushRef="#br0" timeOffset="-116990.08">5296 12961 32 0,'6'6'261'0,"0"-1"27"0,-2 0 24 0,-4-4-81 15,5 0-47-15,-3 0-23 0,-2-2-8 16,-7-1 2-16,3-2 5 0,-2-3 3 15,0-4-6-15,-4-3-1 0,-3 0-5 0,-1-6-1 16,-3-3 4-16,-3-2 11 0,3-5 14 16,-6-1 7-16,3-5 0 0,-3-5-3 0,0-1-10 15,-2-2-19-15,3 0-16 0,-5-1-20 16,0-1-17-16,4-1-20 0,-4 2-18 0,4-1-20 16,-3 3-14-16,3 1-12 0,2 3-6 15,-2 2-9-15,3 2-4 0,3 4 0 0,-3 1 0 16,7 3-1-16,-3 3-1 0,5 2 0 15,1 4-1-15,0 1-5 0,3 3-5 0,-3 4-13 16,8-1-14-16,-2 4-18 0,-2 0-13 16,2 0-12-16,-3 3-11 0,1-4 0 0,2 4 3 15,-2-1 10-15,0 1 7 0,1 0 6 16,-1 2-1-16,6-1-10 0,-4 1-24 16,4-1-41-16,-2 3-45 0,2 0-51 0,0 2-47 15,2-1-41-15,-2 3-48 0,6-3-63 16,-2 1-4-16,3 3 31 0,-3 0 45 15,2-1 56-15</inkml:trace>
  <inkml:trace contextRef="#ctx0" brushRef="#br0" timeOffset="-116413.74">4655 12133 151 0,'0'9'271'0,"4"-2"35"0,-2 1-18 16,2-3-24-16,-4-1 8 0,5-1 21 15,-3 0 21-15,-2-3 20 0,0 0 8 16,0-3-18-16,0 0-30 0,-2-3-36 0,2-1-34 16,-5-2-35-16,1-2-31 0,2-2-30 15,-2-2-21-15,2-2-21 0,-2-2-23 0,0-1-16 16,2-1-15-16,-2 0-9 15,-3 0-9-15,7-1-6 0,-4-1-2 0,2 4-4 0,2-1-1 16,-4 1 0-16,8 2-1 0,-4 2 0 16,2 1 1-16,-2 1 0 0,4 3-2 0,3 1 1 15,-3 0-1-15,-2 1 1 0,2 2-4 16,0 0 3-16,-2 0 0 0,4 3 1 16,-2-2 0-16,3 2-1 0,-3-4 2 0,2 3-1 15,0-1-1-15,-2 1 0 0,3-1 1 16,-3 1 1-16,2-3-1 0,-2 3 0 0,-2 0 0 15,2-1-1-15,-2 0-1 0,2 1-1 16,1-3 3-16,-3 4-2 0,-2-3 1 0,4 0-3 16,-4 1 2-16,0-1-1 0,0 2 1 15,0-1 1-15,4 1 1 0,-4 1 1 16,0-1-1-16,2 2 0 0,-2 0 1 0,0 1 0 16,0-1 3-16,0 2-2 0,4 2 2 15,-4-1-3-15,6 3 0 0,1 3 1 0,-3 2-2 16,8 1 0-16,-2 2 0 0,1 3 7 15,1 1 2-15,3 3 1 0,1-1-8 16,1 1-13-16,-1 2-24 0,5-1-42 0,-5-1-54 16,3-1-67-16,2-2-69 0,-1 1-80 15,-3-3-70-15,-1-2-74 0,1 0-97 0,-5-5-13 16,3 1 39-16,-3-1 68 0,-1-1 83 16</inkml:trace>
  <inkml:trace contextRef="#ctx0" brushRef="#br0" timeOffset="-113359.22">2979 13065 102 0,'0'0'209'0,"4"0"-15"0,-4-3-32 16,0 3-30-16,0-2-19 0,0 1-18 15,0-1-7-15,0 1-10 0,-4-1-2 16,4 1-6-16,0-1-1 0,0 2-7 0,-2-3-2 16,-2 3 3-16,4 0 8 0,0-1 6 15,0 1 9-15,0 0 12 0,0 0 8 0,0 0 9 16,0 1 5-16,0-1 1 0,0 0 0 16,0 2 0-16,4-1 1 0,-2 1 3 0,-2-2 0 15,4 3-2-15,-4-2-7 0,2 1-11 0,2-1-11 16,0 1-16-16,-2-2-16 0,2 3-12 0,-4-2-10 15,7 0-5-15,-7 3-5 0,6-3-4 16,-2 2-1-16,-2 0 3 0,6-1-5 0,-2 3 1 16,1 0-2-16,-1 0 1 0,4 1 1 15,1 0-6-15,-1-1 1 0,0 2-4 0,1 1 0 16,-3-3-4-16,2 3 0 0,0-2 0 16,1 1-1-16,1 1 0 0,-1-3 0 0,-1 3 0 15,0-2 0-15,3 2-1 0,-3-2-1 16,0 0-4-16,1 0 0 0,-1 0-1 0,0-2-1 15,-1 1-2-15,1-3 3 0,0 2-2 0,-4-1-1 16,5-3 1-16,-1 0-1 0,0 3 3 16,-3-3 0-16,3-3-1 0,-4 3 4 0,5-2 2 15,-5 1 0-15,4-3 4 0,-4 0 2 16,5 1 2-16,-5-1 3 0,4-1 2 0,-4 1 6 16,-2-2 2-16,3-2-1 0,-1 2 2 0,2-3 5 15,-6 1 2-15,4 1-3 0,-1 0 2 16,1-4 2-16,-2 2 1 0,-2 0-4 15,2-2-2-15,2 1-1 0,-2-1-5 0,3 0-2 16,-3 2-3-16,2-2 0 0,0-1-2 0,5 2 0 16,-5-1-1-16,4 0 0 0,0 1-2 15,1 0 0-15,-1 1-2 0,-2 0-1 0,3 1 0 16,-1 2-2-16,0 0 2 0,1 0 0 16,-5 2-1-16,4 1-1 0,1-2-1 0,1 2-2 15,-2 1-2-15,1 1 0 0,-1 0-2 16,2 1-5-16,-1 1 4 0,-1 2-2 0,0 0-2 15,3-2 0-15,-3 4-1 0,0-1-1 0,3 0-1 16,-3 0 3-16,0 0 0 0,-3 3 0 16,3-3 2-16,0 1 2 0,3 2-1 0,-7-1 0 15,4 0 0-15,1-1-4 0,-1 1-3 16,-4-2 1-16,5 0 0 0,-1 1-1 0,-4 0-1 16,4-2 5-16,-3 1 0 0,-1-1 1 15,2 2-1-15,-2-2 2 0,-4-2-1 0,2 2 0 16,1-1-1-16,-3-1 0 0,2 1 4 15,-4-2-1-15,0 0 0 0,0 1 3 16,0-1-1-16,4 0 2 0,-4 0-3 0,2 0 0 16,-2 2 1-16,0-2-2 0,0 0-1 15,0 0-1-15,0 0 2 0,0 0 0 0,0 0 1 16,0 0-1-16,0 0 1 0,0 0 1 16,0 0 1-16,0-2-4 0,0 2 5 15,0-1-3-15,-2 1 0 0,-2 0-2 0,4-2 0 16,0 2-1-16,-4-3-1 0,2 3-3 15,-3-3 2-15,1 2 2 0,2-2-1 16,-2-2-1-16,-2 2 1 0,0-1 0 0,2 1 1 0,-7-2 2 16,5 2 2-16,0 0-2 0,0-1 4 15,-5-1 0-15,5-1-4 0,-4 2 0 0,4-2-2 16,-3 0-1-16,3-1 0 0,0-1-1 16,0 0-3-16,-5 1-3 0,7-2-1 0,-2-1-1 15,0 0-1-15,2 0-2 0,-3-2-2 16,1-2 4-16,2 2 0 0,-2-1 0 0,2-1 0 15,2 1 3-15,-2-2 0 0,-1 0 0 16,3-1 3-16,-2 3 0 0,4-3 2 0,-2 2 0 16,-2 0 2-16,4 1-1 0,-4 0 0 0,4-1-1 15,0 2-1-15,0 0 0 0,-2 1-2 16,2-2 2-16,2 1-1 0,-2 0 0 0,0 2 1 16,4 1 0-16,0-2 1 0,-2 1-2 0,2 1 0 15,-2 1-1-15,3-1 0 0,1 1-3 16,-2 3 0-16,-2-1 0 0,2-1-1 15,2 4 2-15,-2-4-1 0,-4 4 1 0,7 0-1 16,-3 0 0-16,-2 1 2 0,2 0-2 0,2-1 0 16,-2 1 1-16,3 1 3 0,-1 0 0 15,-2 1 1-15,2-2 1 0,0 2 1 0,-2-2 0 16,3 0-2-16,-1 2 2 0,2 0-6 16,-2-1-1-16,1-1-3 0,-1 1-1 0,-2 1 1 15,2-1-3-15,0-1 5 0,3 2 7 16,-3-3 0-16,4 2 1 0,-2 0 1 15,3-1 2-15,-1 0-2 0,-4-1-1 0,5 0 1 16,-1-2 0-16,-4 0 0 0,4 3-1 16,1-3 2-16,-5 3 0 0,4-3 0 0,-4 1-2 15,5-1 1-15,-5 1 0 0,-2-1-1 0,6-1 1 16,-3 2-1-16,-1-1 2 0,0-1-1 16,2 0 0-16,-1 0 0 0,-1 0-1 15,0-1-2-15,-2 1 2 0,6-2 1 0,-3 0 0 16,-1 0 0-16,0-3 0 0,2 0 0 15,-1 0 0-15,-1-1 0 0,-2 1 0 0,2 1-1 16,0 1 2-16,-2-2 0 0,-2 2 2 16,3-2-3-16,-1 0 1 0,-2 1 0 0,2-3-1 15,-4 1-2-15,6 1-1 0,-6 0 3 16,6-2 0-16,-6 3-1 0,4 1 0 16,1-2 1-16,-3 3 0 0,-2-1-3 0,0 0 2 15,4 0 0-15,-4 1 0 0,0 1-1 16,0 0 0-16,0 0 2 0,0 0-2 15,0 1 1-15,0 0 0 0,0 0 0 0,2-1 0 16,-2 3 1-16,4-1 1 0,-4-2-1 16,0 1 1-16,4 1-1 0,-2-2-2 0,2 1 1 15,-2-1 0-15,3 2 0 0,-1-1 0 16,-2-1 1-16,2 1 0 0,2 0 0 16,-6 0-1-16,4 0 0 0,-2 0 1 0,-2-2-1 15,4 2 1-15,-4-1 0 0,5-1-1 16,-5 1-1-16,2-1 1 0,-2 0 1 0,0 0 0 15,0 0-2-15,4-1 2 0,-4 2 0 16,0-2-1-16,0 0 0 0,0 2-2 0,0-1 3 16,0-1 0-16,0 1 0 0,0 1 0 15,-4 0-2-15,4 0 1 0,0 1-1 0,0 0 0 16,-2 0 0-16,2 2 0 0,0 1 0 16,0-2 0-16,2 3 0 0,-2-2-2 0,0 1 2 15,4 2 1-15,-4-2 1 0,2 1 0 16,2 0 1-16,-4 1 1 0,6 0-3 0,-6-2 0 15,4 3 0-15,-2-2 0 0,2 2-2 16,3-1 1-16,-3 1 2 0,-4-2 0 16,6 2 0-16,-6-1 0 0,4 0 2 0,-2 1 1 15,-2 0 0-15,4-2-3 0,-4 2 0 16,0-4 0-16,0 4-4 0,0-3-5 0,0 2-13 16,0 0-28-16,-4-3-54 0,4 1-79 15,-2-1-99-15,2-1-97 0,0-2-146 16,-4-2-119-16,4 0-21 0,4 2 41 0,-2 1 74 15,6 0 96-15</inkml:trace>
  <inkml:trace contextRef="#ctx0" brushRef="#br0" timeOffset="-111529.55">3969 13087 119 0,'4'-2'229'0,"-2"1"16"0,-2 1-51 0,4 0-60 16,-2 0-44-16,2 0-24 0,-4 0-19 16,5 0-8-16,-5 0-15 0,2 0-5 15,-2 0-6-15,0 0-6 0,0 0-5 0,0 0-2 16,0 0 0-16,0 0 0 0,0 0 5 15,4 1 6-15,-4 1 3 0,0 0 7 0,0 0 4 16,4 2 4-16,-2-1 4 0,2 0 0 16,2 1 2-16,0 0 1 0,-1 3-4 0,5-3 2 15,-4 3-6-15,4-2 0 0,3 1 0 16,-3 1-5-16,3 0-1 0,1 2-4 0,3 0 1 16,-1 0-4-16,1 0-2 0,-1 1-3 15,5 1 8-15,-5-1 2 0,5 1 2 16,-2 2 7-16,-3-1 3 0,5 1 10 0,-5-2-1 15,5 1 1-15,-2 0 3 0,1 1 3 16,-3 1-1-16,4 0-1 0,-5 1-3 0,5-1-3 16,-5 2-4-16,1 0-8 0,-1 1-7 15,1-1-7-15,-5 2-5 0,5 0-3 0,-7 0-2 16,1 0-4-16,-1-1 0 0,0 1 2 16,-4-2 2-16,1 0 1 0,-3 0-4 15,2-1 5-15,0 0-1 0,-2 0 1 0,3-1 1 16,-1 0 5-16,-2 0 6 0,6 1 8 15,-4-1 6-15,5 0 7 0,1 0 5 0,3 1 6 16,-3-2 6-16,5 1 7 0,3-1 6 16,-3 1 3-16,3-1-7 0,-1-2-10 15,2 4-12-15,1-1-8 0,-1 0-9 0,2 0-6 16,-2-3 4-16,1 4 4 0,-1-4 0 16,0 3-2-16,-3-1-9 0,-1 1-2 0,3 1-6 15,-7-2-4-15,1 1-2 0,-3-1 0 0,-1-1 1 16,-2 2-4-16,1-1-1 0,-7 1 2 15,2-1-5-15,-2 2 1 0,2-1 1 16,-4 1 1-16,0-2 0 0,0 2-2 0,0-2 3 16,0 2-1-16,0-3 1 0,0 1 0 15,6 0 0-15,-2-1 0 0,-2 0 1 0,9 2 2 16,-3-4-3-16,-2 2 0 0,7 0 0 16,-3-1 0-16,0 1-1 0,3-4 1 0,-3 2-3 15,0-2 3-15,-4 2 0 0,5-4 0 16,-5-1 1-16,-2 2 1 0,2-3-2 15,-2 0 0-15,-1-3 0 0,1 1 1 0,-4 0-5 16,0 0 0-16,0-2-4 0,-4 1-16 16,1-1-18-16,-1 0-29 0,-2 0-34 15,2-1-43-15,-2 1-48 0,2-2-41 0,2 2-40 16,-3-2-57-16,3 2-66 0,-2-1-12 16,0 1 26-16,2 1 37 0</inkml:trace>
  <inkml:trace contextRef="#ctx0" brushRef="#br0" timeOffset="-102850.72">5052 14795 33 0,'0'-2'286'0,"6"0"32"0,-2-1 31 15,1 3-57-15,-3-1-56 0,2 0-29 16,-4 1-18-16,2-2-10 0,2 2-14 15,-4 0-23-15,0 0-23 0,0 0-33 0,0 0-26 16,4 0-24-16,-4 0-17 0,0 0-6 16,0-2-8-16,0 2-1 0,0 0 1 0,0 2 6 15,0-2 8-15,0 2 11 0,0-1 12 16,0 0 18-16,0 2 17 0,2-1 10 16,-2 0 10-16,0 1 9 0,4 1 6 0,-2-1-1 15,2 1-5-15,1 2-3 0,-3-1-8 16,6 2-10-16,-2-1-11 0,0 2-11 0,1 1-10 15,-1 0-10-15,4 0-11 0,-2 1-9 16,1 0-6-16,1 0-6 0,-4 0-4 16,4 1-4-16,-3-3-1 0,3 2-2 0,-6-2 2 15,2 1-1-15,1-4-1 0,1 2 0 16,-6-2 0-16,2 0 0 0,2-2 1 0,-6 1 1 16,4-3-2-16,-2 3 1 0,-2-4 0 15,0 3 1-15,0-2-2 0,5-1 0 0,-5 2 2 16,0-2 0-16,0 0-1 0,0 0 0 15,2 0-2-15,-2 0 0 0,4 0 0 0,-4 1-1 16,0-1 2-16,4 0 1 0,-2 0 1 16,-2 0-1-16,0 0-1 0,0 0 0 15,4 0-1-15,-4 0 0 0,0 0 0 0,0 2-1 16,0-1 2-16,4-1 0 0,-2 2-2 16,-2-2 2-16,0 1 0 0,4-1 0 0,-4 0 0 15,0 0 0-15,0 0 0 0,0 1 0 16,2-1 0-16,-2 2 2 0,0-2-4 0,5 2 2 15,-5-2 0-15,0 1 0 0,0-1 0 16,0 0 0-16,0 2 0 0,0-2 2 0,0 1-2 16,0-1 0-16,4 2-2 0,-4-1 2 15,0 1 2-15,2-2-2 0,-2 1 1 16,0-1 2-16,0 2-1 0,0-2-1 0,0 0 0 16,0 0-1-16,0 0 0 0,0 0 0 15,0 0 0-15,0 0 0 0,0 0 0 0,0 0-1 16,0 0 0-16,0 0 0 0,0 0 0 15,0 0-1-15,0-2 0 0,-2 2 0 16,-2-1 2-16,4-1 0 0,-5 1-1 0,3-1-2 16,-2-1 3-16,2 0 0 0,-2 0 2 15,0 0 0-15,2-1 0 0,-2 1-1 0,-2-2-2 16,1 1-1-16,-1-2 1 0,0 1 0 16,2-1-1-16,-2 0 1 0,-1 1 1 15,1-2 1-15,2 1 3 0,-2 1-2 0,2-2 4 16,-2 1 0-16,1 2 3 0,-1-2 0 15,6 0 3-15,-6 0 3 0,2 0-1 0,2-1 2 16,-2 0 2-16,0 1-2 0,2 0 1 16,-3-1-3-16,3 1 2 0,-2-2 3 0,0-1 1 15,2 2 7-15,-2-2 4 0,4-1 5 16,-4 1 1-16,2 0 0 0,2 1 0 0,0-3 2 16,0 4 0-16,0-3 0 0,0 3-1 15,0 0 1-15,0-1-1 0,0 1-4 0,2 1-3 16,2-2-3-16,-4 2-6 0,6 0-4 15,-2 0-3-15,0 0-4 0,-2-2-4 16,3 5-3-16,-3-5-2 0,2 1 0 0,2 2-1 16,-2 0 3-16,-2 1 2 0,2-1 1 15,2 1 2-15,-1 1 0 0,-3 0 0 16,6 2-4-16,-6-1-1 0,2 0-4 0,2 2-2 16,1 2 1-16,-3-2-2 0,2 2 1 0,-2-1 1 15,2-1 1-15,-2 1 0 0,-2 2 1 16,5-1 1-16,-3 0 4 0,2 1 2 15,-2 1 3-15,2 0 0 0,0 1 5 0,-1-1-1 16,1 2-1-16,-2 0-6 0,2 0 1 16,-2 0-2-16,2 0-2 0,1 1 0 15,-3 1-2-15,2 0 2 0,0-1 1 0,-2 2-4 16,3-1-1-16,-1 2 0 0,0-1 2 16,4 0-3-16,-1 2-1 0,-3-1-1 15,0-1 1-15,0 2 0 0,0-2 1 0,5 0 0 16,-7 0 0-16,2 1 0 0,0-2 2 0,-2 0-2 15,3 0 0-15,-3-2 2 0,-2 0-2 16,2 0 0-16,2 0 0 0,-6-1 0 16,4-1 0-16,-2-1-2 0,2 0 2 0,-4 2 0 15,5-5 0-15,-3 4-1 0,-2-1 1 0,4-1-1 16,-4 0-1-16,6 0-5 0,-6 1-9 16,0-1-14-16,4 0-22 0,-4-1-35 15,0-1-51-15,0 0-88 0,0-1-118 0,-4-1-115 16,4-3-118-16,-2 1-115 0,-2-1-25 15,0-1 48-15,2 1 106 0,-7 1 118 0</inkml:trace>
  <inkml:trace contextRef="#ctx0" brushRef="#br0" timeOffset="-102047.28">5521 14712 38 0,'0'1'225'15,"-2"-1"29"-15,2 0-23 0,-4 3-34 16,4-3-28-16,-2 3-16 0,-2 0-3 0,4-1 2 15,-6-1 7-15,6 1 8 0,-4-1 7 16,4 1 10-16,-3-2 7 0,3 1 6 0,0-1 10 16,-4 0 17-16,4 0 17 0,0-1 19 15,0 1 7-15,4-2-8 0,-4 1-22 0,3-1-30 16,-3-1-34-16,4 0-40 0,-2-1-33 16,2-1-25-16,2-1-17 0,-2 0-16 15,2-1-11-15,1-2-10 0,-3 0-7 0,2-3-6 16,0-1-3-16,-2 2-5 0,2-1 0 15,-1 0-8-15,1 0-12 0,-2 0-21 0,-2 1-36 16,2 2-60-16,0-1-99 0,-2-1-118 16,2 2-122-16,-1-1-124 0,1 1-107 15,0 2-14-15,-2-3 60 0,2 4 102 0,-4-1 121 16</inkml:trace>
  <inkml:trace contextRef="#ctx0" brushRef="#br0" timeOffset="-101276.12">5552 14298 32 0,'-4'3'264'0,"2"-2"33"0,2 0 18 0,-4 3-54 16,4-3-39-16,-2 2-18 0,2-1-10 0,0 1-10 15,-4-1-9-15,4-1-12 0,0-1-9 16,0 1-10-16,0-1-7 0,-4-1 3 15,4 1 3-15,0-3-3 0,-2 1 0 0,-3-1-7 16,5-1-9-16,0-1-9 0,0-1-11 16,0 0-10-16,0-4-11 0,5 2-11 0,-3-2-11 15,2-1-10-15,2 1-9 0,-2 1-2 16,2-2-4-16,5 3 2 0,-5 0-2 0,0 1 1 16,4 4-2-16,-3-2-7 0,3 2-6 15,0 3-6-15,1-1-5 0,-5 2-3 16,4-1-3-16,0 3-1 0,-3 2 1 0,3-2 0 15,-4 2 1-15,0 1 1 0,5 1 0 16,-5 3 0-16,-2-2-3 0,2 3 0 0,-2 0 0 16,3 1-3-16,-3 0 2 0,-2-1-1 15,4 3 1-15,-2 0 3 0,2-3 0 16,-2 3 7-16,3 0 0 0,-3-2 2 0,2 0 0 16,0 0-1-16,-2 0-1 0,3 0-3 15,-1 0 1-15,-2-2-3 0,2 1-1 0,-2-3 9 16,-2 2-8-16,2-3 0 0,-4-1-6 15,5 0 8-15,-3-1-4 0,-2-1-12 0,0 1 4 16,0-2-1-16,0-2 2 0,0 2 2 0,0-3 4 16,0 2 9-16,0 0-1 0,0-2 4 15,0 1 3-15,0-1-4 0,0 0 12 16,0 0 2-16,0 0 10 0,4 0 3 0,-4-1 9 16,0-1 2-16,0-1-2 0,2 0-6 15,2-4-6-15,2 2-6 0,-2-2-9 0,2-3-10 16,5 0-6-16,-5 2-3 0,4-4-3 15,3 0-2-15,1 2-1 0,-1-2-1 0,1-2-3 16,3 0-3-16,-5 1-5 0,3 0-9 16,-3-2-18-16,2-1-26 0,-5 2-36 15,5-3-57-15,-8 1-83 0,1 2-102 0,-3-1-99 16,2 2-106-16,-6-1-125 0,0 1-29 16,0 0 47-16,-2 3 87 0,-2 1 105 0</inkml:trace>
  <inkml:trace contextRef="#ctx0" brushRef="#br0" timeOffset="-54056.93">13422 9344 29 0,'0'-5'172'16,"0"0"-2"-16,4-1-11 0,-4 2-10 15,6-1-8-15,-6 1-1 0,4-1 3 0,-2 1 7 16,2 1 8-16,-4-2 9 0,5 2 10 16,-5 0 9-16,2 0 9 0,-2 1 7 0,0-2-1 15,4 3-2-15,-4-2-4 0,2 0-7 16,-2 1-8-16,0-1-8 0,0 0-11 0,0 2-9 16,0-2-8-16,0 1-6 0,0 2-3 15,4-2-10-15,-4 0-8 0,0 2-13 0,0 0-13 16,0 0-12-16,0 0-15 0,0 0-11 15,0 0-10-15,0 0-7 0,0 2-9 0,0 0-5 16,0 3-8-16,0 4-3 0,-4 4-4 16,4 6-1-16,0 6-2 0,-6 3-2 15,6 6 0-15,0 8 3 0,0 2 2 0,0 4 0 16,0 5 2-16,0 4 2 0,4 1-1 16,-2 3 0-16,2 1-5 0,2-2 0 15,-2 0-2-15,3-1-3 0,-1-5 0 0,-2 0-3 16,2-5 3-16,0-2-1 0,-2-4-2 15,-4-4-1-15,7-3 3 0,-7-4 1 0,4-4-2 16,-2-4 2-16,-2-1 0 0,0-7 0 16,0-2 0-16,0-1 1 0,0-4-1 15,0-2 0-15,0-2-1 0,0 0 1 0,0-4 0 16,0 1-1-16,0-2 0 0,0 0-1 0,0-2 2 16,0 0 2-16,0 0-1 0,0-2 0 15,0 1 0-15,0 1 0 0,0-2 0 0,4 1 4 16,0-1 3-16,-2-1 2 0,2 1 3 15,3-3-10-15,3 2-3 0,0-2-4 16,1-1-3-16,5 0 0 0,3 0-1 0,1-3 8 16,7-1 2-16,2 0 2 0,6-2 0 15,0-4-2-15,7 0 1 0,-3 0-3 0,4 0 0 16,-3-1 0-16,1 1 0 0,-2 0-3 16,-6 2 1-16,0 2-1 0,1 3 0 15,-8 0-1-15,-5 3-4 0,2 1-2 0,-7 1-9 16,1 0-8-16,-7 2-15 0,5 2-19 15,-9-1-33-15,4 1-45 0,-4 1-56 0,-1-1-67 16,-3 0-79-16,2 2-67 0,-4-1-59 16,2 0-54-16,-2-2-57 0,-2-3 16 15,-2 1 55-15,-3-1 76 0,3-1 82 0</inkml:trace>
  <inkml:trace contextRef="#ctx0" brushRef="#br0" timeOffset="-53673.33">13852 9921 28 0,'-6'-3'273'0,"6"0"46"16,-5 0 23-16,5 1-20 0,0 2-29 0,0 0-17 15,5 0-3-15,1 2-4 0,4-1-4 16,0 1-14-16,3 2-11 0,3 0-15 0,5-1-13 15,0 5-8-15,-3-2-9 0,9 3-11 16,0-1-13-16,0 2-16 0,0 1-21 0,4 1-26 16,-2-1-24-16,-2 3-18 0,4-1-18 15,-2 1-12-15,-3 2-9 0,1 0-8 0,0 0-6 16,-4 2-4-16,0 0 0 0,-3 0-4 16,1 0-1-16,-4-1-1 0,-5 1-1 0,-2 0 0 15,-3 1-4-15,-3-1 2 0,-2 3-2 16,-4-1 1-16,2 0-1 0,-7 0 0 15,-1 2 0-15,-4-1-11 0,-5 2-9 0,3 0-18 16,-9 1-27-16,2 1-46 0,3 1-69 16,-7 1-98-16,2 1-111 0,0-2-107 0,1 1-148 15,-3-1-50-15,2 1 20 0,3-1 78 16,-3-2 107-16</inkml:trace>
  <inkml:trace contextRef="#ctx0" brushRef="#br0" timeOffset="-51833.3">15146 10276 323 0,'0'-6'493'16,"0"2"86"-16,0 4 69 0,0 0-82 0,4 3-55 15,-2 4-74-15,-2 4-69 0,4 2-57 16,-2 5-49-16,-2 1-46 0,4 7-51 0,-4 1-42 16,7 3-35-16,-3 1-24 0,2 3-18 15,0-1-16-15,-2-2-17 0,2 0-22 0,1-3-31 16,-3-5-44-16,2-3-85 0,-2-3-132 15,-4-5-139-15,2-8-158 0,-2-4-133 0,-2-6-41 16,-2-6 34-16,-2-4 109 0,2-5 134 16</inkml:trace>
  <inkml:trace contextRef="#ctx0" brushRef="#br0" timeOffset="-51664.75">14929 9988 366 0,'-6'-18'508'16,"1"3"76"-16,5 2 57 0,5 1-108 15,-5 1-96-15,6 2-109 0,-2 0-92 0,-2 0-70 16,2 0-54-16,2-1-53 0,0-1-65 16,-1 0-74-16,1-2-97 0,0 1-100 0,2-2-104 15,5 1-118-15,-3 1-84 0,7-1 0 16,3-1 51-16,-1 2 78 0,6-1 92 0</inkml:trace>
  <inkml:trace contextRef="#ctx0" brushRef="#br0" timeOffset="-51357.19">15501 9544 256 0,'15'-6'321'16,"-3"0"53"-16,3 2-29 0,-9 1-31 0,4 0-12 15,-4-2-18-15,-1 4-21 0,-3-2-15 16,-2-2-20-16,0 1-14 0,-2-2-16 16,-7 1-8-16,3 1-22 0,0-1-25 0,0 2-23 15,-5 2-33-15,1 1-23 0,-2 3-13 16,1 3-9-16,-3 3-6 0,1 6-2 0,3 1 6 15,0 6 2-15,-1 7 7 0,5 4 1 16,0 3 1-16,6 8 1 0,0 2-2 0,0 5-6 16,6 3-9-16,0 3-4 0,5 2-2 15,-1-1-6-15,5 2-5 0,-3-1-3 0,0 0-10 16,3-3-11-16,-3-2-22 0,5-3-26 16,-3-3-38-16,-1-3-47 0,-3-5-58 0,4-4-74 15,-1-2-75-15,-3-6-67 0,0-5-56 16,3-5-93-16,-3-3-24 0,1-5 39 15,1-2 68-15,-2-2 76 0</inkml:trace>
  <inkml:trace contextRef="#ctx0" brushRef="#br0" timeOffset="-51185.34">15795 10490 215 0,'0'-16'337'16,"4"3"49"-16,0-2 12 0,-2 3-59 0,-2-2-34 15,-2 1-32-15,-2 0-26 0,0 3-29 16,-2 0-27-16,-1-1-37 0,-7 3-31 15,-3 3-27-15,1 1-23 0,-11 2-19 0,2 4-25 16,-10 2-41-16,2 1-75 0,-6 5-94 16,-5 1-105-16,1 3-154 0,0 0-97 0,-1 1-27 15,7 0 36-15,4 0 73 0</inkml:trace>
  <inkml:trace contextRef="#ctx0" brushRef="#br0" timeOffset="-50809.35">16578 9682 32 0,'0'-12'450'15,"0"3"99"-15,4 3 69 0,3 5 64 16,-3 4-127-16,2 4-81 0,-2 4-87 0,2 4-68 16,-4 7-49-16,3 2-46 0,1 8-48 15,4 4-53-15,-4 5-37 0,5 4-30 0,3 7-21 16,-2 0-20-16,5 2-26 0,0 0-35 15,-1 0-50-15,-1-4-78 0,1-4-105 0,-4-2-115 16,-1-7-91-16,3-4-120 0,-5-5-77 16,1-5 7-16,0-3 69 0,3-8 104 15,1-3 99-15</inkml:trace>
  <inkml:trace contextRef="#ctx0" brushRef="#br0" timeOffset="-50507.29">16932 10102 158 0,'0'-10'336'15,"4"1"37"-15,-4 4 30 0,-4 5-96 16,4 3-55-16,-2 3-33 0,-2 5-17 0,-3 1 0 16,1 3 2-16,2 0 0 0,-6 3-8 15,4 2-11-15,1-1-13 0,-1 0-15 0,6-1-16 16,-4 2-15-16,4-1-9 0,0 1-3 16,0-1 2-16,4-1-1 0,2 0-1 15,5 0-3-15,3 0-7 0,3-1-13 0,-1-1-17 16,3-3-18-16,2 1-14 0,-1-2-9 15,-1-3-10-15,1-1-9 0,1-2-7 0,-2-2-1 16,-5-1-5-16,3 0-2 0,-7 0-6 16,0 1-12-16,-3 0-17 0,-1 0-19 0,-2 2-29 15,-2 3-36-15,-2 2-38 0,0 1-50 16,-6 1-60-16,2 1-57 0,-3 1-54 16,1-3-41-16,-4 0-46 0,0-3-71 0,3-2 10 15,-3-1 41-15,0-3 62 0,4-3 71 16</inkml:trace>
  <inkml:trace contextRef="#ctx0" brushRef="#br0" timeOffset="-50284.43">17060 10023 192 0,'12'-36'317'0,"-1"9"40"0,-1 3-1 16,-4 6-60-16,5 5-37 0,-5 3-21 15,0 7-12-15,0 6 6 0,-2 5 2 0,2 8 4 16,1 4 12-16,1 7-6 0,2 2-16 15,3 8-32-15,-1 2-36 0,-2 2-40 0,7 3-38 16,-3 1-36-16,-1 2-37 0,3-1-34 16,1 0-44-16,-3 1-52 0,3-2-75 15,-1-3-78-15,1-3-71 0,4-4-69 0,-5-4-84 16,3-5-56-16,-3-5 13 0,5-6 53 16,-4-5 70-16</inkml:trace>
  <inkml:trace contextRef="#ctx0" brushRef="#br0" timeOffset="-50091.4">17411 10284 239 0,'-6'-15'319'15,"0"3"31"-15,2 1-21 0,-2 4-53 0,-1 1-32 16,-3 1-17-16,0 2-7 0,-3 2-8 16,-7 2-23-16,-1 2-39 0,-4 3-37 15,-6 2-57-15,-2 1-79 0,2 1-93 0,-4 2-89 16,-2 2-132-16,6-1-117 0,2 0-45 15,8 2 22-15,3-4 53 0,7 0 67 0</inkml:trace>
  <inkml:trace contextRef="#ctx0" brushRef="#br0" timeOffset="-49679.07">17800 10030 32 0,'8'17'438'0,"3"-1"86"16,5 5 63-16,1 2 52 0,3-1-134 15,-3 2-88-15,4 2-74 0,-3 0-49 0,-1-1-35 16,-3 2-35-16,-1-2-38 0,1 1-41 16,-8-3-43-16,0 1-36 0,-1-3-25 15,-5-1-16-15,-5 0-10 0,-1-6-6 0,0 0-3 16,-4-2-4-16,-3-5 0 0,-1-1-1 16,1-4-1-16,-1-4 0 0,2-2 2 0,1-3 1 15,1-5 2-15,4 0-1 0,2-5 0 16,1 1 3-16,6-2-4 0,1 0-2 0,6-1-5 15,7 1-12-15,1-2-22 0,7 5-52 16,4-3-75-16,8 0-105 0,6 1-125 0,3 0-150 16,8-1-134-16,4 0-31 0,2 5 31 15,2 1 83-15,8 5 117 0</inkml:trace>
  <inkml:trace contextRef="#ctx0" brushRef="#br0" timeOffset="-49299.53">18891 9578 343 0,'-2'2'538'0,"2"8"105"16,0 6 95-16,2 6-52 0,3 7-81 16,-5 2-109-16,6 9-94 0,-2 5-83 15,2 4-78-15,0 7-65 0,5 3-51 0,-1 4-35 16,0 3-29-16,1-1-23 0,1 2-20 15,-2-4-26-15,3-1-27 0,1-5-26 0,-3-5-33 16,-5-4-53-16,6-5-78 0,-8-6-92 16,7-7-95-16,-5-7-85 0,4-5-77 0,1-5-98 15,1-9-4-15,4-6 62 0,1-7 90 16,0-5 96-16</inkml:trace>
  <inkml:trace contextRef="#ctx0" brushRef="#br0" timeOffset="-48923.54">19365 10267 199 0,'10'-18'295'0,"-4"3"35"0,3 2-37 16,-7 0-45-16,2 3-21 0,-4 1-4 0,0 1 7 16,-4 1 6-16,-3 2 18 0,-3 3 5 15,-2-2-9-15,-5 3-17 0,1 2-28 0,-5 4-24 16,0 1-35-16,3 3-25 0,-3 4-24 16,0 1-18-16,5 4-19 0,-1 3-12 0,1 0-12 15,5 5-11-15,1-1-7 0,4 2-8 16,0 0-6-16,2 0-3 0,4 1-1 0,4 0 0 15,0-1 0-15,2-4 2 0,0 0 0 16,0-2 3-16,5-6 1 0,-1-3 2 0,2-6 1 16,-1-4-1-16,3-9-1 0,-1-4-2 15,-3-10-2-15,2-6-2 0,-1-7-1 16,3-6 1-16,-8-5 3 0,1-2 0 0,-1-2-1 16,-2 5-2-16,0 7 1 0,-2 6 1 15,2 6 3-15,-2 7 1 0,3 7 4 0,5 9-9 16,-4 10-6-16,4 4-8 0,3 8-6 15,3 3-16-15,-1 6-26 0,1-1-24 0,1 1-36 16,-5-3-47-16,3 1-52 0,-3-5-49 16,-2-4-57-16,1-6-52 0,-1-6-48 0,-4-6-58 15,1-6-16-15,3-10 28 0,-4-2 62 16,-2-7 71-16</inkml:trace>
  <inkml:trace contextRef="#ctx0" brushRef="#br0" timeOffset="-48658.09">19516 9987 56 0,'-4'-15'222'0,"4"3"11"15,-3 3-3-15,-1 4-6 0,2 3-9 16,-2 4 4-16,0 4 9 0,-2 2 16 0,2 2 14 16,2 1 13-16,-3 2 17 0,3 1 15 15,2 4 5-15,0 0-7 0,0 1-15 16,2 1-24-16,5 2-33 0,3 1-40 0,0 0-42 16,1 0-38-16,1 1-31 0,3 1-22 15,1-4-16-15,1 2-13 0,-1-2-14 0,-1-1-7 16,-3 0-6-16,0-2-5 0,-1 1-8 15,-5 0-13-15,4 1-12 0,-6-1-18 0,1-2-18 16,-3 4-27-16,-2-4-33 0,0-1-39 16,-2-3-49-16,-3-1-51 0,-5-5-49 0,4-2-44 15,-4-5-46-15,-1-5-44 0,1-5-60 16,2-6 1-16,-3-5 35 0,3-5 54 0,-4-2 76 16</inkml:trace>
  <inkml:trace contextRef="#ctx0" brushRef="#br0" timeOffset="-48467.6">19538 9862 146 0,'11'-22'296'0,"-1"7"32"0,2 6-6 16,-1 4-62-16,5 6-34 0,-5 6-15 0,3 3-5 15,-1 5 0-15,3 4 3 0,-1 8-10 16,-3 2-11-16,5 7-29 0,-1 2-28 0,1 4-33 16,-1 1-28-16,1 2-25 0,3 1-28 15,-3 0-36-15,4-3-45 0,-3-1-56 0,-1-3-63 16,-3-4-62-16,3-4-60 0,-5-6-59 15,-2-4-75-15,7-4-6 0,-7-6 27 16,1-5 48-16,1-6 57 0</inkml:trace>
  <inkml:trace contextRef="#ctx0" brushRef="#br0" timeOffset="-48295.53">19958 10107 91 0,'-6'-20'280'0,"0"6"23"0,2 1 9 0,1 4-73 16,-7 4-37-16,4 1-9 0,-9 6 2 15,-3 2 7-15,-3 6 1 0,-6 3-12 0,0 3-29 16,-6 4-37-16,0-1-48 0,-6 4-78 16,-2-1-92-16,3-1-112 0,-1-3-167 15,0-2-90-15,-2 0-36 0,7-4 21 0,1-2 55 16</inkml:trace>
  <inkml:trace contextRef="#ctx0" brushRef="#br0" timeOffset="-47374.89">20502 9925 83 0,'-6'-2'398'0,"1"0"81"0,-1 5 67 16,4 3 6-16,-6 3-75 0,6 4-56 15,-2 4-34-15,-3 2-32 0,3 6-32 0,2 2-33 16,-2 6-39-16,4 1-42 0,0 2-46 16,4 1-43-16,-2 2-30 0,2-1-28 15,3-2-15-15,-1-1-14 0,4-5-10 0,-4 1-6 16,5-6-3-16,-1-2-4 0,0-4-6 16,3-6-9-16,-3-2-14 0,7-5-16 0,-1-6-18 15,5-6-19-15,-5-6-24 0,7-7-27 16,-2-8-27-16,2-8-38 0,3-6-41 15,-5-6-43-15,2-4-31 0,-7-3-17 0,1-2-11 16,-7 4 9-16,-4-1 23 0,3 4 42 16,-7 4 43-16,-2 1 43 0,0 7 47 0,-2 2 42 15,-2 6 36-15,4 6 23 0,0 2 25 16,0 4 30-16,0 3 40 0,0 5 47 0,0 0 44 16,0 3 35-16,0 4 22 0,0 3 18 15,0 4 8-15,0 2 2 0,0 6 13 0,0 3 14 16,0 2 5-16,0 4-13 0,0 4-24 15,4 2-32-15,-2 3-51 0,-2 3-47 0,6 2-36 16,-2 1-28-16,6 2-20 0,-3 2-10 16,7-2-12-16,-6 1-4 0,7-1-5 15,-3-1-1-15,3-1-3 0,-3-4-3 0,3-1 0 16,-3-6-4-16,-2-2 0 0,1-6-3 16,-5-5-3-16,0-3-2 0,4-5 4 0,-3-5 1 15,-3-7 4-15,2-4 6 0,-6-7 2 16,4-3 4-16,-4-4 1 0,0-1 1 15,-4-1-3-15,4 3 2 0,0 0 1 0,0 3 3 16,0 4 3-16,4 4-1 0,-2 1 6 16,8 6-5-16,1 1 0 0,-1 5-11 0,3 3-10 15,3 5-17-15,5 4-20 0,-5 1-21 16,7 5-34-16,2 0-49 0,-2 0-63 0,-1 2-67 16,3-4-71-16,-2-1-72 0,-2-3-62 15,1-4-97-15,-1-5-9 0,-2-3 39 16,-3-2 66-16,-1-3 83 0</inkml:trace>
  <inkml:trace contextRef="#ctx0" brushRef="#br0" timeOffset="-46836.07">21459 9997 268 0,'0'-7'317'0,"-4"2"30"0,4 1-33 0,-2-1-39 15,-3 1-22-15,-1-1-9 0,-4 0 5 16,0 3 4-16,-3-1-10 0,3 1-20 0,-7 1-28 15,1 2-16-15,-1-1-21 0,-3 5-22 16,3 1-20-16,0 3-19 0,-3 3-17 0,3 2-24 16,1 4-21-16,-1 5-12 0,5 1-10 15,1 2-5-15,1 1-5 0,0 3-3 16,4 0 0-16,1-1-1 0,5 0-3 0,0 1 0 16,0-3 1-16,5 0-2 0,1-2 1 15,0-6-1-15,2-1 1 0,3-5 0 0,-3-4 1 16,6-6 0-16,-1-6-8 0,3-9-6 15,5-7-3-15,-5-7-2 0,1-9 2 0,0-6-2 16,-1-7 10-16,-1-2 7 0,-9-1 2 16,4 3 2-16,-8 3-2 0,2 9 2 0,2 4 2 15,-1 7 3-15,-3 7 7 0,2 5 5 16,6 7 3-16,-4 7 0 0,5 5 1 0,-5 6-8 16,4 6-15-16,3 3-26 0,-3 5-43 15,0 2-59-15,5 4-62 0,-3 0-64 16,5 3-49-16,-3 0-33 0,3-2-12 0,-1-2 5 15,1-1 1-15,1-3 3 0,-1-4-2 16,-3-1 13-16,-1-5 30 0,3-2 44 0</inkml:trace>
  <inkml:trace contextRef="#ctx0" brushRef="#br0" timeOffset="-46386.16">21725 10384 46 0,'5'0'245'0,"-5"0"35"16,0-1-8-16,0-1-26 0,-5-3-19 15,5 2-4-15,-4-5 4 0,-2-2 9 0,0-5 8 16,-4-2 1-16,3-3-5 0,-3-2-19 15,4-4-26-15,-5-3-27 0,7 1-33 0,2-3-33 16,2-1-29-16,2-1-23 0,2 2-16 16,7-1-13-16,5-1-8 0,1 3-7 15,4 0-1-15,1 2-5 0,9 0 0 0,-2 3-2 16,-2 0 1-16,6 5-2 0,-6 1-2 16,2 2 3-16,-2 2-1 0,-6 4 2 15,1 1-1-15,-5 2 2 0,-1 4 2 0,-5 0-1 16,-1 2-1-16,-4 1 0 0,-2 2-1 15,-4 2-1-15,-4 3-1 0,-2 3 1 0,-4 3 0 16,-1 1 1-16,-1 1-5 0,-5 0-1 16,3 1-7-16,-3 1-4 0,1-1-3 0,3 1 0 15,-1 0 1-15,6-3 6 0,-1 2 5 16,3-1 4-16,4 1 4 0,2-3 1 0,2 1 1 16,4-1 2-16,3 0-3 0,-1 2 0 15,11-2 0-15,-3 0 2 0,3 0-2 0,6 0 0 16,-3-1 3-16,1 2 1 0,0 0 1 15,-3-1 2-15,3 2 3 0,-2-2-3 16,-5 1-2-16,1 2-2 0,-1 0 1 0,-5 0-4 16,-1-1-1-16,-4 0-5 0,-6 2-9 15,0-3-19-15,-10 2-25 0,-7-1-38 0,-1-2-47 16,-9-3-46-16,-6-2-52 0,-4-1-55 16,-7-5-74-16,1-1-83 0,-5-1-17 0,5-3 20 15,4-2 43-15,-1 0 63 0</inkml:trace>
  <inkml:trace contextRef="#ctx0" brushRef="#br0" timeOffset="-45186.34">22912 9907 165 0,'0'-1'285'0,"0"0"24"0,0-1-24 15,0 0-53-15,-2 1-28 0,-2-1-3 0,0-2 17 16,-3-1 26-16,-3-1 22 0,0 2 7 16,-3-2-7-16,1 0-13 0,-7-1-25 0,3 2-24 15,-7 1-24-15,2 3-23 0,-1 2-22 16,1 4-25-16,-2 2-17 0,1 4-22 0,-1 5-16 16,2 2-14-16,0 5-13 0,5 4-5 15,3 3-3-15,-1 1-3 0,4 5-6 16,1-2 1-16,1 2 0 0,8-3 0 0,-2 5-3 15,4-4 3-15,2-2 1 0,0 0 3 16,5-2 4-16,1-4 3 0,-2-7 5 0,5-2 5 16,-1-7-3-16,-2-7-4 0,7-8-4 15,0-8-9-15,-1-6-4 0,3-12-7 16,-7-4-1-16,5-9-1 0,-5-5 0 16,-2-3-2-16,1 0-1 0,-1 4 0 0,-4 5 2 15,-2 5-2-15,-2 7 6 0,3 5 6 0,1 8 6 16,-2 5 3-16,2 5 2 0,0 7 1 15,-2 6-7-15,7 4-4 0,-5 7-7 0,4 5-7 16,1 3-13-16,-1 3-15 0,-2 3-18 16,3 2-28-16,3 2-29 0,-6-1-44 0,7 0-37 15,-5-2-37-15,0-1-33 0,-1-4-27 16,-1-2-23-16,-2-5-9 0,5-1 0 16,-5-3 5-16,0-3 14 0,0-5 28 0,2 0 40 15,1-3 47-15,-5-3 46 0,2-2 43 16,2 0 38-16,-2 0 37 0,1-3 26 0,-3-1 23 15,2-1 24-15,-4-1 23 0,2 0 24 16,0-2 22-16,-2 1 22 0,-2-4 26 16,0 0 12-16,0-2 5 0,0-4-2 0,0 0-12 15,-2-3-18-15,-2 1-23 0,0-7-27 16,4 3-24-16,-2-2-23 0,-2 2-19 0,4 0-14 16,4 1-12-16,-2 5-7 0,2 1 3 15,2 3 1-15,5 2-1 0,-1 3-1 0,2 2 3 16,3 1-4-16,-3 1-7 0,5 4-1 15,-1-1 0-15,1 2 0 0,-3 0 8 16,7 3 3-16,-2-1 6 0,1 1-3 0,1-2 0 16,-2 1 1-16,1-2-8 0,3 0-5 15,-2-2-4-15,-5 1 2 0,7-4-1 0,-6 0-2 16,-1 2 0-16,1-5 3 0,-3 0 0 0,-2 1-1 16,-3-1-3-16,-1-1 0 0,-4 2-3 15,2-2-4-15,-6 0-11 0,4 0-13 16,-8 0-13-16,4 0-14 0,-6 0-14 0,-4 1-3 15,-1 2-1-15,-1 3 8 0,-2 2 9 16,-3 4 14-16,1 6 10 0,-7 1 8 0,2 7 10 16,-2 2-3-16,3 2 3 0,-3 4 1 15,6 3 4-15,5-2 4 0,-2 2 7 16,7 1 22-16,3 0 20 0,8-1 20 0,3 0 13 16,3-1 18-16,6 0 12 0,5-2-1 15,2-1-8-15,8-1-14 0,2-5-11 0,0-2-19 16,4-4-16-16,-2-4-17 0,7-7-14 15,-3-4-28-15,0-7-36 0,3-7-40 16,-3-4-46-16,-6-5-51 0,-2-1-53 0,-8 1-62 16,-7 0-94-16,-10 4-25 0,-1 2 7 15,-10 7 34-15,-5 2 52 0</inkml:trace>
  <inkml:trace contextRef="#ctx0" brushRef="#br0" timeOffset="-44310.25">17263 11476 55 0,'-7'-6'503'0,"3"0"114"16,0 1 72-16,2-2 43 0,2 4-133 16,-4-2-132-16,2 3-120 0,-6-1-84 0,1 0-51 15,1 0-25-15,-4 3-28 0,-1 0-33 16,-5 4-29-16,4 2-27 0,-5 3-18 0,-4 6-17 16,5 3-11-16,-1 6-5 0,-3 3-6 15,3 5-1-15,5 4-5 0,-3 1-1 16,5 2-2-16,4 3-4 0,-1 2 0 0,3-1-1 15,2 2-2-15,2-1-1 0,2-2 0 16,2-2 1-16,1-3 3 0,1-2-7 0,0-3-2 16,4-5-3-16,3-6-6 0,-3-5-8 15,7-7-2-15,-1-7-1 0,1-10 0 16,-1-10 6-16,5-7 2 0,0-11 5 0,-3-11 3 16,-1-12 0-16,3-6 0 0,-3-10-3 0,-1-7 3 15,-5-3 5-15,-5 1 0 0,-6 3 4 16,0 3 4-16,-2 8 2 0,-2 7-3 0,2 9 2 15,-2 7 5-15,4 9 8 0,0 9 9 16,4 6 8-16,-2 5 7 0,-2 6 6 16,6 5-2-16,-6 4-7 0,4 6-4 0,-4 6-5 15,6 7 2-15,-6 7-1 0,4 5 2 16,-2 8-1-16,7 5 1 0,-3 8 1 0,0 5-4 16,4 4-4-16,3 6-5 0,-3 1-2 15,7 3-5-15,-7-2-20 0,7 0-18 16,-3-2-17-16,-2-3-18 0,5-4-23 0,-3-7-26 15,-1-4-26-15,-1-5-48 0,3-6-63 16,-3-9-90-16,3-6-92 0,-3-6-73 0,3-10-52 16,-3-6-63-16,2-10 3 0,-1-5 67 15,1-6 90-15,-5-2 87 0</inkml:trace>
  <inkml:trace contextRef="#ctx0" brushRef="#br0" timeOffset="-44159.65">17622 11802 120 0,'0'-15'293'15,"4"3"46"-15,-2 7-5 0,3 4-25 16,-3 5-34-16,2 5-26 0,2 6-19 15,-6 5-11-15,4 4-15 0,0 1-19 0,-2 7-22 16,4-1-23-16,-1 4-26 0,-1-2-31 16,-2 0-34-16,4-3-46 0,-2-5-65 0,-4-4-81 15,6-4-94-15,-2-10-108 0,3-7-131 16,-1-9-48-16,2-7 7 0,-2-9 51 0,1-3 77 16</inkml:trace>
  <inkml:trace contextRef="#ctx0" brushRef="#br0" timeOffset="-44001.65">17606 11484 122 0,'-4'-18'344'0,"1"4"53"16,3 5 45-16,3 2-64 0,-3 2-62 0,0 0-50 15,4 2-45-15,2 2-43 0,-2 0-42 16,2 2-41-16,0 0-48 0,1 1-60 0,3 1-74 16,0-1-80-16,1 1-83 0,5-2-106 15,-1 1-92-15,1-1-20 0,3 3 23 0,1-2 56 16</inkml:trace>
  <inkml:trace contextRef="#ctx0" brushRef="#br0" timeOffset="-43713.42">18133 11328 95 0,'10'-19'219'16,"-2"1"21"-16,1-1-49 0,-7 0-35 16,2 2-18-16,-4 2-10 0,0 0-8 0,-4 3-7 15,4 2-3-15,-6-1 0 0,6 4 0 16,-7 1 6-16,3 3 14 0,-6 0 11 0,4 3 12 15,-5 3 5-15,-1 4 7 0,2 4-1 16,-3 4-1-16,-1 3-2 0,-3 4 1 16,5 5-1-16,-5 5 0 0,3 2-7 0,-3 5-10 15,5 3-13-15,-3 3-17 0,5 2-22 16,4 1-22-16,0 4-21 0,-1 0-14 0,3 3-18 16,0-3-9-16,4 2-16 0,0-1-15 15,0-5-29-15,4 0-41 0,-4-5-48 0,0-5-62 16,4-5-61-16,-2-5-58 0,-2-5-46 15,5-5-47-15,1-6-80 0,0-6-16 16,4-6 24-16,1-6 51 0,1-3 62 0</inkml:trace>
  <inkml:trace contextRef="#ctx0" brushRef="#br0" timeOffset="-43423.19">18265 11379 28 0,'4'-32'208'0,"2"4"23"0,-6 2-35 0,5 4-34 16,-3 2-18-16,-2 4-15 0,0 0-1 16,-2 5 3-16,-3 1 3 0,-1 3 8 0,2 1 16 15,-6 5 16-15,-3 2 12 0,3 4 17 16,-7 2 16-16,1 7 11 0,-1 4 5 0,1 4 4 16,1 5 4-16,-1 5-11 0,-1 5-13 15,1 3-27-15,3 6-35 0,3 0-32 0,0 5-38 16,-1 1-31-16,5 0-21 0,2 0-14 15,4 1-14-15,-2 1-18 0,4-3-39 16,-2-2-47-16,4-4-72 0,2-1-86 0,-2-5-95 16,7-5-84-16,-1-4-63 0,3-6-85 15,-1-4-13-15,2-8 43 0,7-5 79 0,-2-7 82 16</inkml:trace>
  <inkml:trace contextRef="#ctx0" brushRef="#br0" timeOffset="-43230.71">18368 11709 15 0,'0'-23'293'0,"-2"7"29"0,-2 1 22 0,4 3-45 16,0 3-51-16,-6 0-14 0,0 1 12 15,-5 3 22-15,-5 3 36 0,-5 2 18 16,-6 1-12-16,1 4-30 0,-12 2-38 0,-1-1-45 16,-4 2-49-16,-7-1-49 0,2 1-67 15,-7-1-92-15,5 1-120 0,-4-4-123 0,1-1-131 16,3-1-164-16,2-4-63 0,3 1 17 15,4-1 77-15,8-2 98 0</inkml:trace>
  <inkml:trace contextRef="#ctx0" brushRef="#br0" timeOffset="-41838.26">18368 11773 127 0,'5'11'393'0,"-3"-1"81"0,8-2 82 15,-6-1-17-15,6-2-59 0,-3-2-37 0,5-3-49 16,-2-2-45-16,1-4-57 0,3-1-57 15,-1-7-54-15,3-4-52 0,1-3-44 0,-1-6-34 16,1-1-24-16,-1-4-14 0,-1-1-10 16,-5 2-6-16,-2-1-4 0,-4 2-12 15,1 5-23-15,-5 2-27 0,-5 4-28 0,1 2-27 16,-2 6-16-16,-4 3-13 0,4 5 11 16,-7 4 18-16,-1 4 25 0,1 5 28 0,-1 4 19 15,1 5 23-15,-1 4 13 0,-3 1 0 0,5 5-2 16,2 3 2-16,-1 0 3 0,5 4 2 15,0 0 10-15,2 1 22 0,2 2 26 16,4-1 14-16,2-1 10 0,2 3 0 0,0-3 0 16,9-1-9-16,-3-2-16 0,5-4-14 15,-1-1-5-15,5-7-10 0,0-2-1 0,-3-5-2 16,7-6-3-16,-2-7-4 0,0-3-2 16,-3-8 0-16,3-4-4 0,-2-7 0 15,-5-5-1-15,1-4 3 0,-7-3-2 0,-4 0-2 16,0-1 0-16,-6-2-3 0,0 2-2 15,-2 0-12-15,-2 2-12 0,0 3-10 0,4 3-7 16,0 2-2-16,0 3 0 0,4 5 9 16,2 1 15-16,5 4 10 0,-1 2 9 0,3 4 6 15,3-1 0-15,5 4 6 0,-1-1-3 16,3 1-2-16,0 1 0 0,4 0 0 0,6 0 6 16,-6 0 1-16,6-2 6 0,-2 0 9 15,2 0 4-15,0 0 4 0,-2-4 0 0,-2 2-1 16,-2-2-1-16,-5-2-4 0,-1-1-8 15,-4-1-4-15,-3-1-1 0,-1-2-7 16,-7-2 0-16,-2-3-3 0,-2 1-2 0,-4-1 0 16,-2-1 0-16,-2 1-2 0,-1 1-4 15,-7 1-7-15,1 4-6 0,3 2-2 0,-6 7-3 16,-1-1-5-16,1 9-3 0,-1 3 7 16,-4 6 6-16,1 3 1 0,3 6 7 15,1 0 4-15,-1 4 7 0,7 3 4 0,1 0 13 16,1 2 14-16,8-1 11 0,0 1 13 15,4-2 4-15,3-1 4 0,3 0-9 0,-4-3-9 16,9-2-12-16,-3-5-9 0,-2-1-9 16,3-4-4-16,1-3-5 0,-1-6-5 15,1-5 1-15,-2-5-1 0,3-6-1 0,-3-5-2 16,-1-4-1-16,1-6 3 0,-4-1-1 16,-2-1-2-16,-1-3 1 0,-3 2-1 0,2 1 1 15,-2 5-1-15,-2 0 2 0,0 4 0 16,4 4 3-16,-4 1 6 0,4 4 5 0,-2 2 6 15,-2 2 4-15,4 2 5 0,-2 4 1 16,7 3 1-16,-7 3-3 0,2 3-3 16,2 6-5-16,4 1-4 0,-3 5-3 0,-1 3-5 15,2 3-1-15,0 2-1 0,-3 2-12 0,5 1-6 16,-4-1-4-16,4 1 0 0,-3-4-2 16,-1-3-2-16,-2-2 7 0,0-3 5 15,-2-7-3-15,2-2 2 0,-4-7-3 0,2-7 3 16,-2-6 1-16,4-7 3 0,1-9 4 15,-3-1 0-15,6-6 1 0,-6-3 0 0,8 1-2 16,1 2-1-16,1 0 0 0,3 3 2 16,3 4 0-16,-1 6-1 0,3 2-2 15,1 5-6-15,-2 3-16 0,5 4-15 0,-1 3-29 16,0 2-21-16,2 0-25 0,-3 4-9 16,-1-1-1-16,-2-1 1 0,-3 1 11 0,-5-1-9 15,3-2-8-15,-6-3-9 0,1-1-11 16,-7-5-6-16,2-5 4 0,-4-1 23 0,0-4 24 15,0-1 25-15,-4-1 26 0,4 0 19 16,-7 2 15-16,7 2 9 0,-4 2 11 16,4 5 6-16,4-1 12 0,-4 4 12 0,5 2 9 15,1 4 10-15,-2 2 4 0,2 4-2 16,0 3-3-16,1 7-9 0,-1 1-7 0,-2 5-5 16,6 3-1-16,1 4-3 0,-1 4-4 15,2 2-9-15,5 2-20 0,-3 3-40 0,5 2-47 16,2-1-49-16,1-1-48 0,1-1-73 15,8-4-96-15,-2-4-26 0,2-5 10 0,-2-5 29 16,6-6 42-16</inkml:trace>
  <inkml:trace contextRef="#ctx0" brushRef="#br0" timeOffset="-41666.71">20272 11680 75 0,'-4'-6'300'0,"-2"0"26"16,4 3 15-16,-6 2-78 0,-1 1-72 15,-5 3-29-15,-3 0-2 0,-5 3 3 0,-5 0 5 16,-6-1-4-16,-5 2-19 0,-5 2-51 16,-5 0-72-16,-3 0-82 0,-7 2-82 0,2-1-99 15,-8-1-137-15,-2 1-58 0,0-1-4 16,-9 1 33-16,-1 1 53 0</inkml:trace>
  <inkml:trace contextRef="#ctx0" brushRef="#br0" timeOffset="-40892.09">17389 12325 120 0,'-7'7'167'16,"-3"-3"25"-16,4 1 4 0,0 4 2 16,-3-4-7-16,1 4-13 0,0-1-9 15,2-1-2-15,-1 1 2 0,3-1 8 0,-2 1 4 16,0-1 1-16,2-1 2 0,2 0-1 0,-2-1-2 15,-1-1-2-15,5-2 6 0,0 1 3 16,0-2-5-16,0 1-13 0,5-2-15 16,1 1-24-16,-2 1-26 0,6-1-27 0,3 1-23 15,-3-2-12-15,7 0-22 0,-1 0-15 16,1 0-9-16,5 0-9 0,5 3-3 0,0-2 1 16,4 2 6-16,2-1 6 0,6 2 2 15,3 1 2-15,1-1 1 0,3 2-2 16,3-1 0-16,5 0-1 0,0-3-1 0,2 1-3 15,4-3 0-15,-1 0-2 0,1-3-2 16,0 1 8-16,4-3 6 0,-4-1 3 0,7-3 3 16,-7 2 3-16,4-4 1 0,2 3-7 15,-6-4-5-15,8 3-4 0,-2-3 0 0,0 0-1 16,0 0 0-16,5 2-2 0,-1-2 1 16,-4 1-7-16,4 1-3 0,-4-3-1 0,-1 5 1 15,-1-2 0-15,-2 2 1 0,-2 0 4 16,0 2 6-16,-7 0 0 0,5 2 1 0,-6-1 0 15,0 2-2-15,-1 2 1 0,-3-1-3 16,-1 1-3-16,-5-1-7 0,1 2-5 16,-6 0-7-16,0 2-8 0,-3-2-10 0,-1 1-11 15,-7 1-14-15,-3-1-25 0,-2 0-39 16,-5 1-56-16,1 0-75 0,-7-1-90 0,-3-1-126 16,3 0-73-16,-4-1-11 0,-2-3 35 15,2 3 74-15</inkml:trace>
  <inkml:trace contextRef="#ctx0" brushRef="#br0" timeOffset="-39653.1">21215 11655 406 0,'4'16'550'0,"0"4"75"0,2 3 59 16,1 2-99-16,-1 0-118 0,-2 2-105 0,6 0-75 15,-4-1-52-15,1 2-36 0,-1-1-30 0,-2-1-28 16,2-4-29-16,0-1-27 0,-2-4-20 15,3-4-16-15,-3-1-13 0,-4-5-8 0,4-3-8 16,-4-4-6-16,0-5-7 0,0-6-5 16,-4-3 3-16,4-6-2 0,-4-3-4 15,-3-3-6-15,7-5-6 0,-6-1-5 0,2-3-11 16,-2 1-9-16,2-1-5 0,4 2-1 16,-2 2 1-16,2 4 5 0,2 1 7 0,-2 2 7 15,8 4 10-15,-2 2 0 0,0 4 3 16,5 0 2-16,-1 3 5 0,3 3 4 15,3 0 3-15,1 2 7 0,-1 3 5 0,5 2 2 16,2-1 0-16,-3 4-1 0,7-1-2 0,-4 2-2 16,4 0-4-16,0 2-3 0,-1-2-2 15,-3 1-2-15,4-1 0 0,-4 0 0 0,-3 0 0 16,3 0 0-16,-2-1-1 0,0-2 0 16,-3 0 2-16,-1-2-4 0,-3-1 0 0,3-1-2 15,-5-2-3-15,-2-3 1 0,1-2-1 16,-1-2-1-16,-4-3 2 0,1 0 2 15,-3-4-2-15,0-1-2 0,-4-1-3 0,-4 0-11 16,0-1-13-16,-3 2-17 0,1 2-18 16,-4 1-21-16,4 3-16 0,-5 3-7 15,1 5 4-15,-2 3 4 0,1 6 13 0,-3 5 15 16,1 4 17-16,-3 5 12 0,1 7 14 0,3 2 9 16,2 5 7-16,-1 5 13 0,5 0 17 15,0 5 29-15,2 0 34 0,4 2 35 0,0 1 28 16,4-2 15-16,6 0 6 0,-4 0-16 15,7-3-28-15,1-2-30 0,3-5-26 16,-1-2-19-16,7-6-18 0,-2-3-13 0,1-9-15 16,5-5-17-16,0-7-29 0,4-7-42 15,-2-7-69-15,-2-4-102 0,6-10-123 0,-2-4-132 16,-2-4-136-16,-2-3-45 0,0 1 26 16,-4 4 81-16,3 3 115 0</inkml:trace>
  <inkml:trace contextRef="#ctx0" brushRef="#br0" timeOffset="-39200.68">21996 11074 337 0,'2'-16'513'0,"7"7"96"0,-7 3 75 0,4 1-80 16,2 5-76-16,-2 5-89 0,-4 1-88 15,3 3-72-15,1 7-51 0,-2 6-44 0,0 1-37 16,-2 7-28-16,4 5-22 0,-2 5-18 16,3 2-18-16,-3 4-16 0,2 4-10 0,0 2-14 15,0 1-13-15,5 3-17 0,-3-3-20 16,0 1-30-16,0-1-39 0,-1-4-64 0,-1-6-93 15,4-4-125-15,-4-5-127 0,1-7-171 16,3-4-75-16,-4-9 5 0,9-4 69 16,-3-9 120-16,-2-4 135 0</inkml:trace>
  <inkml:trace contextRef="#ctx0" brushRef="#br0" timeOffset="-39019.76">22219 11518 77 0,'-4'-12'441'0,"2"2"98"0,2 5 65 0,-4-1 24 15,4 3-98-15,-4 0-79 0,-6 3-70 0,1 0-66 16,-5 1-46-16,2 3-46 0,-9 0-52 16,4 1-56-16,-3-2-52 0,-3 3-44 15,2-2-54-15,5 2-68 0,-7 2-95 0,6-2-119 16,3 1-113-16,2 1-118 0,-1 0-117 16,5 2-24-16,2 0 47 0,-1 1 90 0,3-2 110 15</inkml:trace>
  <inkml:trace contextRef="#ctx0" brushRef="#br0" timeOffset="-38568.97">22298 11437 47 0,'4'-3'329'0,"0"0"61"0,-2 0 46 16,-2 1-39-16,4 1-65 0,-4 1-36 15,0 0-26-15,-4 1-14 0,4 3 0 0,-6 0 5 16,2 3 4-16,-2 1-14 0,-5 5-25 16,5 3-26-16,0 2-32 0,2 1-34 0,4 5-34 15,0 3-16-15,0 1-14 0,4 1-15 0,0 3-12 16,2-2-7-16,5 1-6 0,-3 1-14 16,6-2-11-16,-1-2-9 0,3-2-9 0,1-4-3 15,2-3-5-15,-3-3 1 0,3-7 2 16,-3-6 4-16,1-6 2 0,-3-9 3 15,-1-5 1-15,1-5 2 0,-1-7 0 0,-3-4 3 16,-4-3 0-16,0-3-1 0,-2 2 2 16,3 1-2-16,-3 4 1 0,0 3 3 0,-2 7 4 15,4 3 4-15,2 4 4 0,1 6 4 16,-1 3 2-16,2 6-1 0,-1 4 1 0,1 5-5 16,4 4-6-16,-1 4-7 0,-3 4-10 15,7 2-14-15,-5 2-22 0,7 1-35 0,-7 1-63 16,5-3-64-16,3 3-60 0,-3-4-54 15,-1 0-47-15,-3-3-26 0,1-4 7 0,-1-1 13 16,-7-3-5-16,4-5-12 0,0 0-8 16,-3-2 23-16,1 0 36 0,-2 0 48 0</inkml:trace>
  <inkml:trace contextRef="#ctx0" brushRef="#br0" timeOffset="-38128.63">22875 11867 12 0,'4'2'232'0,"2"-2"55"0,4 0 39 16,-3 0-16-16,-3 0-39 0,2 0-28 0,-6 0-18 15,4-3-5-15,-2-1 8 0,-2-3 8 16,0-4 14-16,0 0 13 0,0-4 4 0,0-3-17 15,-6-3-27-15,6-3-39 0,0-5-41 16,0 0-39-16,0-4-35 0,0-1-25 16,0 2-18-16,0 0-12 0,0 2-8 0,6 2-1 15,-2 4-4-15,0 0 1 0,3 6-2 16,-1 1 0-16,0 4 0 0,4 2-2 16,1 2-4-16,-5 3 0 0,4 3-1 0,3 0-3 15,-3 4-3-15,0 3 1 0,1 0 2 16,1 3-1-16,-2 0 4 0,1 4 2 0,-1 0 3 15,-4 3 4-15,5-1 0 0,-5 4 3 16,0-2-4-16,2 1 2 0,-2 1-2 0,1-1-1 16,-3 2 0-16,-2-1 1 0,6-1 3 15,-2 1-2-15,1-2 2 0,-1-1-3 0,0 0-1 16,2-3 0-16,-2-2 0 0,1-2-5 16,-1-2 2-16,-2-5-2 0,6-2 1 0,-4-5-4 15,1-7 0-15,1-2 4 0,-2-5 7 16,0-3 7-16,1-3 8 0,-1-1 13 15,-2 2 9-15,2 0 9 0,0 3 6 0,5 4 6 16,-1 1 4-16,0 3-4 0,3 4-2 0,-3 4-10 16,7 2-10-16,-1 5-13 0,1 5-11 15,1 2-16-15,1 4-22 0,2 4-26 0,1 3-43 16,-1 1-75-16,2 3-104 0,-1 2-110 16,3-2-108-16,-2 1-158 0,0 0-53 15,-3 0 24-15,-3-2 77 0,-1 0 104 0</inkml:trace>
  <inkml:trace contextRef="#ctx0" brushRef="#br0" timeOffset="-34164.44">24609 11010 233 0,'6'-8'363'0,"0"0"50"16,3 3 16-16,-3-1-95 0,-4-2-33 16,2 1-20-16,0-3-10 0,-2 1-1 15,-2-1 9-15,-2-3-6 0,-2 2-20 0,0-2-33 16,-2-1-42-16,-5-1-43 0,3 0-37 15,-2-1-34-15,-5 0-21 0,3 0-19 0,-2 3-10 16,-3 1-6-16,0 3-2 0,1 1-1 16,-1 3 0-16,1 5-2 0,-5 5 2 0,5 3 1 15,-1 7 0-15,1 1 3 0,-3 7 7 16,0 2 9-16,3 4 9 0,3 4 8 16,-1 3 11-16,2 4 9 0,-1 4 5 0,3 2-4 15,-1 2 0-15,1 5-7 0,4-1-9 16,0 3-8-16,-3 0-6 0,9 0-7 0,-6-1-6 15,6-3-5-15,-2-2-7 0,-2 0-16 16,4-5-23-16,0-1-25 0,0-8-39 0,0 0-67 16,0-6-79-16,4-4-94 0,-2-3-97 15,-2-4-87-15,6-4-123 0,-1-5-33 0,5-5 34 16,-4-4 75-16,4-4 101 0</inkml:trace>
  <inkml:trace contextRef="#ctx0" brushRef="#br0" timeOffset="-33965.43">24469 11482 360 0,'0'-13'506'15,"4"3"78"-15,-2-1 66 0,-2 4-96 0,-2 0-55 16,-2 3-68-16,-7-1-68 0,-1 1-53 0,-3-1-51 16,-7 3-54-16,-1-3-61 0,-4 0-61 15,-4-1-69-15,2 0-76 0,2 1-95 0,-2 1-115 16,2 0-125-16,0 1-116 0,3 3-137 15,5 0-60-15,2 4 25 0,3 2 75 16,2 0 107-16,1 3 115 0</inkml:trace>
  <inkml:trace contextRef="#ctx0" brushRef="#br0" timeOffset="-33471">24638 11374 182 0,'4'2'312'16,"2"1"41"-16,3-2-9 0,-7 0-79 0,2 1-46 16,-2 0-36-16,-2-2-17 0,0 0-1 15,-2 0 9-15,-2 0 13 0,-3 0 7 16,-3 0-3-16,0 0-10 0,-1 1-20 0,-5 2-27 15,-1 2-24-15,1 0-18 0,-3 5-16 16,1-1-16-16,-1 3-14 0,-2 2-11 0,5 3-11 16,-1 2-9-16,7 3-4 0,-2 0-3 15,3 3 1-15,3 1-4 0,4 1 0 0,-2 1-4 16,8 0-4-16,-2-1-4 0,4-2-6 16,5-1-3-16,-1-3 1 0,0-1-3 0,3-7-2 15,5-3 5-15,-5-3 7 0,3-7 1 16,1-7 1-16,-3-6 6 0,3-6 13 15,-5-8 11-15,3-3 13 0,-7-6 9 0,2 0 9 16,-4-2 2-16,-1 3-1 0,-1 0-3 16,-2 4 1-16,-2 6 15 0,0 4 23 0,4 3 19 15,-2 6 10-15,-2 5-2 0,4 4-8 16,0 7-26-16,-2 5-26 0,7 8-25 0,-3 3-19 16,0 8-21-16,4 3-23 0,1 3-34 15,1 3-63-15,-2-1-83 0,7 0-97 16,-5-6-103-16,3 1-100 0,-3-7-139 0,3-3-32 15,-3-7 33-15,3-4 74 0,-3-7 98 16</inkml:trace>
  <inkml:trace contextRef="#ctx0" brushRef="#br0" timeOffset="-33236.09">24865 10805 322 0,'-2'-24'445'0,"2"8"84"0,2 6 53 0,3 5-59 15,-3 7-23-15,2 2-38 0,-4 8-42 16,4 5-44-16,-2 6-46 0,-2 6-52 16,0 6-60-16,4 4-52 0,-2 5-42 0,2 6-35 15,2 3-31-15,-1 5-22 0,1 1-24 16,0 1-20-16,2 1-24 0,-2-1-28 0,1-1-32 16,-1-2-43-16,4-5-62 0,-4-3-83 15,1-5-93-15,3-5-87 0,0-4-78 0,-4-7-117 16,9-5-30-16,-3-6 46 0,-1-7 84 15,5-6 96-15</inkml:trace>
  <inkml:trace contextRef="#ctx0" brushRef="#br0" timeOffset="-32917.38">25252 11415 5 0,'4'-16'274'0,"-2"4"34"0,-2 1 23 15,0 8-69-15,0-2-52 0,-6 5-32 16,0 5-16-16,0 2-2 0,-9 4 23 0,5 1 19 15,-7 4 3-15,5-1-8 0,-3 3-15 16,3-1-27-16,2-1-37 0,-3 2-30 0,-1-1-26 16,8-1-20-16,-5 1-16 0,1-2-4 15,4 0 2-15,6 0 11 0,-2-2 13 16,2 1 24-16,2-1 15 0,4 1 16 0,2 1 7 16,0-2-3-16,3-1-20 0,-1 1-17 15,5-1-18-15,-7 1-15 0,6-1-12 0,-3-2-14 16,-5 4 5-16,4-2-6 0,-4 1-1 15,1 2-9-15,-1 2-15 0,-2 2-15 16,2 3-24-16,-6-2-33 0,4 3-43 0,-4-4-55 16,-4 1-57-16,4-2-59 0,-6-2-46 15,2-4-47-15,-2-3-53 0,-1-5-40 0,3-4 14 16,-2-2 45-16,-4-4 55 0</inkml:trace>
  <inkml:trace contextRef="#ctx0" brushRef="#br0" timeOffset="-32555.84">25273 11744 153 0,'22'-21'270'16,"1"1"27"-16,4 0-31 0,0-2-44 16,-2-1-22-16,-1 1-9 0,3-1-8 0,-2 1 8 15,-2-1 4-15,0 1 1 0,-7 1-9 0,5 1-19 16,-9 1-23-16,5 1-32 0,-7 0-31 16,0 0-34-16,-3 3-21 0,-3 1-17 15,-4 0-10-15,0 4-12 0,0-1-16 0,-6 3-14 16,-3 0-19-16,3 5-10 0,-6 2-9 15,-3 3-3-15,-1 5 5 0,-1 4 11 0,-6 6 12 16,3 4 9-16,-7 3 13 0,4 5 9 16,0 2 8-16,3 2 3 0,-1 1 6 0,5 1 6 15,-1 2 2-15,7-5 12 0,1 1 13 16,5-3 15-16,4-1 19 0,0-3 20 0,6-5 19 16,5 1 4-16,-1-6-9 0,7-1-8 15,5-4-10-15,3-4-10 0,4-4-13 16,-2-4-12-16,6-4-3 0,4-6-4 0,0-2-10 15,-1-5-11-15,1-1-14 0,0-2-16 16,-4-1-32-16,-4 1-50 0,2 5-75 0,-8 0-93 16,4 4-129-16,-5 1-99 0,-5 4-32 15,4 1 19-15,-5 4 57 0,1 2 88 16</inkml:trace>
  <inkml:trace contextRef="#ctx0" brushRef="#br0" timeOffset="-31135.85">15218 13700 210 0,'0'5'547'16,"0"3"120"-16,0-1 99 0,4 0 9 15,0 3-121-15,-2-2-127 0,3-3-117 0,-5 1-92 16,6 1-72-16,-2-2-44 0,2 1-33 16,0 0-26-16,1-2-23 0,3 0-25 0,0-1-19 15,1-2-22-15,1-2-18 0,4-2-13 16,-1-3-10-16,2-5-8 0,-5-2-7 16,4-4-6-16,-5-4-2 0,3-1-4 0,-1-7-2 15,-3 1-2-15,-4-5 0 0,0 0-1 16,-1 1-2-16,-5 1 15 0,0 2 6 0,0 5 3 15,-5 0 3-15,3 5 1 0,-2 3-2 16,2 1-12-16,-2 5-10 0,0 3-3 16,-2 1-1-16,-5 6-1 0,5 4-9 0,-4 3-4 15,-1 7 3-15,-1 4-2 0,0 4-1 16,-3 7-4-16,3 3 12 0,-3 2 2 0,5 5 3 16,-2 2 3-16,1 2 3 0,5 2 5 15,0 0 1-15,-2 0 6 0,1 0-1 0,7-1 3 16,-2-2 0-16,4-2 2 0,-2-1 1 15,7-3-1-15,-3-3 0 0,6-3-3 0,0-3-1 16,3-2-2-16,1-3-8 0,5-8-10 16,2-3-20-16,1-4-21 0,5-11-22 0,0-5-32 15,0-5-44-15,6-9-76 0,-2-6-79 16,-2-4-89-16,4-5-85 0,0-5-65 0,-2-2-72 16,-2-3-3-16,-4-2 52 0,-2 0 87 15,-7 2 95-15</inkml:trace>
  <inkml:trace contextRef="#ctx0" brushRef="#br0" timeOffset="-30822.26">15745 13251 91 0,'-2'-21'369'0,"-2"7"80"15,4 2 69-15,-4 5-24 0,4 2-43 16,0 4-26-16,-2 5-20 0,-2 5-25 0,-2 6-33 16,1 3-34-16,-1 4-39 0,0 6-47 15,-4 5-55-15,3-1-44 0,-3 6-29 0,4 2-24 16,-4 1-16-16,3 0-15 0,-1 2-10 15,2-1-12-15,-4 2-8 0,7-5-5 16,-3 1-6-16,2-2-3 0,0-2-2 0,-2-3-2 16,6-3-2-16,0-1-2 0,0-6-4 15,0 0-6-15,4-3-3 0,2-3-3 0,0-2-7 16,1-3-2-16,1 0-5 0,0-4-8 0,2-3-3 16,1 0-11-16,-5-2-10 0,4-2-12 15,-3 1-13-15,3-4-15 0,-4 1-23 16,2-1-27-16,-1 0-33 0,3-2-39 0,-4 2-40 15,0-1-46-15,0 3-37 0,-1-2-28 16,-1 2-29-16,-2 2-54 0,2 2-9 16,-2 2 30-16,2 4 52 0,-8 0 59 0</inkml:trace>
  <inkml:trace contextRef="#ctx0" brushRef="#br0" timeOffset="-29887.74">15871 13743 75 0,'4'5'297'16,"-4"3"48"-16,5-1 38 0,-3 0-43 15,2 0-17-15,0-1-1 0,-2-1 10 0,2-1 14 16,-2 1 5-16,2-4-16 0,0 2-29 16,3-3-38-16,-1 0-48 0,0-3-53 0,4-1-45 15,5-4-38-15,-3-4-31 0,5-1-19 16,-1-3-13-16,1-4-10 0,-1-2-7 0,1-1 0 16,0-1-2-16,-3-2-3 0,-4 1-2 15,-3-1-1-15,-1 2-2 0,0 3 0 0,-6-1-2 16,-2 5-2-16,-2 4-7 0,-2 1-9 15,-1 3-13-15,-3 4-10 0,-4 5-9 0,-3 6-6 16,0 6 2-16,-1 5 8 0,-3 4 10 16,-2 6 10-16,-1 3 14 0,5 4 10 15,-2 4 7-15,1 1 6 0,7 3 16 0,-1 1 22 16,8 1 19-16,-1-1 8 0,7 0 5 16,0-4-1-16,7 1-14 0,-1-5-18 0,2-1-19 15,0-6-8-15,3-5-5 0,3-5-4 16,-1-5-3-16,3-8-2 0,1-2-3 0,7-9-2 15,-1-8-3-15,4-4-3 0,2-7-2 16,-2-7-3-16,4-3-5 0,-2-3-4 16,2-3-2-16,-2-3-1 0,-2 1-1 0,0 0 1 15,-5 1 4-15,-1-1 5 0,0 7 5 16,-9 4 3-16,5 4 4 0,-7 2 2 0,-4 7 1 16,2 2 3-16,-1 5-1 0,-5 3 3 15,2 1 0-15,0 2 0 0,-4 2 0 16,0 4 3-16,0 4-2 0,-4 2-1 0,0 2 1 15,2 3 1-15,-5 1-2 0,-1 5 0 16,2-2 0-16,2 2 2 0,-2 1-1 0,-1 0 0 16,3-2 4-16,-2 1 0 0,0-3-2 15,6 2-2-15,-4-3-1 0,4-1 0 16,0-1 0-16,-2-2 0 0,2-2 0 0,2 1 6 16,-2-4 2-16,4 1-1 0,2-1 4 15,0 1 1-15,5-1 3 0,-1-1-2 0,0 2-1 16,1-1 0-16,-1 2-1 0,-2-1-3 15,2 2-4-15,1-1 1 0,-1 2-4 0,-4-1-1 16,1 0-3-16,-3 3 3 0,2-2 0 16,-6 2-3-16,0 1-3 0,0 2-7 0,-2 0-18 15,-6 4-39-15,1-2-64 0,-3 1-79 16,-2 1-98-16,-9-1-106 0,4-2-129 0,-5-1-82 16,-5-2 0-16,0-2 49 0,-6-3 82 15,2-3 104-15</inkml:trace>
  <inkml:trace contextRef="#ctx0" brushRef="#br0" timeOffset="-25908.57">16136 13491 63 0,'6'-5'216'0,"0"2"19"0,-2-1-41 16,3 1-38-16,-1 0-23 0,-2 0-6 0,0-1 6 16,-2 4 2-16,2-1 17 0,-2-2 7 15,-2 3 11-15,0-3 6 0,5 3 15 0,-5 0 14 16,0-1 15-16,4-1 10 0,-4 2 9 16,2-1 4-16,-2 1-7 0,0 0-18 15,0-2-26-15,0 1-22 0,0 1-29 0,-2-2-30 16,-2-1-24-16,-1 1-20 0,-3-2-17 15,0 1-13-15,-5-1-10 0,-1 0-5 0,2 1-4 16,-5-1-3-16,1 1 1 0,-5 2 0 16,2-2-1-16,-1 3-2 0,-1 0 2 15,2 3-4-15,-1-2-3 0,-1 2-1 0,0 3-1 16,5 0-1-16,-1 2 0 0,-1 1 0 16,1 1-2-16,1 2 2 0,-3 0 0 0,7 3-2 15,-5 2 1-15,7-1 1 0,-3 2-1 16,3 0-1-16,0 2-1 0,-1-1 2 15,5-1-2-15,2 2-1 0,-2-2 0 0,0 0 1 16,1-1-1-16,5-1 0 0,0 0 1 16,-2-1 1-16,4 1-1 0,-2-5 1 0,0 3 0 15,5-4-2-15,1 1 2 0,0-2-1 16,-2 0 1-16,6-2-2 0,-3 0 1 0,3 0 1 16,2 2-2-16,3-2 1 0,-3 1-1 15,3-1 2-15,-3 2-1 0,-2 0 0 16,3 0 1-16,1 1 2 0,-1 0 1 0,-3 0-1 15,0 2 1-15,3 0 2 0,-3 0-1 16,0 0-1-16,1 2 1 0,-5-3 2 0,0 1 1 16,2 1 2-16,-1-2 0 0,-5-1 2 0,2 0-2 15,-4-1-2-15,-4 1-2 0,2 1-3 16,-2-2-1-16,-3 0-2 0,3 0 1 16,-4-1-1-16,-2 2 0 0,-1-2-2 0,1-1 1 15,-3-3 1-15,-1 3-2 0,2-3 0 16,-3-3 0-16,3 1 0 0,-3-4 0 0,3 1-6 15,-3-1-4-15,3-3-11 0,2 1-9 16,3 0-20-16,-3 0-22 0,4-2-40 16,6 0-65-16,-4-3-84 0,8 3-97 0,-2-2-86 15,8-1-72-15,-1-1-61 0,3-3-45 16,0 2 34-16,3-1 79 0,-3-1 88 0,3 1 87 16</inkml:trace>
  <inkml:trace contextRef="#ctx0" brushRef="#br0" timeOffset="-25252.33">16235 13718 66 0,'0'-4'246'0,"0"3"25"0,0-3-17 16,4 3-28-16,-2 1-31 0,3-1-21 0,-5-1-16 16,6 2-9-16,-2 0-14 0,2 0-10 15,0 0-13-15,5 0-11 0,-5 0-4 0,2-2-13 16,-2 1 0-16,5 1 8 0,-5-1 5 16,6 0-3-16,-1-1-3 0,3 2 3 0,-2-3-7 15,3 1-12-15,-3-1-12 0,5 2-4 16,-1-3-3-16,1 3-13 0,-1-3-4 15,1 4-2-15,-1-3-8 0,-1-1-6 0,1 3-6 16,1-3-5-16,-5-1-3 0,3-1-6 0,-3-1 0 16,-1-1 1-16,-1-1-1 0,0-1 0 15,-3-2 0-15,-1-1-2 16,4-12 1-16,-6 11-5 0,-2 3-3 16,-2-15-6-16,0 13 3 0,0 1 6 15,0 1-1-15,-2 1 1 0,-2 0-1 0,2 3 1 16,-2-2-2-16,0 2-1 0,-2 1-1 15,-1-1 1-15,1 4-5 0,-2-1-4 16,-5 3 2-16,3 2-2 0,-2 3 1 0,-3-1 2 16,-1 7 5-16,-5 2 3 0,4 2 1 0,-5 3 7 15,-1 4-1-15,0 3 4 0,-2 1-1 16,3 4-1-16,1 0 1 0,2 1 0 0,-1 1-3 16,5-2 0-16,7 0 1 0,-2 2-3 15,4-3 0-15,-3-1 1 0,9 0 0 16,0-1-2-16,4-2 4 0,3-3 4 0,3-2 1 15,0-1 4-15,3-3 0 0,3-3 1 16,5-1 3-16,0-4 1 0,1-2 7 16,5-3 1-16,-4-2 2 0,4-2 2 0,0-3-1 15,-5-1-7-15,3-4-7 0,-6 4-9 0,1-2-10 16,1-1-33-16,-4 0-59 0,-1 2-72 16,-3-2-95-16,3 1-107 0,-6 0-144 15,5 1-50-15,-3 3 13 0,-1-3 52 0,-5 5 84 16</inkml:trace>
  <inkml:trace contextRef="#ctx0" brushRef="#br0" timeOffset="-18314.74">4593 11123 6 0,'-4'0'200'0,"4"0"11"0,-4 2-7 16,2-1-12-16,2 1-14 0,0 0 0 0,0-1 12 15,0-1 14-15,0 2 17 0,0-1 23 16,0-1 23-16,0 3 15 0,2-3 9 0,2 5-1 16,2-3-9-16,5 3-20 0,-1 3-31 15,2 1-36-15,3 1-38 0,1 1-30 16,7 4-34-16,4-2-26 0,0 3-14 0,0 2-13 16,6-1-10-16,-4 1-5 0,2 0-4 15,-4-1-3-15,-5-1-11 0,-1-3-9 0,-9 0-6 16,-8-6-5-16,-4-1-8 0,-6-4-14 15,-10-5-15-15,-9-2-18 0,-4-4-22 0,-4-3-21 16,-8-1-22-16,1-4-17 0,-3-1 0 16,-1-1 6-16,5-1 20 0,-2-1 21 0,8 1 27 15,0-1 25-15,6 3 24 0,4 2 13 16,2 1 5-16,9 2 8 0,2 0-1 0,4 5 3 16,6-2 0-16,6 4 0 0,4 3 4 15,2-1 8-15,9 3 18 0,6 2 22 0,2 1 24 16,2 2 24-16,6 1 22 0,-2 2 10 15,-2 1 2-15,5 0 0 0,-5 0-13 16,-6 0-19-16,-3-2-20 0,-7 0-20 0,-5-2-21 16,-6-1-28-16,-8-2-17 0,-8-1-14 15,-6-2-24-15,-11-4-22 0,-4-4-30 0,-5-1-22 16,-5-1-21-16,-4-4-17 0,-3 2-3 16,3-3 9-16,1 1 24 0,3 1 22 15,8 0 23-15,4 1 24 0,4 2 22 0,9 1 14 16,3 1 6-16,9 2 10 0,2 1 4 15,4 1 6-15,8 1 5 0,7 4-1 0,6 1 10 16,3 1 17-16,12 2 22 0,1 3 29 16,2-2 36-16,5 2 36 0,-3 0 21 15,1 0 7-15,-7 0-5 0,0 0-21 0,-8-2-32 16,-6 2-35-16,-3-3-31 0,-9-2-29 0,-7 1-24 16,-8-2-18-16,-2-2-12 0,-11-2-9 15,-4-3-8-15,-6-2-2 0,-6 0-6 0,0-3-6 16,2-1-7-16,-4 2-5 0,0-3-3 15,2 0 3-15,6 1 8 0,4 1 8 16,3 2 12-16,7 1 9 0,3 0 11 0,4 1 7 16,2 4 7-16,8-1 10 0,6 2 8 15,2 1 8-15,3 2 5 0,4 2 6 0,5 0 0 16,3 2 5-16,2 2 2 0,2-2 1 16,-2 4 6-16,-2 0-2 0,0-2-1 15,-7 1-6-15,-3-2-9 0,-9-1-7 0,1-1-15 16,-14-1-12-16,-5-2-26 0,-2-5-37 15,-15-1-63-15,0-4-82 0,-6-2-103 0,0-2-110 16,-4-3-131-16,-1-1-94 0,5-1-15 16,6 1 45-16,-1 0 84 0,7 2 108 15</inkml:trace>
  <inkml:trace contextRef="#ctx0" brushRef="#br0" timeOffset="-17191.43">4116 10624 196 0,'0'0'270'16,"0"-1"26"-16,4-3-48 0,-4 2-56 15,0 0-40-15,2 0-21 0,-2 1-17 0,0-3-6 16,-2 4-7-16,2-3-4 0,-4-1-3 16,-3 2 3-16,3-1 2 0,-2 0 4 0,0-2 4 15,-4 4 1-15,3-2 3 0,-3 3-4 0,0-2-3 16,-1 2-14-16,-1 2-14 0,-3-2-15 15,5 1-15-15,2 2-12 0,-2 0-9 0,-1 0-1 16,-3 2 2-16,8 1-3 0,-7 0 7 16,3 0 9-16,4 1 3 0,-5 2 13 15,5 0 4-15,-2 2 13 0,6 1-6 0,-2 1 6 16,2 1-10-16,2 1-20 0,2 3-4 0,2 1-18 16,2 0-6-16,0 5-11 0,4-1-1 15,1 3-1-15,1-2 0 0,3 0 0 16,1 0 2-16,1-2 0 0,-1 1-3 0,-3-3 0 15,5-2 0-15,-5-4 0 0,3 0 0 16,-5-3-2-16,1-1 4 0,2-4 2 0,-3 0 6 16,-5-5 6-16,6-1 2 0,-3-1-1 15,-3-5 2-15,0-2 0 0,0-2-4 0,-2-2-4 16,-4-5 0-16,7-2-4 0,-7-4 0 16,0-3-3-16,0 0-1 0,-5-1-2 0,3-2 3 15,-2 1 0-15,-2 3 0 0,2-2 6 16,-2 5 7-16,0 1 5 0,1 0 2 15,-1 3 5-15,2 2 3 0,2 0 2 0,-2 5 2 16,2 0 0-16,-2 2 2 0,4 3 0 16,0 0 1-16,0 2-2 0,0-1 1 0,0 2-2 15,0 2-2-15,0-1-7 0,0 1 0 16,0-1-5-16,4 2-2 0,-2 0-3 16,-2 2 0-16,4 1 2 0,2 1-1 0,5 1-3 15,-5 5-1-15,4 2-4 0,0 2-3 16,3 0-4-16,3 3-3 0,-1 1-11 0,-3 0-30 15,5-1-46-15,-3 1-68 0,-1-1-100 16,1-1-116-16,-2-4-115 0,5 0-148 0,-7-3-44 16,3-2 18-16,-3-1 74 0,0 0 103 15</inkml:trace>
  <inkml:trace contextRef="#ctx0" brushRef="#br0" timeOffset="-596.35">17426 14269 142 0,'4'-21'397'0,"-2"5"104"15,-2 2 105-15,4 4-14 0,-2 0-15 0,-2 3-32 16,0 3-64-16,4 3-78 0,-4 2-79 15,4 2-77-15,-4 4-62 0,0 4-41 0,0 2-24 16,0 4-15-16,0 4-17 0,0 0-15 16,-4 7-10-16,4 2-13 0,0 3-9 0,0 5-10 15,4 1-4-15,-1 6-9 0,3 1-6 16,2 2-10-16,-2 3-9 0,5 0-20 0,-5 0-21 16,6-3-24-16,-1-3-30 0,-5-3-32 15,4-3-41-15,-6-6-66 0,2-4-83 16,-6-5-105-16,5-5-88 0,-3-7-93 0,-2-3-87 15,4-7 6-15,-4-6 65 0,0-3 106 16,4-5 111-16</inkml:trace>
  <inkml:trace contextRef="#ctx0" brushRef="#br0" timeOffset="-179.69">17622 14769 285 0,'17'0'403'16,"-1"0"57"-16,7 1 38 0,-2-1-91 0,-1 1-40 15,3-1-27-15,0-1-19 0,-2 0-12 16,5-4-23-16,-3-1-31 0,2-4-33 0,0-1-47 16,0-2-47-16,-3-4-42 0,1-2-38 15,-2-5-19-15,-5-3-14 0,1-2-12 0,-7-1-5 16,-4-3-6-16,-6 2-3 0,0 1-1 16,-6-1-11-16,0 5-16 0,-9 1-21 0,5 4-21 15,-6 3-18-15,-1 3-23 0,5 7-3 16,-9 5 3-16,4 6 14 0,1 5 14 0,-1 9 19 15,1 2 24-15,-1 9 16 0,3 3 15 16,1 5 11-16,1 5 12 0,2 2 14 0,1 3 17 16,3 3 27-16,6-3 31 0,0 2 27 15,4-2 23-15,3 1 7 0,-1-4-9 16,4 0-20-16,0-6-25 0,7-4-30 0,-5-3-24 16,7-6-13-16,-3-4-13 0,3-8-12 15,2-5-14-15,1-7-24 0,3-7-26 0,0-10-35 16,2-5-35-16,-2-4-34 0,2-7-26 15,-3-1-18-15,-3-5-14 0,2 3-12 16,-2-2-13-16,-5 4-15 0,1 2-19 0,-7 7-15 16,2 1-29-16,-1 4-60 0,-3 5-15 15,0 4 16-15,-4 3 37 0,3 1 44 0</inkml:trace>
  <inkml:trace contextRef="#ctx0" brushRef="#br0" timeOffset="132.37">18323 14295 129 0,'0'-11'323'15,"0"2"58"-15,0 3 41 0,2 3-26 0,-2 0-9 16,0 6-6-16,4 1 5 0,-4 6 4 15,0 8-21-15,0 2-32 0,0 3-37 16,4 6-45-16,-2 2-46 0,-2 2-56 0,7 3-39 16,-7 3-31-16,4-1-22 0,0 1-21 0,-2-2-16 15,-2 1-20-15,0-1-17 0,0-2-27 16,0-4-31-16,0-1-49 0,-2-3-64 0,-2-3-80 16,4-3-86-16,-4-3-80 0,4-4-75 15,-3-1-82-15,3-4-44 0,0-2 30 16,0-5 66-16,0-2 90 0,3-3 92 0</inkml:trace>
  <inkml:trace contextRef="#ctx0" brushRef="#br0" timeOffset="313.63">18406 14713 12 0,'10'-15'264'0,"-4"1"40"0,5 3 33 16,-5 1-68-16,0 1-32 0,-2 0-32 15,-4 2-16-15,0 1-6 0,0 0-1 16,-4 3 3-16,-4 0 3 0,-7 2-5 0,-1 2-20 15,-5 0-26-15,-2 3-35 0,-4-2-47 16,-2 5-68-16,-6-3-82 0,2 3-97 0,0-2-112 16,-2 1-151-16,0 1-65 0,2-4-3 15,0 2 39-15,0-2 71 0</inkml:trace>
  <inkml:trace contextRef="#ctx0" brushRef="#br0" timeOffset="8090.8">19809 14407 202 0,'2'-1'272'16,"2"-3"24"-16,1 4-34 0,-3-1-31 16,2-2-4-16,-4 0 11 0,0 2 17 0,0-2 12 15,4 0 4-15,-4-1 3 0,2 2 0 16,-2-1-12-16,-2 0-9 0,2 0-10 15,-4 1-13-15,4 1-23 0,0-3-26 0,-4 4-29 16,2-1-33-16,-3 1-30 0,-1 1-24 16,-4-1-17-16,0 4-16 0,-1 0-11 0,-1 1-8 15,-5 2-7-15,-3 1-16 0,3 0-19 16,1 5-19-16,-5-3-29 0,4 2-24 16,1-1-17-16,5 4 3 0,-1-2 8 0,2-1 18 15,-1 2 23-15,5-1 22 0,2-1 19 16,2 2 13-16,-2-3 7 0,8 3 10 0,-2-2 12 15,2 0 10-15,2 0 10 0,3 0 6 16,-1-1 4-16,2-2 4 0,7 0-1 0,-3-2-4 16,-1-1-3-16,7 1-5 0,-3-4-1 0,-1 2-3 15,5 0 2-15,-2 1-1 0,-3 0-4 16,1 1 2-16,-3 0-3 0,3 4-2 16,-5-2-1-16,-2 0-7 0,1 2-1 0,-5-1-3 15,2 2-4-15,-6 0-4 0,2-1-6 16,-4-1 0-16,-4-1 0 0,-2 0 0 0,-4-1-1 15,-1 0 0-15,-5-5-2 0,4 2-8 16,-5 0-15-16,-4-5-27 0,5 0-42 16,-1 0-55-16,-3-3-70 0,3 0-82 0,5-1-83 15,-3 2-69-15,5-3-54 0,2 1-79 16,-1-3-5-16,9 2 47 0,-2-2 76 0,-2-2 82 16</inkml:trace>
  <inkml:trace contextRef="#ctx0" brushRef="#br0" timeOffset="8820.07">19925 14551 114 0,'0'-3'280'0,"4"0"39"15,-4 3-1-15,4 0-49 0,-2 2-36 0,2 1-15 16,-1 3-3-16,1 0 2 0,-4 2 0 15,6 3-8-15,-6 0-8 0,6 2-14 0,-2 2-20 16,-4 1-21-16,6-2-22 0,-1 2-17 16,1 1-15-16,-2-2-20 0,2 2-14 0,0-2-12 15,-2 0-14-15,3-2-11 0,-3-2-6 16,2-1-6-16,-4-1-4 0,2-3-10 0,-4-2-10 16,4 0-10-16,-4-6-12 0,0-3-11 15,0-2-8-15,0-5 0 0,-4-3 4 0,4-1 8 16,0-4 6-16,-4-1 10 0,4 0 6 15,0 1 8-15,0-2 4 0,4 4 3 16,-4 0 3-16,4 2 0 0,-2 1 3 0,2 3-3 16,3 0 2-16,-1 3 6 0,-2 0-1 15,2 3 0-15,0 0 2 0,3 2 5 0,-3 2-3 16,0 1 2-16,0 1-4 0,5 1 3 16,-5 0-2-16,2 4-6 0,0 1 0 15,3 0 0-15,-1 3 0 0,-4 0-6 0,5 0-2 16,-1 1-6-16,2 2-4 0,-1-1-5 15,-3-2-5-15,0-1 1 0,0 2 3 0,-1-3 7 16,-1-2 2-16,0 1 5 0,-2-5 7 16,0 2 1-16,-2-4-3 0,3-2 1 0,-3-3 2 15,-2-2 1-15,4-2-2 0,-4-5 3 16,0 3-3-16,0-5 1 0,0 2 0 16,4 2 2-16,-4-2 0 0,2 4-3 0,-2 1 3 15,4 2 3-15,-2 2-1 0,6 3-4 16,-1 3 2-16,-1 2 0 0,4 3-8 0,3 5-9 15,-3 0-3-15,0 2-11 0,7 5-27 16,-3-1-39-16,-1 2-46 0,3-1-52 0,-1 1-60 16,-3-4-57-16,0 0-72 0,-1-3-45 15,-1-2 12-15,0-2 32 0,-3-1 53 16</inkml:trace>
  <inkml:trace contextRef="#ctx0" brushRef="#br0" timeOffset="9246.1">20589 14565 49 0,'6'-9'222'0,"4"-2"17"0,-6 4-21 0,2-2-69 15,1 1-40-15,-3 0-24 0,-4 0-14 16,4-2-11-16,-4 2-12 0,-4-2-10 16,4 3-7-16,-6-4-2 0,-1 4-6 0,-1 0-2 15,-2-1-1-15,1 2 7 0,-1 2 1 16,-4 2 5-16,3 2 6 0,-1 5 11 15,0-1 1-15,-3 7 2 0,5 2 0 0,-1 2 1 16,5 3-9-16,0 4-10 0,2-2-9 16,2 3-4-16,2 1-6 0,2 0-5 0,2-1 0 15,2 0 2-15,0 0 0 0,3-2 5 16,-3-2 7-16,4-2 6 0,1-4 10 0,-3-2 10 16,2-4 6-16,0-5 5 0,1-4 3 15,-1-7-1-15,-4-3-3 0,1-8-10 16,-1-2-7-16,-2-3-11 0,0-3-9 0,-4-1-7 15,0 3-5-15,-4-1-5 0,4 5-5 16,0 1 9-16,-4 6 6 0,8 3 4 0,-4 5 0 16,6 5 3-16,-2 5 2 0,2 7-12 15,5 2-5-15,1 6-10 0,-2 3-23 0,1 0-36 16,-1 0-36-16,3 0-37 0,-5-1-46 16,0-4-43-16,-4-4-31 0,2-3-31 0,-1-3-42 15,-3-4-19-15,-2-5 14 0,4-5 30 16</inkml:trace>
  <inkml:trace contextRef="#ctx0" brushRef="#br0" timeOffset="9466.37">20715 14218 70 0,'4'-18'270'0,"2"2"42"0,-2 3 9 0,2 3-36 16,0 2-7-16,3 3-3 0,-3 5 1 15,0 0 6-15,4 7-1 0,-3 2-8 16,3 4-17-16,0 5-16 0,-3 3-19 0,5 5-23 15,-4 2-29-15,-2 3-28 0,7-2-32 16,-5 6-31-16,0-2-36 0,-3 0-46 0,1 0-52 16,2 0-57-16,-2-4-70 0,-4-3-87 15,-2-1-85-15,0-6-59 0,0-6-44 16,-2-3-52-16,-2-9-22 0,2-5 38 0,-2-5 65 16,0-8 71-16</inkml:trace>
  <inkml:trace contextRef="#ctx0" brushRef="#br0" timeOffset="9683.49">20828 14074 182 0,'4'-18'274'16,"3"3"31"-16,3 4-43 0,2 6-32 0,-1 1-9 15,-1 8 8-15,0 1 14 0,3 5 11 16,-3 5 5-16,0 3 0 0,1 6-21 0,1 3-33 16,3 1-41-16,-3 7-36 0,-2-1-37 15,5 4-33-15,-3 1-26 0,1 1-32 16,-3-1-29-16,0 0-42 0,1-3-47 0,-1-1-57 15,-4-4-57-15,0-2-54 0,-1-4-42 16,-3-2-33-16,-2-5-51 0,4-5-19 0,-4-1 21 16,0-3 48-16,0-2 51 0</inkml:trace>
  <inkml:trace contextRef="#ctx0" brushRef="#br0" timeOffset="10406.3">21095 14623 35 0,'8'-4'202'0,"1"1"20"16,-5-2-40-16,6 1-33 0,-4-2-22 15,5 0-12-15,-5 0-11 0,4-2-10 0,-4 1-9 16,5-4-11-16,-5 0-9 0,4 0-5 16,0-3-9-16,-3 0 2 0,3-5-6 0,-4 1-3 15,5-1-9-15,-5-2-4 0,-2 0-5 16,2-2-6-16,-2 1-6 0,-2-1-4 0,-2-1 0 15,0 2-2-15,-2 1-4 0,-2 0-2 16,-2 3-2-16,2 3 0 0,-2 2-2 0,-5 2-1 16,5 4-1-16,0 0 4 0,0 6 0 15,-3 2-5-15,-1 6 5 0,4 6-2 16,0 3-1-16,1 5-1 0,-1 3 0 0,6 5 5 16,0 0-2-16,0 3 4 0,0 3 0 15,6-1 3-15,-1 1 0 0,1-3-5 0,0 0 2 16,2-2-3-16,-2-3-1 0,1-3-2 15,-1-3 3-15,2-2 0 0,0-3 0 16,1-4-2-16,-3-4-1 0,4-1 3 0,-4-7-2 16,7-3 7-16,-5-6 1 0,0-4 8 15,3-5 0-15,-3-1 2 0,0-5-3 0,-4-4-6 16,7-2-5-16,-5-2-2 0,0 1 0 16,0-1 2-16,5 2 4 0,-1 2 0 0,0 0 2 15,3 5 1-15,1 1 0 0,3 4 1 16,-1 5-5-16,1 0 5 0,3 4-1 0,-3 0 1 15,0 1-2-15,-1 2-2 0,1 2 4 16,-5 1-3-16,2-1 1 0,3 2 3 0,-5 0 7 16,-1-1 1-16,-5 2 4 0,4-1-1 15,-6 1-2-15,3 1-7 0,-7 0-4 16,6 0-5-16,-6 0-3 0,0 0-3 0,0 0 1 16,0 0-1-16,0 3 3 0,-2-2-2 15,-2 1-3-15,4 1 3 0,-7-2-1 0,7 0 2 16,-4 3 0-16,2-1 1 0,-2-2-1 15,0 1 1-15,4-2 3 0,-2 1-3 16,-2-1 0-16,4 2 1 0,0-2 0 0,0 1 1 16,-2-1 2-16,2 0-3 0,0 2 4 15,0-1-2-15,0-1 2 0,0 1-1 0,2 1-2 16,-2 0 0-16,0-1-3 0,0 1 0 16,0-1-1-16,0 1-4 0,0-2-5 15,0 0-8-15,0 0-16 0,0-3-19 0,-2 3-26 16,-2-3-32-16,4-2-40 0,0 1-50 15,0-1-83-15,0-3-42 0,0 4-7 0,0-3 17 16,-5 0 37-16</inkml:trace>
  <inkml:trace contextRef="#ctx0" brushRef="#br0" timeOffset="12452">21872 13822 317 0,'13'-10'440'15,"1"0"66"-15,3 3 60 0,-5 0-109 0,2 1-52 16,-3 1-55-16,-5 1-60 0,0-1-46 15,0 2-40-15,-6 1-34 0,-2-2-29 0,-8 0-21 16,0 1-16-16,-7 1-15 0,-6 0-19 16,-3 4-18-16,-5 1-18 0,-3 2-17 0,1 3-15 15,0 3-16-15,2 1-18 0,2 3-8 16,2 2-7-16,7 1-2 0,1 1 8 16,3 3 8-16,1 0 14 0,5 2 8 0,8 1 11 15,-2-1 12-15,4 2 18 0,0-1 12 16,6 1 16-16,-2-2 18 0,6 1 4 0,3-2 6 15,-3-1-2-15,7 0-5 0,-3-3-11 16,5-3-10-16,1-3-10 0,3 1-8 0,-2-2-12 16,6-3-10-16,-5 0-3 0,5 0-7 15,-4-1-4-15,-2 1 0 0,-5 0-4 0,5 1-1 16,-9 1-2-16,3 0 1 0,-7 3-2 16,2 0 3-16,-6 1 1 0,1-1 1 0,-5 3 1 15,-5 0-1-15,1-1 4 0,-2 1-3 16,-4 1-2-16,-7-3-1 0,1-1-8 15,-1 2-11-15,-3-4-13 0,1-4-21 0,-2 2-27 16,1-4-44-16,-3-2-60 0,6-2-85 16,1-4-92-16,-1 0-94 0,3-3-85 0,1-3-99 15,7 0-12-15,2-5 53 0,2 1 89 16,2-4 97-16</inkml:trace>
  <inkml:trace contextRef="#ctx0" brushRef="#br0" timeOffset="12716.29">21992 13848 82 0,'4'-7'323'15,"2"6"46"-15,1 2 46 0,-1 6-36 16,-2 2-44-16,2 3-11 0,-2 5-1 0,3 0 0 16,-1 4-3-16,-2 3-17 0,2 3-29 15,0 5-41-15,-2 1-43 0,3 3-40 0,-1 1-37 16,4 3-37-16,-4 2-32 0,-2-3-20 15,3 4-18-15,1-1-22 0,-6-3-40 0,4 0-49 16,2-2-51-16,-1-1-66 0,-1-3-72 16,0-3-68-16,2-4-36 0,-6-4-25 15,9-5-36-15,-5-4-43 0,0-4 21 0,4-3 50 16,-3-6 58-16,-3-1 63 0</inkml:trace>
  <inkml:trace contextRef="#ctx0" brushRef="#br0" timeOffset="12897.14">22219 14416 162 0,'3'-15'285'0,"-3"0"42"0,0 5-21 16,4-1-31-16,-4 2-20 0,4 1-14 16,-4 1-1-16,0 3-8 0,-4-3-3 0,0 4-13 15,1 1-16-15,-7-2-21 0,-4 4-21 16,1 2-26-16,-7 1-29 0,1 1-28 0,-6 3-23 16,2 0-21-16,1 1-30 0,-1 1-49 0,-2 0-64 15,2 2-76-15,3-1-74 0,3 0-70 16,1 1-56-16,5-3-45 0,1 0-40 15,8-2 21-15,-2 1 46 0,4 0 57 0</inkml:trace>
  <inkml:trace contextRef="#ctx0" brushRef="#br0" timeOffset="13306.14">22325 14422 33 0,'0'2'268'0,"0"1"35"16,0-2 14-16,4 1-53 0,-4-2-35 0,-4 1-13 15,4-1 4-15,0-1 12 0,-2-2 10 16,-2-2 5-16,2-1-11 0,-3-1-24 0,1-4-36 16,-2-1-37-16,6-1-38 0,-4-2-27 15,4-3-26-15,0-1-19 0,4 0-11 0,0-3-7 16,2 2-7-16,5-1-4 0,-5 2-10 15,6-1-16-15,3 2-23 0,-3 0-25 0,-1 2-26 16,-1 2-27-16,2 2-19 0,-1 2-6 16,-1 2 3-16,0 2 14 0,-3 3 16 15,3 0 26-15,-4 3 26 0,4 3 19 0,-3 2 19 16,-3 1 14-16,2 1 21 0,0 4 17 16,2 2 22-16,-1 1 27 0,-1 1 15 0,0 1 9 15,0 0-4-15,-2 1-10 0,3 0-20 16,-3-2-23-16,2-2-21 0,-6-1-34 0,4-4-45 15,-2-1-45-15,-2-4-46 0,0-3-51 16,0-6-52-16,4-6-45 0,-4-4-52 16,0-6-26-16,0-4 5 0,0-5 33 0,-4-1 44 15</inkml:trace>
  <inkml:trace contextRef="#ctx0" brushRef="#br0" timeOffset="13454.74">22505 13930 32 0,'-6'-33'225'16,"3"5"36"-16,-1 0-4 0,0 6-26 15,4 3-12-15,0 2 5 0,0 4 13 16,0 2 5-16,4 4 4 0,0 1-9 0,-1 1-17 15,3 1-37-15,-2 2-38 0,2 1-33 16,0 1-36-16,-2 1-45 0,1 1-60 0,1 2-62 16,-6 1-69-16,6 1-68 0,-2 1-75 0,2 0-90 15,-2 4-60-15,3 1-4 0,-1 0 37 16,-2 3 46-16</inkml:trace>
  <inkml:trace contextRef="#ctx0" brushRef="#br0" timeOffset="14273.74">22585 14134 193 0,'0'-4'252'0,"0"2"0"16,0-1-28-16,-2 2-21 0,2 1-14 0,0 0-8 16,0 0-10-16,0 3-10 0,0 0 2 15,0 3-3-15,2 1 7 0,-2 2 3 16,4 3 1-16,-4 1-1 0,3 3-14 0,1 0-17 16,-4 2-24-16,4 2-30 0,-2-1-27 15,-2 1-19-15,4 1-19 0,-2-2-8 0,-2-1-6 16,4-1-4-16,-4-2-2 0,4-2-1 15,-4-1-4-15,2-4-9 0,-2-2-12 16,0-3-12-16,5-3-12 0,-3-3-11 0,-2-6-10 16,0 0 1-16,4-4 0 0,2 0 5 0,-2 0 3 15,2-1 8-15,5 0 7 0,1 2 5 16,3-1 8-16,-3 3 7 0,4 2 6 0,5 1 8 16,-4 1-2-16,3 0 2 0,-1 1 1 15,0 2-1-15,-1 0-9 0,-1 0-5 16,-1 1 1-16,1 1-3 0,-1-2 0 0,-1 0 1 15,1-3 9-15,-3 0 7 0,-3-1 4 16,-2-4 4-16,-1 2 1 0,-1-2-2 0,-2 0 3 16,-2 2 2-16,-2-2-1 0,0 2 2 15,0-1 4-15,0 1-2 0,-6 1 1 0,6 2-4 16,-4 0 2-16,-3 2-4 0,1 2 2 16,2 1 6-16,-2 4 3 0,0 0 4 15,-1 4 2-15,-1 1 0 0,2 7 0 0,6-2-7 16,-2 2-2-16,2 2-4 0,0-1 0 15,2 1-2-15,2-1 0 0,-2-1 0 16,2-1 1-16,0-2-1 0,3-3 0 0,-5-3 2 16,2 0-1-16,2-5-1 0,-2-1-3 15,2-4-1-15,1-1 1 0,-3-4-3 0,2-1-4 16,-2-2-3-16,-2 0-1 0,2 0-2 16,-4 0-1-16,4 1 0 0,-2 4 3 0,-2-1 4 15,0 3 4-15,5 1 0 0,-3 4 5 16,-2 0 3-16,4 4 8 0,0 1 11 15,-2 4 19-15,2 3 24 0,2 1 24 0,1 5 25 16,-3 2 20-16,2 1 8 0,0 4-4 16,-2 1-17-16,2 3-19 0,5 4-22 0,-5 1-19 15,-2 1-14-15,2-1-12 0,-2 1-9 16,-2-2-4-16,-4-2-4 0,-2-1-10 0,-6-2-9 16,-2 0-14-16,-5-6-19 0,-4-2-26 15,-6-5-39-15,-1-3-49 0,-10-6-58 0,1-4-51 16,-2-3-65-16,-5-6-130 0,5-5-42 15,-2-5 8-15,6-1 38 0,0-4 49 16</inkml:trace>
  <inkml:trace contextRef="#ctx0" brushRef="#br0" timeOffset="14766.99">23857 14020 201 0,'-11'0'319'0,"3"0"60"0,6 0 27 15,-2 0-8-15,-2 0 14 0,6 0 40 16,0-1 35-16,0 1-3 0,4 0-41 0,2 0-62 16,0 0-71-16,9 1-92 0,-3-1-81 15,11 0-54-15,-3 0-35 0,3 0-23 0,4 0-16 16,0-2-11-16,0 0-13 0,-4-3-19 16,3 2-22-16,-3 2-30 0,-2-3-48 0,-5 3-61 15,5 1-95-15,-4 0-114 0,-5 0-107 16,5 1-146-16,-7 1-44 0,0 0 15 0,-4-1 76 15,3 2 119-15</inkml:trace>
  <inkml:trace contextRef="#ctx0" brushRef="#br0" timeOffset="15087.13">23772 13748 18 0,'-6'-3'353'16,"2"-1"92"-16,4 1 91 0,-3 2 12 15,6 1-35-15,1 0-33 0,2 0-45 0,4 1-56 16,1 2-63-16,1 1-63 0,4-2-58 15,5 1-56-15,2 2-49 0,2-2-35 16,2 2-27-16,-3-3-17 0,3-1-19 0,0-1-22 16,0 0-39-16,0 0-66 0,-4-1-100 15,1 1-125-15,-5 0-128 0,2 0-155 0,-1 1-58 16,-3 3 13-16,-1 0 74 0,-3 4 114 0</inkml:trace>
  <inkml:trace contextRef="#ctx0" brushRef="#br0" timeOffset="18153.64">25051 13791 278 0,'0'-3'464'0,"0"1"74"0,5 0 48 15,-5 1-98-15,0 1-92 0,0 1-90 0,-5 3-71 16,3 0-47-16,-2 2-20 0,-2 2-6 15,0 2-3-15,0 1-8 0,-3 2-12 0,3 4-18 16,2-1-19-16,-2 2-20 0,4 2-14 16,-2-1-10-16,-1 1-8 0,5-1 1 0,-2-1-3 15,2 0 2-15,2 0-3 0,-2-1-2 16,5-2-7-16,1 0-5 0,0-2-5 16,4-1-11-16,1-1-10 0,3-4-13 0,-1-1-7 15,3-1-11-15,1-4-9 0,-3-2 0 16,5-7 1-16,-5-4 2 0,3-4 0 0,-5-4 3 15,-2-3 4-15,1-6-4 0,-5-1-4 16,0-2-4-16,-6 1-1 0,-2-1-7 0,-2 4-9 16,-2 2-10-16,-5 2-4 0,7 5-5 15,-4 4-1-15,0 2 8 0,-5 5 10 0,7 3 14 16,-4 2 11-16,0 5 14 0,-1 1 4 16,1 3 7-16,2 1 0 0,-1 2-9 15,3 3-26-15,0 0-42 0,2-1-68 0,2 1-100 16,2-2-101-16,2 1-104 0,2-3-115 15,-2 0-34-15,6 0 28 0,-2-1 82 0,7-3 88 16</inkml:trace>
  <inkml:trace contextRef="#ctx0" brushRef="#br0" timeOffset="18498.71">25442 13908 308 0,'10'7'508'0,"-3"-1"87"15,-1 0 62-15,2-3-84 0,-6 0-108 0,4 0-102 16,-1-3-87-16,-1 0-52 0,-2-3-34 16,-2-4-22-16,-2-3-22 0,-2-4-20 0,-1-2-30 15,3-7-35-15,-4 0-30 0,2-4-23 16,0-2-20-16,4 0-23 0,0-1-23 0,0 0-27 16,8 3-27-16,-2 1-27 0,1 4-27 15,7 2-22-15,-6 2-21 0,7 5-16 16,-3 2-2-16,3 3 7 0,-3 4 23 0,5 3 32 15,-3 4 41-15,-2 2 41 0,5 4 36 16,-1 4 35-16,1 0 35 0,0 5 30 0,-3 0 31 16,3 2 30-16,-5 1 21 0,2 1 6 15,-3 0-12-15,1 3-20 0,-1-1-25 0,-5-3-28 16,4-2-43-16,-4-1-56 0,0-4-73 16,-1-3-84-16,-5 0-90 0,4-6-97 0,-4-5-104 15,2-9-29-15,-2 0 28 0,0-8 59 16,-6-4 78-16</inkml:trace>
  <inkml:trace contextRef="#ctx0" brushRef="#br0" timeOffset="18652.65">25715 13518 261 0,'-6'-23'332'0,"6"5"58"0,-4 3-16 0,8 1-20 15,-4 6-10-15,4-2-3 0,-2 3-8 16,2 3-21-16,0-1-34 0,2 2-46 0,1 1-54 16,-1 1-51-16,0 1-45 0,2 1-44 15,3-1-56-15,-5 2-69 0,0 1-86 0,6 2-99 16,-1 1-92-16,-1-1-77 0,7 5-67 15,-3-2-38-15,-1 3 30 0,3 0 70 0,1-1 77 16</inkml:trace>
  <inkml:trace contextRef="#ctx0" brushRef="#br0" timeOffset="19082.07">26009 13559 63 0,'6'3'231'0,"-2"-3"12"0,0 2-32 16,-2 0-71-16,-2-2-49 0,4 0-30 0,-4-2-12 15,-4 0-3-15,4 2 4 0,-6-3 9 16,2 3 2-16,-2 0 0 0,-5 0-6 15,-1 3-4-15,1 1-7 0,-5 0-4 0,6 3 2 16,-3 1 5-16,-1 2 7 0,7 1 6 16,-3 3 4-16,8-1 1 0,-2 4-6 0,4-1-11 15,6 3-11-15,0-1-11 0,5 1-8 16,-1-3-9-16,0-1-1 0,3-3-7 0,-3-4-4 16,5-4-7-16,-3-2-8 0,-2-5-7 15,1-7-16-15,-5-1-6 0,4-7-3 16,-6-1-5-16,-2-3-1 0,-2-1 6 0,0 1 8 15,-2 1 10-15,2 4 9 0,-8 1 14 16,8 4 27-16,0 3 32 0,0 3 33 0,0 2 28 16,0 6 34-16,8 2 30 0,-6 4 18 15,9 7 12-15,-5 1 10 0,4 6 4 16,3 2 4-16,5 6 4 0,-5 2-5 0,-1 2-12 16,5 4-23-16,-3-1-25 0,3 3-32 15,-5-2-35-15,2 3-32 0,-3-1-23 0,-5-2-15 16,0 0-10-16,-2-4-6 0,-8-1-3 15,-2 0-10-15,-4-5-3 0,-7-3-8 16,-4 0-15-16,-1-7-32 0,-1-2-47 0,-4-5-61 16,0-4-77-16,0-5-76 0,1-2-72 15,3-8-69-15,0-2-106 0,2-4-16 0,1-4 35 16,7 0 60-16,3-3 75 0</inkml:trace>
  <inkml:trace contextRef="#ctx0" brushRef="#br0" timeOffset="19310.66">26252 13455 8 0,'7'0'317'0,"-1"4"44"16,2 7 28-16,0 2-25 0,1 4-77 15,1 4-41-15,-8 1-36 0,4 4-21 0,3 1-15 16,-3 0-25-16,-4 0-35 0,6-2-49 15,-6-2-61-15,2-2-76 0,-2-3-78 0,-2-5-79 16,0-5-84-16,0-8-111 0,-2-3-35 16,-2-7 19-16,4-10 50 0,-6-4 63 15</inkml:trace>
  <inkml:trace contextRef="#ctx0" brushRef="#br0" timeOffset="19477.22">26170 13207 76 0,'0'-9'314'0,"2"5"50"15,4 2 46-15,2 4-44 0,3-1-51 0,-3 4-39 16,2-1-29-16,7 4-35 0,-7-1-38 16,7 1-45-16,-7 0-48 0,2 0-60 0,3 0-69 15,-5-1-78-15,1 1-78 0,-3-1-90 16,2 2-116-16,0 0-58 0,5 2 3 0,-7-1 40 16,3 1 61-16</inkml:trace>
  <inkml:trace contextRef="#ctx0" brushRef="#br0" timeOffset="20084.37">26449 13539 216 0,'4'7'289'15,"-2"0"26"-15,-2 1-44 0,0 1-50 0,4-2-19 16,-4 4 5-16,0-1 18 0,4 5 22 16,-4-2 15-16,0 2 5 0,2 0-16 15,-2-2-31-15,4 2-39 0,-1 1-42 0,-3-3-32 16,4 0-22-16,-4-2-13 0,4-1-2 15,-2-2 12-15,-2-4 8 0,0 1 15 0,4-4-1 16,-2-1-6-16,-2-2-14 0,4-6-19 16,2-4-22-16,-1-5-15 0,-3-1-14 15,6-3-6-15,-2 0-3 0,4 0-4 0,1 2-1 16,-3 2 0-16,11 3-6 0,-7-1-11 16,9 5-23-16,-3 4-37 0,3 1-43 0,2 3-50 15,4 0-44-15,-5 0-41 0,-1 4-23 16,0-2-6-16,-3 2 11 0,1-1 24 0,-7-1 22 15,5-1 28-15,-3-3 29 0,-5 2 30 16,-1-1 27-16,0-4 29 0,0 0 21 0,-1 0 19 16,-1-1 18-16,0-1 11 0,-2 1 6 15,0 0 2-15,-2-3 4 0,2 2 2 0,-1-1 1 16,-3 1-1-16,4-1 2 0,-4 0 2 16,0 2 10-16,0 0 12 0,0 1 11 0,-4 3 13 15,4 1 14-15,-7 0 17 0,5 3 11 16,-8 1 16-16,0 3 15 0,-1 1 14 15,-1 6 3-15,1 0 0 0,-3 3-13 0,8 3-16 16,-5 0-25-16,5 2-21 0,0 2-18 16,2-2-6-16,-2 2-11 0,6 1 0 0,-4-4 9 15,4 0 16-15,0-5 18 0,0-1 24 16,4-3 20-16,-4-1 10 0,4-5-7 16,-2-3-16-16,4-3-24 0,-2-7-25 0,2 0-24 15,1-3-15-15,3-1-9 0,-2 1-3 16,-6 1-3-16,9 1 0 0,-5 2-3 0,0 1-9 15,2 4-20-15,1 1-29 0,-5 1-31 16,6 2-34-16,-4 0-36 0,1 2-39 0,-3 1-31 16,2-3-25-16,-2 0-24 0,-2-3-32 15,2-2-27-15,0-5-11 0,-2-7-12 0,3 0 2 16,-1-7 33-16,-4-3 48 0</inkml:trace>
  <inkml:trace contextRef="#ctx0" brushRef="#br0" timeOffset="20229.44">26926 13134 152 0,'0'-18'270'15,"2"2"10"-15,3 5-19 0,-1 2-33 0,-2 6-48 16,4 3-41-16,-2 6-27 0,2 4-20 16,-6 6-15-16,6 7-12 0,-1 4-2 0,1 5-5 15,0 4-19-15,2 3-26 0,3 3-40 16,-3 4-51-16,2 2-66 0,1 0-93 16,1 0-83-16,-2-5-33 0,5 0 3 0,-5-7 28 15</inkml:trace>
  <inkml:trace contextRef="#ctx0" brushRef="#br0" timeOffset="21123.57">27451 13087 163 0,'0'-4'490'0,"0"1"88"16,0 3 62-16,0 0-14 0,4 4-118 15,-4 2-108-15,7 2-86 0,-7 2-51 16,8 2-36-16,-8 5-26 0,2 1-26 0,4 1-34 16,-2 2-33-16,3 0-32 0,3 2-24 15,-4-3-18-15,4 5-8 0,-3-4-11 0,3 0-1 16,0-3 1-16,1-2 1 0,-5-3 2 15,0-3 1-15,4-3-2 0,-3-4-9 16,-3-5-6-16,6 0-6 0,-4-7-7 0,0 0-4 16,1-3-1-16,-3 0 6 0,2-1 1 15,2 2-1-15,-6 0 3 0,2 2 4 0,-1 2 3 16,1 2 0-16,0 1 3 0,2 1 3 16,0 3 2-16,0 1-1 0,5 2-1 0,-1 5-1 15,2-1-2-15,3 5-2 0,-3 0-1 16,5 2-1-16,-3-1 5 0,-1 1 1 0,3-2 1 15,-5-2 0-15,3 0 2 0,-1-2-6 16,-3-4-6-16,0 0-12 0,1-2-12 16,-3-4-22-16,2-3-21 0,0-3-29 0,5-2-42 15,-3-3-57-15,-1 2-61 0,1-2-59 16,-2-1-57-16,1 1-34 0,-1-1-3 16,0 1 25-16,-1 1 38 0,-1 0 55 0,2 2 63 15,-4-3 55-15,1 4 46 0,3 0 37 0,0 2 39 16,-1 0 32-16,-1 3 38 0,-2 0 27 15,0 1 28-15,0 0 23 0,3 1 26 16,-3 2 23-16,0 0 8 0,0 2 4 0,-1 1-1 16,-1 0-9-16,-2 3-19 0,4 1-20 15,-2 2-23-15,0 2-20 0,-2-2-15 0,4 0-14 16,-6-2-34-16,5-1-49 0,-1-1-47 16,-4-4-49-16,2-2-55 0,-2-8-63 15,4-5-62-15,-2-6-34 0,2-3 3 0,-4-4 22 16,4-5 41-16</inkml:trace>
  <inkml:trace contextRef="#ctx0" brushRef="#br0" timeOffset="21310.36">28152 12838 142 0,'4'-18'293'0,"-2"3"46"15,2 4-4-15,1 2-29 0,-3 6-22 0,4-1-9 16,-2 3-3-16,0 2-5 0,-2 3-13 0,4 1-16 16,-1 4-14-16,1 4-16 0,-2 5-15 15,2 1-16-15,0 8-20 0,-2 1-19 16,7 5-30-16,-5 3-30 0,0 2-35 0,4 1-50 15,-3-1-63-15,1 0-82 0,-2-2-99 0,0-1-103 16,1-6-90-16,-1-1-79 0,4-7-70 16,-4-6 11-16,5-5 64 0,-3-5 81 15,-2-5 89-15</inkml:trace>
  <inkml:trace contextRef="#ctx0" brushRef="#br0" timeOffset="21474.56">28348 13116 221 0,'0'-15'273'0,"-6"3"28"0,6 0-57 15,-4 1-47-15,-2 1-21 0,-4 1-10 0,-1 0-8 16,-1 1-12-16,-5 2-18 0,1-2-22 16,-7 3-23-16,-2-1-35 0,3-1-39 15,-5 4-47-15,0-2-49 0,0 0-61 0,0-2-82 16,4-1-104-16,3 0-41 0,3-2 3 16,1-2 22-16,7-1 46 0</inkml:trace>
  <inkml:trace contextRef="#ctx0" brushRef="#br0" timeOffset="22111.85">28249 12541 234 0,'13'-3'297'0,"-3"2"37"0,0 4-45 16,-3 1-43-16,-1 4-11 0,2 2 8 0,-6 4 18 16,2 1 25-16,-2 4 18 0,-2 4 7 15,0 3-9-15,0 0-25 0,4 4-34 0,-4 3-40 16,5 1-43-16,-3 3-37 0,6 2-35 15,-6 0-25-15,4 1-25 0,-2 1-16 0,2-3-11 16,1-1-7-16,1-5 3 0,-2-1 2 16,0-6 11-16,-2-2 10 0,3-4 17 0,-7-5 11 15,6-2 7-15,-2-5 0 16,-2-1-6-16,2-3-13 0,0-1-12 0,-2-6-12 16,5 0-11-16,-3-3-3 0,0 2-6 0,-2-1 0 15,6 0-1-15,-2 2 1 0,-3-3-1 16,5 6-1-16,0-2-5 0,0 3-9 15,3 3-14-15,1 2-15 0,0 2-25 0,5 2-42 16,2-1-58-16,-1 5-69 0,3-1-70 16,0 1-58-16,-5-4-39 0,3 1-11 0,-5-4 21 15,-1-3 40-15,1-4 53 0,-6-3 58 16,3-3 47-16,-1-2 43 0,-4-3 35 16,2 0 36-16,-1-2 24 0,-5 2 18 0,2 0 14 15,2 0 13-15,-6 3 13 0,4 0 15 16,0 3 21-16,-4 0 21 0,2 1 20 0,-2 3 14 15,0 1 6-15,0 1 3 0,0 0-4 16,-2 2-1-16,2 3 3 0,-4-1 18 0,0 4 26 16,2-2 38-16,-2 1 34 0,4-1 25 15,0 3 10-15,4-1-12 0,-2-1-28 16,6 1-40-16,-6-2-42 0,5 1-43 0,3-2-28 16,0-3-23-16,3 2-17 0,5-4-16 15,-5-4-16-15,-1-1-13 0,3-4-13 0,-3-3-10 16,-2-5-5-16,-4-2-4 0,3-2 3 15,-7 1-1-15,2 0 1 0,-8 1-5 0,2 3-1 16,-2 1-3-16,-7 1-3 0,5 7-3 16,-6-1-7-16,-7 4-10 0,3 4-15 0,-3 1-20 15,-2 2-15-15,1 5-18 0,-3-1-10 16,2 1-10-16,3 1-4 0,1-2-3 0,3 1-11 16,3-1-29-16,5-1-47 0,4 1-9 15,2-2 11-15,0-1 22 0</inkml:trace>
  <inkml:trace contextRef="#ctx0" brushRef="#br0" timeOffset="22670.63">28909 12934 95 0,'0'-6'256'0,"0"0"32"0,0 3-22 15,0 0-47-15,4 3-38 0,-4 1-24 0,0 3-15 16,2 3-4-16,-2 2 0 0,4 4 4 16,-4 1-2-16,6 2-2 0,-6 2-12 15,6 0-20-15,-1 2-23 0,-1 0-24 0,-2-3-21 16,2 1-17-16,-2-1-7 0,2-2-6 15,2-3 0-15,-2-1-1 0,1-5 0 0,-3-2 0 16,4-5-3-16,-2-6-2 0,2-4-2 16,0-6-5-16,5-1-2 0,-1-1 4 15,-4-2 1-15,5 0 0 0,-1 0 2 16,2 3 0-16,-1 1 2 0,3 5-2 0,-1 0-8 16,-3 3-18-16,4 2-19 0,-5-1-31 0,1 4-33 15,0-2-32-15,1 0-31 0,-5-3-16 16,0 0-7-16,2-3 10 0,-8-5 15 0,2-1 22 15,-2-4 27-15,0-1 27 0,0-1 24 16,0-1 21-16,0-3 15 0,0 5 15 16,4 0 17-16,-1 4 25 0,-3 4 23 0,4 2 27 15,2 5 19-15,4 3 23 0,-4 4 10 0,1 6 2 16,3 0-3-16,-2 4-11 0,0 4-5 16,1 6-6-16,-1 0-14 0,2 4-15 15,-1 4-14-15,-1 3-14 0,2 2-15 0,1 4-19 16,-1-1-21-16,-4 0-32 0,4 0-38 15,-3-3-46-15,-3-2-52 0,-2-4-49 0,6-5-77 16,-6-3-37-16,9-6 1 0,-5-3 24 16,2-7 43-16</inkml:trace>
  <inkml:trace contextRef="#ctx0" brushRef="#br0" timeOffset="22848.83">29405 12894 221 0,'4'-5'301'16,"0"2"22"-16,-2 1-45 0,2 1-86 0,-8 0-48 15,2 1-26-15,-6 1-14 0,0 0 4 16,-9 3 11-16,-4 0 10 0,-6-1 0 16,-4 3-15-16,-4-3-15 0,-6 2-25 0,-5-2-37 15,-3-3-58-15,-9 4-63 0,2-1-66 16,-8 0-94-16,0-2-125 0,-2 3-49 0,0-1 4 16,0 0 29-16,6 1 51 0</inkml:trace>
  <inkml:trace contextRef="#ctx0" brushRef="#br0" timeOffset="23109.99">27689 12667 26 0,'-10'-1'521'0,"-1"1"123"0,9-2 84 16,-2 2 63-16,4 0-106 0,0 2-171 16,0-2-157-16,0 1-112 0,0 2-81 0,0 0-59 15,0 1-57-15,4-1-73 0,-4 1-96 16,0 0-145-16,0 1-159 0,-4-2-196 0,4-2-114 16,0-1-26-16,0 0 43 0,0 0 119 15,4-1 142-15</inkml:trace>
  <inkml:trace contextRef="#ctx0" brushRef="#br0" timeOffset="23782.26">30428 12379 15 0,'-2'-12'548'0,"4"4"170"0,2 1 114 0,-4 1 74 16,4 3-89-16,-2 1-169 0,-2 4-171 16,0 3-153-16,0 2-96 0,0 7-63 0,-2 1-43 15,-2 6-30-15,4 4-25 0,-4 5-16 16,4 4-17-16,0 2-7 0,-2 2-8 0,2 3-11 16,0 0-12-16,0-3-22 0,0 1-26 0,0-4-31 15,0 1-42-15,0-6-51 0,2-3-63 16,-2-2-99-16,4-4-112 0,0-3-104 15,2-4-99-15,1-6-98 0,-1-1-5 0,4-5 74 16,1-7 116-16,1-3 119 0</inkml:trace>
  <inkml:trace contextRef="#ctx0" brushRef="#br0" timeOffset="24099.03">30676 12447 119 0,'2'-12'395'0,"2"3"64"16,-4 3 40-16,0 2-39 0,0 6-105 0,0 3-76 15,-4-1-55-15,-2 5-31 0,4 2-12 0,-6 1-2 16,-1 1-1-16,1 2-7 0,-2-1-11 0,4 1-14 16,-5-1-20-16,5 0-11 0,0 1-15 15,0-3-10-15,1 2-2 0,1-2-2 16,2 0-1-16,-2 0-1 0,8 1-1 0,-2-1-6 16,2 1-6-16,3-2-10 0,1 1-9 0,0 0-9 15,3 0-8-15,-1-2-8 0,4 1-5 16,-5 0-9-16,1-2-3 0,0-2-2 0,3 1-6 15,-5-1-2-15,2-1-10 0,-8 1-8 16,5-2-16-16,-3 1-18 0,0 1-24 0,-2 1-26 16,-2 1-31-16,0 1-31 0,-2 1-40 0,-2-1-47 15,0 1-54-15,-3 0-57 0,1-4-46 16,-4 2-45-16,6-4-71 0,-3-1-27 0,1-4 31 16,0-3 55-16,2-5 74 0</inkml:trace>
  <inkml:trace contextRef="#ctx0" brushRef="#br0" timeOffset="24346.36">30922 12160 165 0,'10'-11'351'16,"1"6"54"-16,-5 2 54 0,4 4-70 16,-4 5-34-16,1 1-24 0,-3 5-7 0,0 5 1 15,-4 3 6-15,2 4-7 0,-2 4-24 0,0 2-28 16,0 5-29-16,0 1-42 0,0 3-45 15,0 1-40-15,0 2-28 0,0 2-22 0,4-2-24 16,-4-1-14-16,0 2-16 0,2-4-22 16,-2-2-31-16,4 1-33 0,-4-6-51 0,0 1-75 15,7-5-98-15,-7-3-113 0,6-4-89 0,-2-1-100 16,2-7-85-16,4-2 3 0,5-8 67 16,-7-6 106-16,2-2 103 0</inkml:trace>
  <inkml:trace contextRef="#ctx0" brushRef="#br0" timeOffset="24534.6">31139 12610 75 0,'0'-13'357'0,"4"2"63"0,-4 2 45 0,0 3-39 15,0 0-56-15,0 0-35 0,-8 2-18 0,2-1 3 16,-5 1 12-16,1-1-6 0,-6 1-21 16,-7 1-41-16,2-1-41 0,-6 4-55 0,5-1-49 15,-7 2-39-15,-2-1-38 0,2 5-56 0,-2-2-89 16,4 3-122-16,0 0-134 0,4 0-141 0,2 3-161 15,3-1-72-15,3 1 8 0,3 0 77 16,2-2 112-16,-1 0 131 0</inkml:trace>
  <inkml:trace contextRef="#ctx0" brushRef="#br0" timeOffset="25045.45">31799 12391 179 0,'0'0'326'0,"4"0"40"16,-4 3 15-16,2-1-65 0,2 0-34 15,-4 3-8-15,6-2-5 0,-6 2 1 0,8 0-7 16,-6 2-10-16,5 0-19 0,1 1-32 0,-6-2-30 16,4 5-29-16,2 0-24 0,-1 1-27 0,-1 1-19 15,0 1-17-15,2 1-18 0,-6 2-11 16,5 1-12-16,-3 1-8 0,-4-1-4 15,6 2-11-15,-6-2-5 0,-2-2-10 0,-2-1-10 16,0 1-9-16,-5-5-18 0,1 1-10 0,-2-3-7 16,-3-3-6-16,1-1-3 0,-3-4 2 15,5-2 12-15,-2-3 10 0,1 0 14 0,1-3 12 16,4-1 13-16,2-1 10 0,2 0 11 16,4 0 4-16,2-2 5 0,2 2 0 0,4-2 3 15,3 2-2-15,5-2-3 0,-1 2-3 16,1 2-2-16,7-2-26 0,-2 3-52 0,0 0-70 15,4 0-81-15,-1 0-95 0,1-2-158 16,0 4-65-16,0-2 4 0,0 1 44 0,-4 2 69 16</inkml:trace>
  <inkml:trace contextRef="#ctx0" brushRef="#br0" timeOffset="26259.79">26498 14171 489 0,'0'20'678'0,"5"4"99"16,-3 6 61-16,2 5-64 0,0 4-194 16,-2 1-173-16,2 3-135 0,2 6-84 0,-6-2-50 15,4 5-36-15,-2-1-29 0,-2 2-23 16,5-3-28-16,-1 0-32 0,-4-4-36 0,2-2-43 16,-2-4-64-16,4-5-99 0,-4-7-136 15,2-4-129-15,-2-4-155 0,4-7-83 0,2-4-1 16,5-7 65-16,3-5 126 0,-1-7 136 15</inkml:trace>
  <inkml:trace contextRef="#ctx0" brushRef="#br0" timeOffset="26668.48">26879 14707 20 0,'6'-9'351'15,"-2"2"49"-15,0 0 31 0,-2 2-25 0,-2 0-96 16,0 1-68-16,0-1-43 0,-2 1-18 15,-6-1 2-15,-2 1 3 0,-3-1-13 0,3 2-26 16,-7 0-27-16,1 0-30 0,-1 3-29 16,1 3-21-16,-5 1-19 0,5 3-6 0,3 2-7 15,-1 3-6-15,-3 3-4 0,7 3-3 16,4 3-4-16,-1 0-6 0,3 2-3 0,4 0-5 16,0 1 2-16,4-1-7 0,3 0 5 15,-1-4 0-15,4-4 3 0,0 0 1 0,1-5 0 16,-1-4 3-16,3-6 0 0,1-6 2 15,-2-3 3-15,-1-7 0 0,1-1 4 16,3-4 2-16,-5-1 1 0,0-1 4 0,-1 2 1 16,-5 2 6-16,2 3 20 0,0 5 28 15,-2 0 35-15,0 4 26 0,-2 1 23 0,3 2 11 16,-3 4-12-16,6 2-25 0,-2 1-37 16,0 5-31-16,5 1-35 0,-1 3-38 15,2 0-37-15,3 3-47 0,-3-2-54 0,5-2-58 16,-1-3-57-16,5-5-48 0,-4-3-14 15,3-3-4-15,-1-8 6 0,1-5 12 0,-3-4-3 16,0-4-4-16,-7-2 5 0,2 1 26 16,-1-1 33-16</inkml:trace>
  <inkml:trace contextRef="#ctx0" brushRef="#br0" timeOffset="26891.88">27141 14497 83 0,'-2'-4'253'0,"-4"1"32"0,-2 3-20 0,2 1-36 15,-1 3-17-15,3 3 0 0,-4-3 20 0,0 4 24 16,1 1 39-16,3 0 22 0,2 1 14 15,-2 2 9-15,2 0-13 0,2 3-31 16,2 2-38-16,2-1-31 0,2 2-41 0,1-2-46 16,3 4-35-16,0-2-25 0,3 0-18 15,3 0-24-15,-5-1-13 0,3-1-10 0,-4-1-11 16,-1 1-14-16,1-2-19 0,-2 2-29 16,1 0-43-16,-5 0-60 0,-4 2-71 0,4-1-82 15,-4-2-80-15,-4 3-63 0,4-7-42 16,-4 0-59-16,2-5-23 0,-5-3 42 15,3-3 71-15,-2-6 75 0</inkml:trace>
  <inkml:trace contextRef="#ctx0" brushRef="#br0" timeOffset="27097.34">27216 14348 202 0,'10'-28'413'0,"2"6"79"0,-1 7 71 15,3 4-52-15,-5 5-51 0,5 3-43 16,-4 6-45-16,1 3-42 0,-3 5-42 0,2 4-48 15,1 6-44-15,-5 0-40 0,4 5-41 16,0 3-36-16,1 3-24 0,-5 0-24 0,4 4-20 16,-3 1-29-16,5 0-38 0,-4 1-58 15,3-1-76-15,-3 1-104 0,2-4-109 0,0-2-98 16,5-4-142-16,-7-6-40 0,3-4 25 16,-5-3 78-16,4-8 104 0</inkml:trace>
  <inkml:trace contextRef="#ctx0" brushRef="#br0" timeOffset="27274.86">27542 14513 172 0,'0'-13'359'0,"0"4"40"0,0 2 30 15,0 0-102-15,-4 6-85 0,4 1-53 16,-6 3-34-16,-4 5-14 0,-3 2-13 16,-7 6-5-16,1-2-14 0,-6 4-28 0,2-1-24 15,-8 1-45-15,7-2-64 0,-12 1-77 16,3-4-82-16,-2-2-110 0,0-3-120 0,0-5-38 15,2-3 13-15,-2-4 47 0,10-4 70 16</inkml:trace>
  <inkml:trace contextRef="#ctx0" brushRef="#br0" timeOffset="27930.34">28098 14056 1 0,'0'-8'469'0,"-2"1"100"0,-2 2 63 0,4-1 38 15,0 2-125-15,0 3-140 0,0-1-115 16,-4 4-58-16,-2 2-18 0,0 4-3 0,1 2-7 15,-3 6-11-15,-2 1-26 0,2 5-37 16,-1 3-40-16,1 0-26 0,2 3-14 0,0 3-6 16,2-1-4-16,4-1 4 0,0 2-1 15,0-3-5-15,0-1-7 0,4-1-3 0,2-2-7 16,0-3-10-16,4-3-20 0,5-4-18 16,-3-2-16-16,5-6-19 0,8-2-20 15,-7-8-23-15,9-4-16 0,0-9-39 0,6-5-48 16,0-8-51-16,0-7-52 0,0-7-44 15,-2-7-26-15,0-4-9 0,-8-5 8 0,-4 2 16 16,-1 1-9-16,-9 3-8 0,-1 3 1 16,-2 5 19-16,-4 4 39 0,-2 6 76 15</inkml:trace>
  <inkml:trace contextRef="#ctx0" brushRef="#br0" timeOffset="28253.84">28458 13732 102 0,'0'-16'220'16,"4"1"64"-16,-4 4 32 0,0 4 12 16,0 2-5-16,0 2-5 0,0 5-1 0,0 1 6 15,0 4 6-15,-4 4 2 0,4 4 3 16,0 2-15-16,0 6-23 0,0 4-35 0,0 5-41 15,0 4-45-15,0 3-47 0,4 4-36 16,0 2-27-16,-2 1-22 0,7 1-13 0,-3 0-14 16,0-3-10-16,0-1-4 0,0-4-4 15,-1-6-6-15,-1-5-9 0,-2-3-8 16,2-5-11-16,-2-3-12 0,-2-5-7 0,4-4 0 16,-4-3 3-16,0-2 9 0,4-4 10 0,-2-6 14 15,-2-3 14-15,0-5 7 0,4-3 2 16,-4-3 3-16,5-4 0 0,-5-1-1 15,0-1-2-15,0 1-2 0,2 3 0 0,-2 1-1 16,4 3 2-16,-2 4 6 0,2 2 4 16,2 4 8-16,0 4 0 0,9 4 0 0,-3 4-8 15,5 1-16-15,-1 7-20 0,5 2-27 16,2 2-33-16,-3 1-48 0,7 1-59 16,-4 0-66-16,4-2-86 0,-4-2-77 0,4-2-62 15,-3-4-83-15,3-4-33 0,-8-3 26 16,6-3 72-16,-9-3 83 0</inkml:trace>
  <inkml:trace contextRef="#ctx0" brushRef="#br0" timeOffset="28638.01">29105 14030 100 0,'8'-7'309'16,"-8"0"41"-16,2 2 26 0,5 2-82 15,-7-2-72-15,4 3-52 0,0-1-34 0,-4 1-23 16,0 1-8-16,-4-1-5 0,0 0-2 15,2 1 4-15,-5 0-1 0,-1-1-9 0,-4 2-26 16,-3 2-17-16,3 2-14 0,-5 1-17 16,-3 5-9-16,1 2-10 0,-2 4 5 15,1 1 2-15,-1 4-3 0,4 2-1 0,5 2-4 16,0 1 1-16,1 2-1 0,3-1 2 16,2 0 0-16,4-1 0 0,-2-4 0 0,4-2 0 15,0 0 0-15,0-8-3 0,4-1 0 16,2-5-1-16,0-6 2 0,9-3-1 0,-7-5 2 15,2-8-1-15,5-2 2 0,-7-1 3 16,6-5 0-16,-7-1-2 0,3 4 1 16,-4-1 3-16,0 4 12 0,3 4 21 0,-7 3 26 15,6 2 21-15,-6 0 14 0,2 7 2 16,-2 2-12-16,7 2-14 0,-3 2-36 0,0 3-46 16,0 4-50-16,0 3-52 0,3 0-61 15,1 4-83-15,-4-1-69 0,4 1-79 0,-1-3-72 16,5 0-10-16,-1-1 30 0,-3-4 60 15,0 1 68-15</inkml:trace>
  <inkml:trace contextRef="#ctx0" brushRef="#br0" timeOffset="29138.84">29252 14316 276 0,'0'2'354'0,"4"-1"27"15,-2-1-21-15,-2 0-101 0,0 0-63 0,0 0-48 16,4-3-22-16,-4 0-9 0,-4-2-5 0,4-5-3 15,0-1-10-15,-2-4-20 0,-2-5-20 16,4-2-19-16,-2-3-17 0,2-5-7 16,2-2-9-16,4-2-1 0,-2-1-2 0,11 1-4 15,-7-1 0-15,6 2-1 0,3 0-2 16,-1 3 3-16,5 1 0 0,-2 6 0 16,6 0-1-16,-7 2 1 0,7 5 2 0,-6 1 5 15,1 1 8-15,1 5 6 0,-5 2 12 16,-3 1 9-16,1 1 10 0,-1 1-2 0,-7 2 3 15,4 1-9-15,-4 1-9 0,-1 0-11 0,-3 0-10 16,-2 1-4-16,0 2-7 0,-2 4-1 16,-5-2-1-16,-1 4 1 0,2 0 0 15,-4 3-2-15,1-1 0 0,-1 0 0 0,2 3 1 16,-5 0-1-16,7-1 0 0,0 1 0 16,-4-1 0-16,1 1-1 0,7-1 0 0,-2-1 0 15,2 0 2-15,-2 0 7 0,4 0 12 16,4 2 15-16,-2-4 13 0,4 1 19 0,-2 0 15 15,7 0 6-15,-1 0 6 0,0-1-7 16,3-1-7-16,-3-1-15 0,0 0-15 16,-3 0-10-16,5 0-11 0,-4-1-11 0,-1-1-7 15,-5 1-3-15,2 1-5 0,0-2-8 16,-4 3-7-16,-4 0-11 0,0 2-14 16,-3 1-21-16,-3 0-27 0,-2 3-37 0,-1 1-48 15,-5 0-53-15,1 2-61 0,-1 0-64 16,1 0-95-16,-4 0-63 0,1-2 1 0,1 0 37 15,-2 1 61-15</inkml:trace>
  <inkml:trace contextRef="#ctx0" brushRef="#br0" timeOffset="39845.05">17645 16624 207 0,'0'1'350'0,"0"1"53"0,-2 1 24 15,2-2-48-15,0 1-32 0,-4 0-12 0,4 1 5 16,0 0 9-16,0 1 11 0,0 2-10 16,0 2-27-16,0 1-37 0,0 3-44 0,0 1-50 15,4 4-49-15,-2 1-33 0,2 1-21 16,-4-1-12-16,6 3-8 0,0-1-9 0,-1 1-9 16,1-2-10-16,0-1-10 0,2-1-9 15,-2-2-10-15,1-3-12 0,-3-3-12 0,-2-3-7 16,-2-5-5-16,0-5-5 0,0-5-7 15,-2-8 3-15,-2-7-4 0,2-3 1 0,-3-6-7 16,-1-4-4-16,2-4-5 0,-2 1-2 0,2-3-1 16,-2 3 4-16,6 1 4 0,-5 5 8 15,10 2 9-15,-5 3 10 0,6 4 7 0,0 4 6 16,4 3 4-16,-1 3 3 0,-1 5 0 16,6 1 2-16,-1 1 0 0,3 6 0 0,1-2 1 15,-1 4-1-15,3 2 1 0,0 2-1 16,1-1 4-16,3 2-2 0,4 1-1 0,-4-1 2 15,3 2 1-15,-1-1 1 0,0-2 1 16,2-1 0-16,-2 0 1 0,-3-1-2 0,1 1-1 16,-2-3-5-16,2-3-1 0,-3 1 0 0,-3-4-3 15,-1 2-2-15,1-5-1 0,-1-2 0 0,-1-1-3 16,-7 0 0-16,3-3-1 0,-1-2-1 16,-4-1 0-16,-2 1 3 0,-4-3-1 15,0 1-2-15,0 1-8 0,-4 0-6 0,-2 2-9 16,0 0-4-16,-1 3-5 0,-1 5 3 15,0 2 5-15,-2 5 8 0,-5 5 8 16,3 7 8-16,-3 3 4 0,-1 6 8 0,-1 6 5 16,1 2 5-16,3 5 11 0,-1 3 11 0,3 4 10 15,5 1 8-15,0 1 4 0,6 2 1 16,6-1-6-16,0 1-10 0,5-1-12 0,-1 0-11 16,7-4-6-16,-1 0-8 0,1-3-3 15,3-2-2-15,1-7-2 0,-2-2-2 0,1-5-1 16,3-5-5-16,-2-8-2 0,1-4-8 0,-1-6-10 15,0-6-10-15,2-7-11 0,-3-5-8 16,3-7-9-16,-2-8 1 0,-3-2 0 0,5-6 6 16,-4-3 5-16,-7 1 11 0,0-2 7 0,-1 3 10 15,-5 4 7-15,2 3 4 16,-6 6 8-16,2 5 0 0,-4 4 8 0,7 5 2 0,-7 7 5 16,4 0 6-16,-2 6 3 0,-2 7 13 15,4 4 9-15,-4 5 13 0,0 4 8 0,4 4 8 16,-2 5 5-16,-2 3-3 0,4 5-8 0,-2 1-8 15,2 1-12-15,1 1-8 0,1 1-10 16,-2-2-9-16,2 1-6 0,0-1-7 16,1-1-15-16,-1-1-20 0,4-4-31 0,-6-1-51 15,7-3-76-15,-1-3-92 0,-2-3-104 0,3-4-95 16,-1-5-140-16,6-5-40 0,-5-4 27 16,5-4 74-16,-3-4 102 0</inkml:trace>
  <inkml:trace contextRef="#ctx0" brushRef="#br0" timeOffset="40020.86">18807 16627 131 0,'-4'-14'336'16,"4"3"37"-16,-5 2 15 0,5 0-95 0,0 3-88 15,-2 0-47-15,-2 0-17 0,-6 1 7 16,0 0 20-16,-7 1 15 0,-2 3 7 0,-7 1-18 16,-5 1-27-16,-9 2-35 0,3 2-32 15,-6 1-42-15,-1 0-56 0,1 1-71 0,-1 1-85 16,5 0-92-16,0-1-155 0,4 3-85 0,6-2-15 15,8-1 29-15,2 1 65 0</inkml:trace>
  <inkml:trace contextRef="#ctx0" brushRef="#br0" timeOffset="40910.04">18732 16443 212 0,'4'-6'298'0,"-2"0"37"16,-2 1-29-16,5 3-40 0,-5 1-16 0,0 1 7 16,2 1 9-16,2 4 14 0,-4 3 9 15,0 0 8-15,4 4-1 0,-2 4-3 0,-2 1-17 16,4 2-25-16,2 2-28 0,1 3-33 0,1 1-38 16,0 3-36-16,2 1-30 0,5 2-22 15,-3 0-18-15,5-1-14 0,-1-2-11 0,5-1-7 16,-4-1-7-16,3-4-6 0,-1-4-2 15,-5-3-6-15,-1-5 1 0,1-3-5 0,-3-6-2 16,-3-4-2-16,2-6-2 0,0-3-4 0,1-6-4 16,-5-2-8-16,0-1-7 0,-2-1-9 15,3 0-12-15,-1 1-9 0,-2 3-7 16,2 1-2-16,2 4-6 0,1 2-2 0,-1 4-12 16,0 1-7-16,7 4-14 0,-3 2-7 0,2 3 2 15,-1 3 12-15,3 0 21 0,1 4 22 16,-3-2 22-16,3 3 22 0,-5-2 14 0,5 1 3 15,-1 1 8-15,-1-2 7 0,-3 0 14 16,3 0 19-16,-5-3 22 0,-2 0 17 0,3-2 13 16,-7-1 1-16,2-3-7 0,0-1-19 0,-2-4-22 15,-4-2-16-15,5-3-15 0,-5-3-5 0,0-2-7 16,0-3-1-16,-5-1-1 0,5-3-1 0,0-1 0 16,-4 0 0-16,4-1 0 0,0 2 2 15,-2-1 5-15,2 2 9 0,2 4 11 16,-2-1 18-16,4 5 20 0,1 2 13 0,-3 1 6 15,4 2 3-15,2 3-10 0,-2 2-10 0,0 3-16 16,1 0-10-16,1 0-10 0,0 3-4 16,0 2-3-16,1 1-3 0,1 3-2 0,0-1 0 15,-3 3-2-15,3 0-3 0,0 4-2 16,3-2-3-16,-5 0-4 0,2 2-2 0,-1-1 3 16,1 1-3-16,-4-3-2 0,4 0 0 0,-5-3 1 15,1 0-3-15,0-2-1 0,-2-2-1 16,0-1 2-16,-2-2-2 0,-2-1 0 15,6-2 1-15,-6-2 0 0,0-3-1 0,5-2 2 16,-5-2 3-16,0-3 0 0,0 0 2 0,0-2 1 16,0 2 3-16,0-1 1 0,4 2 3 15,-2 0 7-15,-2 3 5 0,6 2 0 0,2-1 1 16,-1 3 2-16,3 3-4 0,0 0-5 0,3 2-7 16,-1 2-3-16,2 2-8 0,-1 1-12 15,3 1-18-15,-1-1-25 0,1 2-47 0,-3-1-86 16,3 1-116-16,-1 2-104 0,1 0-89 15,1 0-119-15,-1 1-69 0,1 0 25 16,4 1 91-16,-5 0 95 0,1-2 98 0</inkml:trace>
  <inkml:trace contextRef="#ctx0" brushRef="#br0" timeOffset="42334.72">21432 16327 484 0,'0'-2'656'0,"0"4"112"0,0 4 75 0,4 2-86 15,-4 3-154-15,0 2-156 0,-4 3-136 16,4 1-98-16,0 1-60 0,0 3-36 0,0-1-30 15,0 3-22-15,0 1-17 0,0-1-17 16,4-1-23-16,-2-1-31 0,2 0-34 0,0-3-50 16,-2-3-80-16,5-1-130 0,-7-5-157 15,4-4-149-15,-4-1-137 0,4-6-46 0,-2-5 35 16,2-4 102-16,-4-2 155 0</inkml:trace>
  <inkml:trace contextRef="#ctx0" brushRef="#br0" timeOffset="42496.74">21399 16194 419 0,'4'-13'570'0,"-2"5"94"0,2 0 74 0,0 2-88 16,-2 2-121-16,3-1-129 0,-3 2-110 15,2 1-84-15,-4 1-70 0,6 0-54 16,-6 1-45-16,6-2-63 0,-2 2-85 0,0 0-122 16,3 0-133-16,-1 0-134 0,0 2-166 15,4-1-53-15,-3 2 25 0,3 2 86 0,0 0 118 16</inkml:trace>
  <inkml:trace contextRef="#ctx0" brushRef="#br0" timeOffset="42824.55">21688 16311 114 0,'4'9'356'0,"0"-2"58"0,-1 2 52 16,1 0-56-16,-4 0-57 0,-4 0-47 15,1 0-31-15,-1 0-24 0,0 0-18 0,-2-1-22 16,0 2-27-16,-5-2-22 0,5 0-34 15,0 0-25-15,-2 1-24 0,2-1-14 0,-5-1-8 16,9 0 1-16,-6 0 2 0,6-2 3 16,-2 0 4-16,4-2 0 0,-2 2-2 0,4-2-3 15,-2 1-4-15,4 0-1 0,2 3-3 0,0-1 1 16,3-1-1-16,-1 2-5 0,6 0-1 16,-3-1-8-16,1 2-7 0,-2-1-6 0,1 2-8 15,-1-1-4-15,-2 1-4 0,-4 0-4 16,7-2-4-16,-5 1-3 0,-2 2-7 0,-2 1-7 15,2-1-12-15,-4 2-12 0,-4-1-22 16,2 1-30-16,-4 0-46 0,-2-2-62 0,-3 1-77 16,-1-1-89-16,-5-2-78 0,1-1-83 0,1-1-100 15,-1-3-9-15,-1-1 47 0,5-1 80 16,-3-2 87-16</inkml:trace>
  <inkml:trace contextRef="#ctx0" brushRef="#br0" timeOffset="43406.42">22091 16173 290 0,'0'21'488'15,"9"3"78"-15,-7 4 57 0,6 4-66 0,-6-1-81 16,4 2-67-16,-2 0-52 0,3 0-36 15,-1-1-28-15,-2 1-27 0,2-5-42 0,2 1-48 16,-8-7-48-16,2-1-40 0,3-6-31 0,-5-4-22 16,-5-5-14-16,3-6-12 0,-2-6-7 15,-2-9-2-15,-2-8-4 0,2-7-8 16,-5-6-12-16,5-7-8 0,0-5-4 0,0-5-8 16,1-4 0-16,1-3 1 0,4-1 9 0,0-2 6 15,4 2 5-15,1 0 6 0,1 7 7 16,0 4 4-16,4 5 5 0,3 7 2 15,1 3 4-15,-1 5 1 0,3 5 3 0,1 3-3 16,1 6 1-16,1 3 1 0,-3 4 0 16,5 3 2-16,0 3 1 0,-3 3 3 0,3 3-3 15,0 4 0-15,-3 4-2 0,-1 2-4 16,-1 2-1-16,-5 5-2 0,3 0-5 16,-8 5-5-16,1 2-10 0,-7 0-14 0,0 1-21 15,-7 2-24-15,-3 1-45 0,0-3-66 16,-7 3-81-16,1-2-90 0,-5 1-88 0,4 0-85 15,1-2-105-15,-1-1-14 0,1 0 47 16,3 1 85-16,3-2 95 0</inkml:trace>
  <inkml:trace contextRef="#ctx0" brushRef="#br0" timeOffset="43840.13">22579 16284 35 0,'6'-8'282'0,"1"1"34"0,1 1 30 0,-6-1-52 16,-2 3-45-16,0 1-18 0,-6-1 2 15,2 1 18-15,-5-2 14 0,-5 5 1 0,1-1-12 16,-1 2-23-16,-3 0-31 0,-3 3-37 0,3 3-33 16,-1 0-32-16,1 4-19 0,-4 3-15 15,9-1-13-15,-7 5-5 0,7 0-4 16,2 3-4-16,3 2 0 0,3-1-4 0,2 2 0 15,-2 0-2-15,8 0-4 0,-2-1-1 0,2-2 1 16,3 0 7-16,-1-5 4 0,4-2 2 16,1-5 4-16,-1-5-5 0,0-4-4 0,3-7-7 15,-3-4-10-15,2-7-7 0,3-4-4 0,-3-5-3 16,3-3-4-16,-3-2-1 0,-2-1 0 16,1 4 0-16,-1 0 5 0,-4 6 8 15,0 5 11-15,5 5 11 0,-5 2 6 0,2 7 1 16,1 4 0-16,-1 7-8 0,0 4-9 0,2 4-6 15,-3 5-7-15,3 2-5 0,-2 3-8 16,1-1-20-16,-5 0-33 0,6-1-42 0,-4-1-48 16,0-4-61-16,3-3-78 0,-7-4-75 15,4-5-57-15,2-6-50 0,-2-6-54 0,1-8-53 16,-1-5 20-16,4-7 59 0,0-4 71 16,3-3 82-16</inkml:trace>
  <inkml:trace contextRef="#ctx0" brushRef="#br0" timeOffset="44028.64">22825 15787 117 0,'6'-15'330'0,"5"8"52"0,-3 7 48 0,0 7-62 16,3 5-40-16,-5 8-22 0,4 3-11 15,-4 7 0-15,-2 5-5 0,3 6-12 0,1 3-24 16,-2 5-32-16,0 2-38 0,1 1-45 16,-1-1-40-16,4 0-43 0,-6-1-47 0,2-4-51 15,-1-3-68-15,-3-3-69 0,2-6-82 16,0-5-82-16,-2-4-69 0,-2-6-80 15,4-9-70-15,2-4 0 0,0-8 44 0,1-5 69 16,3-7 81-16</inkml:trace>
  <inkml:trace contextRef="#ctx0" brushRef="#br0" timeOffset="44202.28">23065 16173 301 0,'8'1'363'15,"0"6"56"-15,-3 6-4 0,5 2-44 0,-4 3-16 16,0 1-10-16,-2 4-7 0,3 1-16 0,-3 1-24 15,-2 2-36-15,-2 0-49 0,4-1-51 16,0-1-53-16,-2-4-65 0,-2 0-76 0,4-3-87 16,-2-4-104-16,3-2-126 0,1-8-141 15,0-4-126-15,2-4-40 0,5-10 27 0,-3-6 72 16,2-3 107-16</inkml:trace>
  <inkml:trace contextRef="#ctx0" brushRef="#br0" timeOffset="44347.41">23139 15877 151 0,'-4'-18'336'16,"2"3"31"-16,2 5 23 0,0 2-95 0,0 1-81 16,0 1-66-16,2 3-41 0,-2-1-30 15,-2 4-21-15,2 0-37 0,-4 0-68 0,4 2-96 16,4 1-142-16,-2 0-76 0,4 2-39 16,5 3-4-16,3 3 40 0</inkml:trace>
  <inkml:trace contextRef="#ctx0" brushRef="#br0" timeOffset="44881.09">23292 16167 15 0,'0'7'459'0,"0"-1"109"0,4 4 80 0,-1 1 67 15,-3 3-108-15,4 1-98 0,-2 1-103 16,-2 2-76-16,0 2-58 0,0 1-44 16,4 1-40-16,-4 1-42 0,0-1-27 0,4 2-25 15,-2-3-18-15,2-1-19 0,0-2-13 0,-4-3-11 16,2-5-11-16,-2 1-7 0,5-5-8 16,-5-2-6-16,2-4-4 0,-2-4-1 0,4-5 4 15,-4-6 0-15,6-9 3 0,0-3-2 0,-2-5 4 16,2-2-2-16,1-2-3 0,-3 0 0 15,2 3 3-15,2 2 2 0,1 5 4 0,-1 5 8 16,0 4 4-16,2 5 0 0,1 5 3 16,5 2-3-16,-1 7-8 0,-3 2-15 15,9 7-16-15,-3 2-17 0,3 6-16 0,-4 4-20 16,5 3-14-16,-1-2-21 0,0 1-25 16,-3-2-47-16,1-2-73 0,-7-3-103 0,5-5-104 15,-5-4-106-15,3-5-129 0,1-6-24 16,-3-4 42-16,5-4 94 0,-5-3 114 0</inkml:trace>
  <inkml:trace contextRef="#ctx0" brushRef="#br0" timeOffset="45761.15">23935 16106 212 0,'6'-5'380'0,"-1"-1"49"0,1 1 39 16,-2 2-103-16,0 0-64 0,-4 2-46 0,2-1-29 15,-4 2-3-15,2 0 10 0,-10 3 14 16,-1 3 5-16,-3 2 4 0,-3 4-18 15,-1 1-29-15,-7 4-41 0,2 2-38 0,0 2-36 16,-1 3-30-16,5 0-22 0,-2 2-14 0,5 1-5 16,3-1-8-16,-1 3-2 0,4-3-6 15,3 0-1-15,3 0-5 0,4-2-1 0,0-1-5 16,0-4-2-16,11-2-7 0,-1-2-2 16,0-7-7-16,7 0-1 0,-1-6-4 0,7-4-1 15,-2-6 1-15,1-5 4 0,5-6 2 16,-2-7 3-16,0-5 3 0,-4-5 5 0,1-5 2 15,-1-6 4-15,0-2 0 0,-9-5 3 0,3-3-1 16,-5-2 0-16,-4 1-1 0,-4 4 0 16,-2 5-2-16,0 5 2 0,-2 4 0 15,-2 8 4-15,4 5 2 0,-2 6 0 0,-2 5 9 16,4 3 6-16,-4 5 4 0,4 2 6 16,0 6 3-16,0 3 1 0,0 7 1 0,4 6-4 15,2 4-4-15,0 6-4 0,5 5-5 16,3 5-5-16,-2 4-5 0,5 3-4 15,-1 1-2-15,1 1-8 0,0 1-15 0,-1-3-27 16,1-1-48-16,-3-3-80 0,-1-1-95 0,1-4-79 16,-2-4-58-16,-1-3-33 0,-5-3 1 15,4-4 36-15,-4-4 60 0,-1-3 43 16,-1-2 32-16,-2-4 37 0,2 0 37 0,-2-1 35 16,-2-2 41-16,0-1 55 0,0 0 59 0,0-1 50 15,0-1 40-15,0 1 34 0,0-2 27 16,0 0 16-16,0-2 13 0,0 1 9 0,0-1 9 15,0-1 7-15,0-3 8 0,-2 0 12 0,-2-3 5 16,4-3-1-16,0-4-13 0,-2-2-22 16,2-2-30-16,0-1-34 0,2-2-35 0,-2 0-30 15,6-1-23-15,-2 0-15 0,2 2-6 16,3 2-6-16,-1 0-5 0,2 2-2 16,1 3 2-16,1 2-5 0,-2 2-2 0,1 1-2 15,3 2-2-15,-2 1-5 0,-1 2-12 16,1 2-10-16,-1 1-14 0,3 2-6 15,-6 2-4-15,3 1 0 0,-3 2 10 0,0-2 11 16,-4 1 12-16,3 1 10 0,-3 1 10 16,-2 0 2-16,2 1 3 0,-4 1 0 0,0 0 1 15,-4 4 2-15,2 1-3 0,-2 0 1 0,-3 3 3 16,3-3 4-16,-2 2 3 0,4 0 3 16,-2-2 4-16,4 1 6 0,0-1 2 15,0-1 1-15,0 0-3 0,0 0 1 0,6-3-2 16,0 2-7-16,-2-4-2 0,7 2-2 0,-5-3 0 15,8-3-4-15,-1 1-2 0,-1-4-4 16,5-2 0-16,-3-1-4 0,-1-2-2 0,3-1-1 16,3-1-1-16,-11-1-3 0,6 1 0 15,-7 0-1-15,3-2-9 0,-4 2-14 0,-6 1-20 16,4 0-15-16,-4 0-18 0,-4 0-18 16,-2 0-9-16,-4 0-6 0,-7 2-11 0,5-1-21 15,-9 0-27-15,0 3-37 0,1-1-53 16,-3 3-65-16,4 0-26 0,-1 1 14 0,5 2 30 15</inkml:trace>
  <inkml:trace contextRef="#ctx0" brushRef="#br0" timeOffset="46817.17">24863 16090 28 0,'-8'11'334'0,"8"-1"60"0,0 4 46 15,0-1-14-15,0 1-81 0,-2 4-40 16,2-4-25-16,-4 3-9 0,4-1 3 0,0 0-3 16,4 0-4-16,-2 1-16 0,-2-1-29 15,4-1-38-15,0 0-40 0,-2-3-42 0,3 0-34 16,-3-3-30-16,-2-2-24 0,4-2-17 0,-4-2-10 15,4-3-6-15,-2-1-2 0,-2-6-1 16,4-4 2-16,-2-3 7 0,2-4 6 0,0-4 2 16,-2-2-1-16,5-2 6 0,-3-1 0 15,-4-2 0-15,4 4-3 0,-2 1 3 16,6 3 1-16,-6 2 1 0,2 2 4 0,-1 4 4 16,1 1 6-16,2 3 5 0,0 1 7 15,-2 2 4-15,2 2 4 0,1 3 0 0,1 1 0 16,-2 1-2-16,6 2-4 0,-1 4-6 15,-1 1-7-15,0 2-3 0,1 6-7 0,1-2-3 16,-1 3-4-16,-1 2-2 0,0 1-1 16,-4-2-1-16,5 0-5 0,-5-3-8 0,0-2-13 15,0-1-30-15,-1-3-34 0,-5-3-41 16,6-1-32-16,-6-2-14 0,4-2 2 16,0-2 17-16,-4-2 30 0,6-2 36 0,0-1 31 15,1 1 30-15,-1-3 21 0,4 1 14 16,5 4 7-16,-3-2 13 0,2 1 5 0,-1 0-7 15,3 2-4-15,1 1-4 0,-1 1 3 16,5 0-2-16,-4 0 8 0,-1 0 12 0,1 0 10 16,-3 0 3-16,-1-2 0 0,3 0-1 15,-1-3-9-15,-3-2-13 0,-2-3-9 16,3-2-6-16,-3-2-6 0,-4-4-2 0,3-2-1 16,-7-1-1-16,2-1-3 0,-4-1 1 15,-4 2 4-15,4 2-2 0,-7 2-5 0,3 2 0 16,-2 3-2-16,-4 5 1 0,-1 4-2 15,-1 4 0-15,2 5 4 0,-7 6 0 0,7 5 8 16,-3 2 0-16,3 4 4 0,0 2 4 16,6 2 11-16,2 0 11 0,2 2 9 15,2-1 5-15,2-1 2 0,2-2-2 0,4-4-6 16,1 1-12-16,1-6-12 0,7-1-8 16,-3-6-6-16,3-1-6 0,-3-7-3 0,5-2-2 15,0-5 3-15,-3-5-1 0,3-1 1 16,-5-3 1-16,1-1-2 0,-7-2-4 0,3 0-4 15,-5 3-5-15,-2 1-2 0,-4 1-5 16,2 5 5-16,1 2 2 0,-3 2 5 0,-2-1 5 16,0 2 11-16,4 3 10 0,-4 0 6 0,0 3 11 15,0 2 12-15,0 4 7 0,0 0 3 16,6 4 6-16,-2 2-3 0,2 2-6 16,0-1-6-16,5 2-8 0,-5 2-10 0,4-1-8 15,1 2-7-15,-1 0-2 0,0 0-8 16,-3 2-12-16,-1-1-20 0,0 1-28 0,-6-4-38 15,0 1-43-15,-2-4-39 0,-6 0-26 16,-5-5-20-16,-3-3-14 0,3-4-16 0,-12-4-26 16,3-4-91-16,-5-6-72 0,0-3-17 0,0-3 9 15,4-2 41-15,1-3 61 0</inkml:trace>
  <inkml:trace contextRef="#ctx0" brushRef="#br0" timeOffset="47719.83">25748 15727 80 0,'4'-11'191'0,"2"0"4"16,3-5-67-16,-7-1-62 0,4-4-32 0,2-3-18 16,0-4 3-16,1-5 11 0,-1 1 20 15,2-4 25-15,5 0 20 0,-5 0 26 0,3 1 23 16,-3 1 17-16,0 2 8 0,-4 6 8 16,1 0 13-16,-1 5 14 0,2 3 20 0,-6 3 18 15,2 3 27-15,-2 3 21 0,2 1 12 16,-4 2-6-16,5 3-19 0,-5 0-35 15,0 3-36-15,-5 3-42 0,-1 3-39 0,-4 5-33 16,0 2-25-16,-3 7-16 0,-3 4-13 16,-5 4-7-16,4 7-7 0,-5 4-6 15,1 8-1-15,-2 3-1 0,-1 7-5 0,5 5 0 16,-2 2 0-16,1 4 3 0,3-1 3 0,5 2 3 16,-3 0 8-16,7-3 4 0,0-1 6 15,1-4 1-15,3-1 4 0,2-2 1 0,4-3 1 16,2-3 1-16,3-2 0 0,3-5 0 15,4-5-6-15,3-3-9 0,2-3-10 0,1-7-13 16,7-6-16-16,0-5-13 0,2-6-18 16,-2-4-21-16,0-2-22 0,0-4-33 0,-7 0-55 15,-1-2-87-15,1-1-133 0,-5 3-138 0,-3-1-184 16,1-1-75-16,-5 2 3 0,0 2 64 16,-4 0 133-16,1 3 149 0</inkml:trace>
  <inkml:trace contextRef="#ctx0" brushRef="#br0" timeOffset="48410.38">26161 16002 151 0,'0'-8'353'0,"5"1"51"15,-1 4 37-15,-2 0-98 0,-2 1-70 0,0 4-56 16,-6 1-38-16,1 4-16 0,-1 1-7 16,-4 2-1-16,0 1 2 0,1-1-7 0,-1 4-6 15,0-2-14-15,-1 0-2 0,1 1 15 16,0 1 24-16,1-3 21 0,1 3 14 15,2 0 6-15,6 1-10 0,-2-1-25 0,2 3-32 16,2 0-31-16,-2-1-25 0,6 2-20 16,4 0-16-16,1-1-13 0,-1 1-5 0,3 0-17 15,-3-2-8-15,4 0-7 0,-5 0-4 0,1-3-3 16,0 1-6-16,-4-3 4 0,3 1-13 16,-3-4-14-16,-4 3-26 0,2-2-23 0,-4 1-33 15,-4 2-35-15,2 1-36 0,-4-1-44 16,-3 3-54-16,3-3-61 0,-4 1-66 0,0-3-61 15,-3-2-109-15,3-3-18 0,0-1 35 0,1-4 66 16,-1-2 84-16</inkml:trace>
  <inkml:trace contextRef="#ctx0" brushRef="#br0" timeOffset="49424.55">26265 15988 97 0,'4'0'351'16,"2"3"65"-16,-2 3 54 0,3 3-36 0,-7 3-55 16,6 1-35-16,-6 3-24 0,0 0-19 15,4 4-15-15,-4-1-16 0,4 1-21 0,-4 1-28 16,0 1-39-16,0 1-33 0,2-1-39 0,-2 1-34 16,4-4-26-16,-2 1-18 0,2-4-11 15,-4-2-9-15,7 1-9 0,-7-7-9 16,0 0-8-16,4 0-8 0,-2-5-6 0,-2-2 1 15,0 1 1-15,4-4 2 0,-4-2 4 0,6-3 8 16,-2-3 5-16,-2-5 2 0,2 0 1 16,3-3 2-16,1-3 2 0,-6 0-2 0,4 2 2 15,-2-2 0-15,0 3 0 0,-1 1 0 16,1 3 0-16,-2 3 2 0,2-1 3 16,2 3-1-16,-2 1-1 0,0 2 2 0,3 2 2 15,-1 1-1-15,0 1-2 0,0 0 0 16,2 4-2-16,1 1 1 0,-1 2-3 15,2 3 0-15,-1 2 0 0,1 3 0 0,0 1-3 16,1 2 2-16,-1 2 0 0,-4-1-3 16,4 2 1-16,-3-2 2 0,-1-1 1 0,0-1 0 15,-2-3 0-15,2-1 0 0,-6-1-3 0,4-2-10 16,1-4-8-16,-5-1-12 0,0 0-8 16,2-4 0-16,-2-3-3 0,4-3 10 0,-2-3 8 15,2-2 8-15,2-2 3 0,5-1-4 16,-1-1-5-16,2 2-7 0,3 1-2 0,-3 1-2 15,9 1 0-15,-5 4 0 0,7 1-1 16,-2 1-2-16,-1 2-8 0,-1 2-4 0,2-1-1 16,1 2 0-16,-5 0 6 0,4 2 5 15,-5-2 10-15,1 0 4 0,-3-2 7 0,-1 0 3 16,-1-3 2-16,-2 0 1 0,1-1 6 16,-5-1-5-16,2-4-4 0,-6 2 0 15,4-1 1-15,-6 1-4 0,0-2 1 0,0 2 5 16,-2 1 7-16,-2 0-2 0,-2 3 4 15,0 0 5-15,0 3 2 0,-9 2 2 16,-1 3-1-16,-1 3 5 0,-4 3 5 0,5 3 7 16,-1 3 7-16,1 1 12 0,3 4 10 15,5 1 1-15,0 3 1 0,4 0-9 0,4 1-6 16,0 1-9-16,0-2-3 0,6-2 4 0,0-1 9 16,-2-3 9-16,2-1 11 0,5-7 1 15,-5-1-5-15,2-4-10 0,1-5-12 0,1-5-15 16,0-7-15-16,3-4-7 0,1-3-2 15,-1-4-8-15,-3 0-1 0,0-1-8 0,5 0-10 16,-9 2-11-16,4 0-11 0,-2 5-14 16,1 2-25-16,-1 1-19 0,0 5-30 0,3 0-35 15,-5 5-42-15,0 1-36 0,4 1-25 16,-3 2-15-16,-1 2-3 0,0-2 11 16,2 1 23-16,-2-1 18 0,1-1 23 0,-3-2 24 15,-2-1 25-15,2-1 34 0,0-3 27 16,-2-1 37-16,2-1 35 0,-2-2 36 15,-2-1 31-15,4-2 19 0,-4 4 20 0,7-3 18 16,-7 4 18-16,4-1 10 0,-4 4 13 0,4 1 14 16,-4 1 13-16,2 2 7 0,-2 0-2 15,0 2-2-15,0 1-11 0,4 1-15 0,-4 4-13 16,0 1-20-16,2 3-10 0,-2 4-17 16,0 3-10-16,0 5 0 0,0 4 1 0,0 3 4 15,0 4-9-15,4 1 1 0,-4 1-5 16,4 0-21-16,-1 2-22 0,1 1-26 0,-2-3-28 15,2-2-35-15,2-5-47 0,-2-5-45 16,-2-4-55-16,2-7-68 0,3-7-67 0,1-7-22 16,0-7 19-16,0-7 37 0</inkml:trace>
  <inkml:trace contextRef="#ctx0" brushRef="#br0" timeOffset="49610.47">27220 15763 245 0,'2'-24'320'16,"2"9"29"-16,-2 4-33 0,6 7-61 0,-1 4-40 15,-1 4-21-15,0 6 3 0,2 3 12 16,-6 5 11-16,5 5 3 0,-3 2-11 16,0 5-24-16,2 5-35 0,-4 2-39 0,2 2-35 15,0 2-33-15,-2 1-36 0,-2-1-55 16,0 0-64-16,0 0-72 0,0-2-88 0,0-3-85 16,0-4-104-16,0-1-55 0,0-7 10 15,5-4 42-15,-5-2 70 0</inkml:trace>
  <inkml:trace contextRef="#ctx0" brushRef="#br0" timeOffset="50036.87">27303 16218 182 0,'4'-3'320'0,"-2"1"25"16,4 2 2-16,4 0-102 0,1 0-54 15,-1 0-37-15,2 0-26 0,5-1-11 0,-3-1-10 16,3-2-8-16,-1-1-16 0,1-2-17 15,-1-1-17-15,1-2-13 0,0-4-14 0,-1 1-7 16,-1-5-7-16,-3 0-5 0,5-2-4 16,-7-1 0-16,4 0-1 0,-7 0-1 15,-1-2-1-15,0 3-1 0,-6 0 0 0,0 1-5 16,0 2 0-16,-2 3-1 0,-2-1 1 16,-2 4-2-16,-1 1-3 0,-1 5 2 0,-4 2 1 15,-3 4 0-15,3 5-4 0,-3 3 2 16,-1 4 7-16,-1 4 1 0,1 4-2 15,5 2 3-15,-1 1 5 0,2 2 2 0,3 3-2 16,3-1 1-16,4 0 2 0,0-1 1 16,4-2-1-16,1-1-1 0,1-4 0 15,0-1 0-15,4-2-2 0,-4-5 0 0,9 0 3 16,-3-5-1-16,1-2 0 0,1-2-2 0,-1-3 0 16,1-3 0-16,-1-2-4 0,3-4 1 15,-1-1-3-15,-3-2-2 0,-2-3-6 16,3-1-16-16,1-4-31 0,-4-2-42 0,3 3-54 15,-3-2-76-15,7 2-99 0,-3 2-43 16,3 3 0-16,-1 1 27 0,3 3 48 0</inkml:trace>
  <inkml:trace contextRef="#ctx0" brushRef="#br0" timeOffset="50835.56">27482 16059 95 0,'7'6'325'0,"-1"-1"35"0,-2 0 15 15,2-2-72-15,-2 0-94 0,2-1-63 0,-6-2-41 16,7 0-26-16,-7 0-7 0,4-2-5 16,0-1-2-16,-4 0 5 0,2-3-1 0,-2 0 2 15,0-3-5-15,4 0-6 0,-2-2-8 16,-2 0-13-16,4-5-11 0,0 0-15 15,3-2-11-15,-1 0-5 0,0-3-5 0,9 0-6 16,-3 2-3-16,4-2-9 0,9 0-23 16,-6 1-35-16,8-1-36 0,0 3-34 0,4 2-42 15,-2-1-41-15,4 2-38 0,0 1-57 16,4-1-9-16,-4 4 11 0,0 0 35 16</inkml:trace>
  <inkml:trace contextRef="#ctx0" brushRef="#br0" timeOffset="51218.44">28235 15418 153 0,'4'-16'231'16,"2"3"-11"-16,-2 3-29 0,-2 1-25 15,-2 3-10-15,0 2-4 0,0 1-2 16,-2 1 4-16,-4 2-1 0,-2 3-2 0,-5 2-5 16,-3 2-12-16,-1 2-14 0,-3 1-12 15,-1 3 4-15,2 1-7 0,-1 3-7 0,-1 1-8 16,2 0-5-16,-1 3-6 0,3 2-14 15,5-2-2-15,-3 2 2 0,5 1 3 16,0 1 8-16,3 1 8 0,5-2 14 0,2 1 26 16,0 0 19-16,2 0 19 0,3-4 9 15,1 1-1-15,0-1-12 0,4 0-27 0,1-3-28 16,1 0-30-16,-2-2-23 0,5-1-17 0,-3-3-11 16,-1 2-8-16,1-3-4 0,-2 2 0 15,1-3 1-15,-1 1 0 0,-4-1 0 16,5 1-2-16,-7 1-4 0,-2-2-1 0,2 4-6 15,-4-1-4-15,0 2-10 0,-6 0-12 16,-3 0-15-16,3 0-28 0,-6 2-34 0,-3-4-54 16,-1-1-66-16,-1-1-63 0,1-4-52 15,-5-6-47-15,5-2-47 0,-1-5-61 16,7-6-36-16,-3-4 16 0,9-7 38 0,-2-2 61 16,6-4 72-16</inkml:trace>
  <inkml:trace contextRef="#ctx0" brushRef="#br0" timeOffset="51431.87">28191 15384 45 0,'19'-12'277'0,"-7"6"40"0,1 6 40 0,-3 4-56 15,0 7-20-15,1 3 6 0,-1 6 10 16,-4 3 15-16,1 4 14 0,-1 3 6 0,-2 4-4 16,2 3-25-16,-6 6-35 0,0 0-43 15,4 5-50-15,-4 1-49 0,2 1-48 16,-2 0-35-16,4 1-34 0,-4-3-42 0,7-1-56 15,-3 0-70-15,0-5-77 0,-2-3-71 0,4-5-67 16,-2-3-43-16,2-6-36 0,5-7-36 16,-5-6-28-16,4-4 22 0,5-8 52 0,-3-5 56 15</inkml:trace>
  <inkml:trace contextRef="#ctx0" brushRef="#br0" timeOffset="51602.41">28506 16023 15 0,'6'-21'218'0,"0"6"26"0,-2 1-21 16,-4 4-36-16,4 2-26 0,-4 4-16 0,-4-1-2 15,0 4 3-15,-8 1 2 0,1 3 6 16,-5 1-7-16,-5 4-12 0,2 1-20 0,-5-1-16 16,-1 2-26-16,-2 2-24 0,-4-2-15 15,4 1-21-15,0 0-34 0,0 2-46 0,5-3-53 16,3 3-66-16,0-3-80 0,3 0-97 16,8 1-31-16,-1-3 6 0,7 3 38 15</inkml:trace>
  <inkml:trace contextRef="#ctx0" brushRef="#br0" timeOffset="51930.84">28473 16134 107 0,'6'7'296'0,"-2"1"29"16,2-1 26-16,-6-1-103 0,6 0-63 0,-6-1-51 15,6-2-34-15,-6-2-23 0,0-1-17 16,0-1-15-16,0-5-7 0,0-5-3 15,0-3-7-15,5-5-4 0,-1-6-8 0,-2-4-6 16,4-4-8-16,4-1-4 0,1-1 0 16,-1 1-2-16,2 0-1 0,-1 6 1 0,3 3 2 15,-1 3 0-15,1 5 2 0,-2 3 0 16,3 2 3-16,-3 5 2 0,-1 2-4 16,1 3 3-16,-2 4-1 0,1 3 4 0,1 4 3 15,-4 3 4-15,1 1 5 0,1 5 2 16,0 2-1-16,-3 1-4 0,3 1-3 0,-4 1-11 15,2-2-16-15,-1-2-29 0,-5-1-38 16,2-4-55-16,2-4-67 0,-2-5-87 0,0-5-58 16,-4-3-12-16,2-9 19 0,-2-6 43 15</inkml:trace>
  <inkml:trace contextRef="#ctx0" brushRef="#br0" timeOffset="52079.44">28776 15589 38 0,'0'-23'225'0,"0"6"23"0,0 2-20 16,2 4-37-16,-2 1-33 0,5 4-20 15,-3 1-9-15,2 4-6 0,0-1-13 0,-2 4-23 16,6-1-22-16,-2 4-16 0,1 1-17 16,-1 0-20-16,0 1-32 0,2 1-38 0,-1 2-51 15,-1 1-67-15,-2-1-85 0,2 2-55 16,-2 0-7-16,-2 0 17 0</inkml:trace>
  <inkml:trace contextRef="#ctx0" brushRef="#br0" timeOffset="52682.09">28886 15799 117 0,'-4'2'273'0,"4"1"29"0,0-1-10 0,0 2-53 16,-2 2-32-16,-2-2-4 0,4 5 12 15,0 0 19-15,-5 0 7 0,5 1-2 0,0 1-17 16,0 0-27-16,0 1-39 0,5-3-36 15,-5 1-30-15,4-1-17 0,-2 2-18 16,2-4-7-16,-2-1-10 0,6-1-3 0,-2-2-10 16,1-5-9-16,-1-2-10 0,4-3-14 15,5-1-12-15,-3-4-9 0,3-2-11 0,-3 1-6 16,4-1-7-16,-1 0-2 0,-3 1 0 16,5 1 2-16,-1 0 6 0,-1 2 7 0,-7 2 3 15,7 1 0-15,-3 1-8 0,-4-1-9 16,1 3-12-16,-1 0-13 0,-6 1-16 0,2 0-4 15,-2-1 7-15,-2 2 16 0,0-3 14 16,0 1 12-16,0-1 20 0,-6 1 14 0,4-1 4 16,-6 4-4-16,1-2 4 0,1 4 2 15,-4 1 2-15,4 3-1 0,-5 2-1 16,7 2 5-16,-2 3 1 0,4 3 4 0,-2 1 0 16,4 2 0-16,0 1 1 0,4 1-1 15,-2 1 0-15,4 0-1 0,5-1 1 16,-1-2 0-16,0-5-1 0,1-1 1 0,-1-6-3 15,-2-3 1-15,2-5-2 0,-3-3 0 0,3-4 3 16,0-3 0-16,-3-2 1 0,-3 1 6 16,2 1 4-16,0 1 30 0,-2 2 50 15,-4 1 54-15,4 4 40 0,-2 3 28 0,3 1 10 16,-5 2-19-16,2 5-39 0,-2 4-42 16,0 2-25-16,0 3-15 0,-2 7-8 15,-3 1-4-15,5 3-6 0,-2 5-10 0,-2 1-15 16,0 1-16-16,2-1-6 0,-2-2-19 15,-2-1-28-15,-1-3-46 0,-3-3-58 0,0-4-67 16,-1-4-66-16,-1-4-61 0,-2-6-72 0,1-7-114 16,-1-5-31-16,5-6 21 0,-1-8 42 15,4-4 61-15</inkml:trace>
  <inkml:trace contextRef="#ctx0" brushRef="#br0" timeOffset="52922.03">29179 15076 89 0,'13'-3'437'16,"10"6"72"-16,3 8 38 0,1 6 22 15,0 6-186-15,4 6-86 0,-2 5-31 0,-2 3-1 16,0 6 7-16,-4 3 9 0,1 4-11 16,-5 0-33-16,-2 3-61 0,-1 4-64 0,-6 1-43 15,-3 3-30-15,-7 1-17 0,-2 5-15 16,-5-2-12-16,-7 3-22 0,-3 1-42 15,-3-1-72-15,-3-1-109 0,-6-1-122 16,-4-3-128-16,-4-3-156 0,-5-3-56 0,-3-3 21 0,-3-3 83 16,-5-4 109-16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3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3 956 0 0,'1'0'192'0'0,"-1"0"0"0"0,0-1 0 0 0,0 1 0 0 0,0 0 0 0 0,0 0 0 0 0,0 0 0 0 0,1 0 1 0 0,-1-1-1 0 0,0 1 0 0 0,0 0 0 0 0,0 0 0 0 0,1 0 0 0 0,-1 0 0 0 0,0 0 0 0 0,0 0 0 0 0,1 0 0 0 0,-1 0 0 0 0,0 0 0 0 0,0-1 0 0 0,0 1 0 0 0,1 0 0 0 0,-1 0 0 0 0,0 0 0 0 0,0 0 0 0 0,1 0 1 0 0,-1 0-1 0 0,0 1 0 0 0,0-1 0 0 0,1 0 0 0 0,-1 0 0 0 0,0 0 0 0 0,0 0 0 0 0,0 0 0 0 0,1 0 0 0 0,-1 0 0 0 0,0 0 0 0 0,0 0 0 0 0,0 1 0 0 0,1-1 0 0 0,-1 0 0 0 0,0 0 0 0 0,0 0 1 0 0,0 0-1 0 0,0 1 0 0 0,0-1 0 0 0,1 0 0 0 0,-1 0 0 0 0,0 0 0 0 0,0 1 0 0 0,0-1 0 0 0,0 0 0 0 0,0 0 0 0 0,0 1 0 0 0,0-1 0 0 0,0 0-192 0 0,4 23 4459 0 0,-7 33-2616 0 0,3-50-1158 0 0,-7 127 1875 0 0,6 17-2560 0 0,7-20-564 0 0,5-1 0 0 0,11 33 564 0 0,-14-102-910 0 0,-5-35-828 0 0,0 0 0 0 0,2-1 0 0 0,0 1 0 0 0,5 7 1738 0 0,-10-31-214 0 0,0 0-1 0 0,0 0 0 0 0,1 0 1 0 0,-1 0-1 0 0,0 0 0 0 0,1 0 1 0 0,-1-1-1 0 0,1 1 0 0 0,-1 0 0 0 0,1 0 1 0 0,-1 0-1 0 0,1-1 0 0 0,0 1 1 0 0,-1 0-1 0 0,1-1 0 0 0,0 1 1 0 0,0 0-1 0 0,-1-1 0 0 0,1 1 0 0 0,0-1 1 0 0,0 1-1 0 0,0-1 0 0 0,0 1 1 0 0,0-1 214 0 0,0 0-213 0 0,0 0 0 0 0,0-1 0 0 0,0 1 0 0 0,0-1 0 0 0,-1 1 0 0 0,1 0 0 0 0,0-1 0 0 0,0 0 0 0 0,0 1 0 0 0,0-1 0 0 0,-1 1 0 0 0,1-1 1 0 0,0 0-1 0 0,-1 0 0 0 0,1 1 0 0 0,0-1 0 0 0,-1 0 0 0 0,1 0 0 0 0,-1 0 0 0 0,1 0 0 0 0,-1 1 0 0 0,0-1 0 0 0,1-1 213 0 0,8-17-1666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4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32 436 0 0,'14'-29'6092'0'0,"-13"28"-5889"0"0,-1 1 0 0 0,1 0 0 0 0,0-1 0 0 0,0 1 0 0 0,0 0 1 0 0,0 0-1 0 0,0 0 0 0 0,0 0 0 0 0,0 0 0 0 0,0 0 0 0 0,0 0 0 0 0,0 0 0 0 0,0 0 1 0 0,-1 0-1 0 0,1 0 0 0 0,0 0 0 0 0,0 1 0 0 0,0-1 0 0 0,0 0 0 0 0,0 1 1 0 0,0-1-1 0 0,-1 1 0 0 0,1-1 0 0 0,0 1 0 0 0,0-1 0 0 0,-1 1 0 0 0,1 0 1 0 0,0-1-1 0 0,-1 1 0 0 0,1 0 0 0 0,0-1 0 0 0,-1 1 0 0 0,1 0-203 0 0,57 62 5229 0 0,-10 9-3301 0 0,-14-8-975 0 0,9 28-953 0 0,-4-1-26 0 0,-5 1 0 0 0,-3 2 0 0 0,-5 1 1 0 0,-4 1-1 0 0,-4 1 0 0 0,-4 0 0 0 0,-5 1 0 0 0,-3 1 0 0 0,-7 69 26 0 0,-3-119-392 0 0,-1 0 0 0 0,-3 0 0 0 0,-2-1 0 0 0,-9 27 392 0 0,11-50-874 0 0,-1 0 1 0 0,0 0-1 0 0,-2-2 1 0 0,-1 1 0 0 0,-1-1-1 0 0,-1-1 1 0 0,-1 0-1 0 0,-1-1 1 0 0,-7 6 873 0 0,15-19-759 0 0,1 0-1 0 0,-2-1 1 0 0,1 1-1 0 0,-1-2 1 0 0,0 0-1 0 0,-1 0 1 0 0,1 0-1 0 0,-1-1 1 0 0,0-1 0 0 0,-1 1-1 0 0,1-2 1 0 0,-1 1-1 0 0,-5-1 760 0 0,-19 1-1582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4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22 500 0 0,'-1'-1'307'0'0,"1"1"0"0"0,-1 0 0 0 0,1 0 1 0 0,0 0-1 0 0,-1 0 0 0 0,1 0 0 0 0,-1 0 0 0 0,1 0 0 0 0,0 0 0 0 0,-1 1 0 0 0,1-1 1 0 0,-1 0-1 0 0,1 0 0 0 0,0 0 0 0 0,-1 0 0 0 0,1 0 0 0 0,-1 1 0 0 0,1-1 0 0 0,0 0 1 0 0,-1 0-1 0 0,1 1 0 0 0,0-1 0 0 0,0 0 0 0 0,-1 0 0 0 0,1 1 0 0 0,0-1 1 0 0,0 0-1 0 0,-1 1 0 0 0,1-1 0 0 0,0 1 0 0 0,0-1 0 0 0,0 0 0 0 0,-1 1 0 0 0,1-1 1 0 0,0 0-1 0 0,0 1 0 0 0,0-1 0 0 0,0 1 0 0 0,0-1 0 0 0,0 0 0 0 0,0 1 0 0 0,0 0-307 0 0,16 12 5499 0 0,32 8-2440 0 0,-30-17-2791 0 0,1 0 0 0 0,1-2-1 0 0,-1 0 1 0 0,0-1-1 0 0,1 0 1 0 0,-1-2-1 0 0,16-2-267 0 0,36-7-147 0 0,32-10 147 0 0,-66 12-108 0 0,38-4-1087 0 0,-9 3-4008 0 0,-25-1-5015 0 0,-36 7 5351 0 0,-5 0 3155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4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66 676 0 0,'-10'-8'1431'0'0,"-11"-10"1834"0"0,15 6 1733 0 0,6 12-4717 0 0,1-1 0 0 0,0 1 0 0 0,-1-1-1 0 0,1 1 1 0 0,-1-1 0 0 0,1 1 0 0 0,0 0 0 0 0,-1-1 0 0 0,1 1 0 0 0,0 0 0 0 0,0-1 0 0 0,-1 1 0 0 0,1 0 0 0 0,0 0 0 0 0,0 0 0 0 0,-1 0 0 0 0,1-1 0 0 0,0 1 0 0 0,0 0 0 0 0,0 1 0 0 0,-1-1 0 0 0,1 0 0 0 0,0 0 0 0 0,0 0 0 0 0,-1 0 0 0 0,1 1 0 0 0,0-1-281 0 0,31 5 1865 0 0,-27-4-1379 0 0,52 8-110 0 0,0-3 1 0 0,0-3 0 0 0,1-1 0 0 0,45-7-377 0 0,-21-3-6443 0 0,56-14 6443 0 0,-115 17-2658 0 0,0 1 0 0 0,1 1-1 0 0,-1 1 1 0 0,1 1 0 0 0,4 2 2658 0 0,-4 1-1788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5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1 652 0 0,'-2'0'307'0'0,"1"0"0"0"0,-1 0 0 0 0,0 0 0 0 0,1 0 0 0 0,-1 0 0 0 0,1 1 1 0 0,-1-1-1 0 0,1 0 0 0 0,-1 1 0 0 0,0 0 0 0 0,1-1 0 0 0,0 1 0 0 0,-1 0 0 0 0,1 0 0 0 0,-1 0 0 0 0,1 0 0 0 0,0 0 0 0 0,0 0 0 0 0,0 0 0 0 0,0 0 0 0 0,-1 0 1 0 0,1 1-1 0 0,1-1 0 0 0,-1 0 0 0 0,0 1 0 0 0,0-1 0 0 0,0 1 0 0 0,1-1 0 0 0,-1 1 0 0 0,1-1 0 0 0,-1 1 0 0 0,1-1 0 0 0,0 1-307 0 0,-16 63 4449 0 0,14-53-3744 0 0,-11 71 1581 0 0,3 1 0 0 0,2 77-2286 0 0,15 171 120 0 0,-1-174 1 0 0,18 355-3511 0 0,-18-457 1316 0 0,0 5-2124 0 0,-10-4-3662 0 0,0-47 5830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30:17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496 142 280 0 0,'14'-6'1987'0'0,"-11"5"-1369"0"0,0 0 0 0 0,0 0 0 0 0,0-1-1 0 0,0 1 1 0 0,0-1 0 0 0,0 0 0 0 0,0 0 0 0 0,0 0 0 0 0,-1 0 0 0 0,1-1-618 0 0,-2 2 129 0 0,0-1-1 0 0,-1 1 1 0 0,1 0 0 0 0,-1-1 0 0 0,0 1 0 0 0,1 0 0 0 0,-1-1-1 0 0,0 1 1 0 0,0-1 0 0 0,0 1 0 0 0,0-1 0 0 0,0 1 0 0 0,0 0-1 0 0,0-1 1 0 0,0 1 0 0 0,-1-1 0 0 0,1 1 0 0 0,0 0 0 0 0,-1-1-1 0 0,1 1 1 0 0,-1 0 0 0 0,0-1 0 0 0,1 1 0 0 0,-1 0 0 0 0,0 0-1 0 0,0 0 1 0 0,0 0 0 0 0,0-1-129 0 0,-2-3 139 0 0,0-1-1 0 0,-1 1 1 0 0,0 0-1 0 0,0 0 1 0 0,0 0-1 0 0,-1 1 1 0 0,0-1-1 0 0,0 1 1 0 0,0 0-1 0 0,0 0 1 0 0,0 1-1 0 0,-1 0 1 0 0,0 0-1 0 0,1 0 0 0 0,-1 0 1 0 0,0 1-1 0 0,-1 0 1 0 0,1 0-1 0 0,0 1 1 0 0,0 0-1 0 0,-1 0 1 0 0,1 0-1 0 0,-1 1 1 0 0,1 0-1 0 0,-1 0 1 0 0,1 1-1 0 0,0 0 1 0 0,-1 0-1 0 0,1 0 1 0 0,0 1-1 0 0,-3 1-138 0 0,-8 2 212 0 0,0 2 0 0 0,1 0 0 0 0,0 1 0 0 0,0 1-1 0 0,1 0 1 0 0,0 1 0 0 0,1 1 0 0 0,0 0 0 0 0,1 1 0 0 0,0 1-1 0 0,0 0-211 0 0,-6 11 103 0 0,1 0 0 0 0,1 1 0 0 0,1 1 0 0 0,1 1 0 0 0,1 0-1 0 0,2 1 1 0 0,0 0 0 0 0,2 1 0 0 0,2 0 0 0 0,0 0 0 0 0,2 1-1 0 0,-2 29-102 0 0,-2 49 74 0 0,5 0 0 0 0,9 106-74 0 0,-3-186-2 0 0,14 204-1220 0 0,23 85 1222 0 0,-29-265-1486 0 0,2 0 0 0 0,9 21 1486 0 0,18 41-7017 0 0,-16-64-520 0 0,-20-45 6249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D434-9897-4A50-800B-5C6EFBF9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76470-0861-4245-AB78-3ED19C1CF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05D9-DCA6-4D9C-9AC5-922509FE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81EC-631F-44F2-B0E5-3E5F565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FAC8-7565-4010-B47B-42E3E5EF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0EF5-F9BE-4C66-BB1E-9261A1FC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4803-5E03-4EFE-83C4-55E98322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128E-FC3C-4F28-A3C0-2134BF2A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F0985-5DBE-41A8-8BF3-AC272C5B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441F-66EA-4BE4-8A0E-A3DB5870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EA6B5-016A-4228-AB66-16D6DA2E4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B0C9D-9F2B-4D9F-89E6-890E0595F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17E4-58EC-4B58-B628-DD4E14FE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D4C9-3603-4C68-844D-C5071546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A542-186F-4358-B3E7-4555A6E5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0D00-F43F-4C0F-A862-55E38C6D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94E3-A41E-408A-8F79-C1266D77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BB7D-41A3-484B-B99E-E270B9A1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F4BC-6466-4BEB-AFCE-7D67B1D3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EFA5-925C-4B45-A078-3E5A1C20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48FF-9930-4EA4-874E-23D065E6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31C4-151C-4943-8B7B-6BDBC76D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85F6-D0CB-4581-8FDA-8F7DAAB8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24AC-D6C4-4144-A335-81BA3D1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E0FB-B29A-4297-8228-23A1A3C4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8709-A731-49C3-A1B8-379E0F85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7365-47CA-430F-AE02-F85EA3136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13B90-06FA-4033-A224-0932BC786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A0968-8586-44E6-BC03-3D354B6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6D4D-17C8-42AA-A357-E3E82558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ACB1-46E2-4090-A37A-AC2BCF3F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3E7B-A2C4-4646-981C-01EAC950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7A5F7-D23F-4080-8DA1-56E6EB80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F24D0-1AD6-41A2-BF86-3F5947BD3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96BDD-BD59-4353-A22A-9D3A94FD6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CE0E7-013D-48C3-AB51-8E3E5FE2E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5C4DA-3338-4DAC-A966-AEC1050B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41DC4-E1C5-46F0-B0B8-008232DB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70529-B8BE-410E-B6C7-2897BED2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6CE-BE78-4743-A772-8844B91E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6D161-87D9-4C3F-89F2-03CE299E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6726E-9E9E-4B6E-BAB9-9F2B1148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FBEC9-2BB3-4A31-B31B-4F0012AB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6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772FC-3C40-44EC-9BD1-DC0E1EBD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08EE8-8B2B-4647-A7FB-1BAE5E81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9FF07-95B3-473C-9071-2170E27B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2578-3689-441C-8346-4AE6AB46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E980-316C-46F2-9DC0-C0586CFD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93753-5FCF-41FE-B483-F3E6C513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BF006-374F-4B52-B4F6-E4E25B02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18837-492C-4D12-8362-FBD8F3B9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18F6-7516-4103-A088-7E26317B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38D0-1E97-4F71-B928-22638CCA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B7942-5BC2-4531-A143-AA0C77BF6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63C0-0A7F-442C-9DC8-953C566AE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FEA2F-25F8-4198-92D4-C3EAC70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11E4F-E2CF-4169-8E16-7F238019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7C4-8B38-4AC7-8DFE-ED839D46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06E91-2DE1-4333-B9AA-63A2C39F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B6895-0519-41D3-B8CD-CFD9F811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6E5-0486-4647-B43E-C7491431E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24E2-CCF6-4B3F-84D6-7E80848A59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E944-95C3-480F-BC26-EEA4A4408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7F1D-2931-42CC-9556-D36FD3E85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D7B57-02C3-47CC-9260-7A3D82E3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7280-6CCD-4866-874F-F40AEF8F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what well-known mathematical function is defined by this recursive definition: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40564F-5F42-4615-B97B-B84E63A36EC5}"/>
              </a:ext>
            </a:extLst>
          </p:cNvPr>
          <p:cNvGrpSpPr/>
          <p:nvPr/>
        </p:nvGrpSpPr>
        <p:grpSpPr>
          <a:xfrm>
            <a:off x="3942143" y="2123920"/>
            <a:ext cx="998640" cy="713880"/>
            <a:chOff x="3942143" y="2123920"/>
            <a:chExt cx="998640" cy="7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3BDFD4C-015C-4B9A-AA05-0FA5ED98474A}"/>
                    </a:ext>
                  </a:extLst>
                </p14:cNvPr>
                <p14:cNvContentPartPr/>
                <p14:nvPr/>
              </p14:nvContentPartPr>
              <p14:xfrm>
                <a:off x="4175423" y="2152000"/>
                <a:ext cx="221400" cy="64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3BDFD4C-015C-4B9A-AA05-0FA5ED9847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66423" y="2143360"/>
                  <a:ext cx="23904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E7AA80-CDF2-4E24-9E85-AA7AEF40F6DF}"/>
                    </a:ext>
                  </a:extLst>
                </p14:cNvPr>
                <p14:cNvContentPartPr/>
                <p14:nvPr/>
              </p14:nvContentPartPr>
              <p14:xfrm>
                <a:off x="3942143" y="2470960"/>
                <a:ext cx="313920" cy="16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E7AA80-CDF2-4E24-9E85-AA7AEF40F6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3143" y="2462320"/>
                  <a:ext cx="331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D400CF-A03E-4D6F-AA3E-8F33048C4CC3}"/>
                    </a:ext>
                  </a:extLst>
                </p14:cNvPr>
                <p14:cNvContentPartPr/>
                <p14:nvPr/>
              </p14:nvContentPartPr>
              <p14:xfrm>
                <a:off x="4394663" y="2146960"/>
                <a:ext cx="183600" cy="690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D400CF-A03E-4D6F-AA3E-8F33048C4C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86023" y="2138320"/>
                  <a:ext cx="20124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832E46-6BB1-4883-9511-166E3C2B7A84}"/>
                    </a:ext>
                  </a:extLst>
                </p14:cNvPr>
                <p14:cNvContentPartPr/>
                <p14:nvPr/>
              </p14:nvContentPartPr>
              <p14:xfrm>
                <a:off x="4681943" y="2330560"/>
                <a:ext cx="42480" cy="36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832E46-6BB1-4883-9511-166E3C2B7A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2943" y="2321560"/>
                  <a:ext cx="60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B5D35B-9F8F-45F3-B8A9-459A3B42DED6}"/>
                    </a:ext>
                  </a:extLst>
                </p14:cNvPr>
                <p14:cNvContentPartPr/>
                <p14:nvPr/>
              </p14:nvContentPartPr>
              <p14:xfrm>
                <a:off x="4787783" y="2123920"/>
                <a:ext cx="153000" cy="690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B5D35B-9F8F-45F3-B8A9-459A3B42DE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8783" y="2115280"/>
                  <a:ext cx="170640" cy="70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296367-E4BB-41E4-8DA2-DE506F05C84B}"/>
              </a:ext>
            </a:extLst>
          </p:cNvPr>
          <p:cNvGrpSpPr/>
          <p:nvPr/>
        </p:nvGrpSpPr>
        <p:grpSpPr>
          <a:xfrm>
            <a:off x="5313743" y="2329120"/>
            <a:ext cx="297720" cy="160200"/>
            <a:chOff x="5313743" y="2329120"/>
            <a:chExt cx="29772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91A89D-203B-4BA3-A976-5D3926192B19}"/>
                    </a:ext>
                  </a:extLst>
                </p14:cNvPr>
                <p14:cNvContentPartPr/>
                <p14:nvPr/>
              </p14:nvContentPartPr>
              <p14:xfrm>
                <a:off x="5313743" y="2460520"/>
                <a:ext cx="227520" cy="2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91A89D-203B-4BA3-A976-5D3926192B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4743" y="2451880"/>
                  <a:ext cx="245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8E340A-0CB5-416C-88F3-124FF41D6769}"/>
                    </a:ext>
                  </a:extLst>
                </p14:cNvPr>
                <p14:cNvContentPartPr/>
                <p14:nvPr/>
              </p14:nvContentPartPr>
              <p14:xfrm>
                <a:off x="5331023" y="2329120"/>
                <a:ext cx="280440" cy="2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8E340A-0CB5-416C-88F3-124FF41D67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22383" y="2320120"/>
                  <a:ext cx="2980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9C18D0-4603-404C-862D-92BA0F9E7032}"/>
                  </a:ext>
                </a:extLst>
              </p14:cNvPr>
              <p14:cNvContentPartPr/>
              <p14:nvPr/>
            </p14:nvContentPartPr>
            <p14:xfrm>
              <a:off x="5881823" y="2196280"/>
              <a:ext cx="31680" cy="58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9C18D0-4603-404C-862D-92BA0F9E70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72823" y="2187640"/>
                <a:ext cx="49320" cy="60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AB17439-7838-4EAE-BAAF-7B27CF7D10E1}"/>
              </a:ext>
            </a:extLst>
          </p:cNvPr>
          <p:cNvGrpSpPr/>
          <p:nvPr/>
        </p:nvGrpSpPr>
        <p:grpSpPr>
          <a:xfrm>
            <a:off x="3761063" y="3275560"/>
            <a:ext cx="1116000" cy="727200"/>
            <a:chOff x="3761063" y="3275560"/>
            <a:chExt cx="1116000" cy="7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54E694-5443-4FB8-B51A-E640B1346AEF}"/>
                    </a:ext>
                  </a:extLst>
                </p14:cNvPr>
                <p14:cNvContentPartPr/>
                <p14:nvPr/>
              </p14:nvContentPartPr>
              <p14:xfrm>
                <a:off x="3991823" y="3275560"/>
                <a:ext cx="196560" cy="670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54E694-5443-4FB8-B51A-E640B1346A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3183" y="3266920"/>
                  <a:ext cx="21420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AB4788-DE9A-4F68-8BC8-2F313F18B071}"/>
                    </a:ext>
                  </a:extLst>
                </p14:cNvPr>
                <p14:cNvContentPartPr/>
                <p14:nvPr/>
              </p14:nvContentPartPr>
              <p14:xfrm>
                <a:off x="3761063" y="3597400"/>
                <a:ext cx="420120" cy="10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AB4788-DE9A-4F68-8BC8-2F313F18B0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52063" y="3588400"/>
                  <a:ext cx="437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D2D490-B20F-49F0-A5FA-205438B3EA3A}"/>
                    </a:ext>
                  </a:extLst>
                </p14:cNvPr>
                <p14:cNvContentPartPr/>
                <p14:nvPr/>
              </p14:nvContentPartPr>
              <p14:xfrm>
                <a:off x="4493303" y="3556000"/>
                <a:ext cx="227520" cy="25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D2D490-B20F-49F0-A5FA-205438B3EA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4663" y="3547360"/>
                  <a:ext cx="245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C10D98-36CD-42DA-A350-8028B9AF9A91}"/>
                    </a:ext>
                  </a:extLst>
                </p14:cNvPr>
                <p14:cNvContentPartPr/>
                <p14:nvPr/>
              </p14:nvContentPartPr>
              <p14:xfrm>
                <a:off x="4730543" y="3482200"/>
                <a:ext cx="146520" cy="48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C10D98-36CD-42DA-A350-8028B9AF9A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1903" y="3473560"/>
                  <a:ext cx="1641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1DE589-E00E-4C17-954D-FD72F7F41CB1}"/>
                    </a:ext>
                  </a:extLst>
                </p14:cNvPr>
                <p14:cNvContentPartPr/>
                <p14:nvPr/>
              </p14:nvContentPartPr>
              <p14:xfrm>
                <a:off x="4337063" y="3375640"/>
                <a:ext cx="298080" cy="62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1DE589-E00E-4C17-954D-FD72F7F41C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8423" y="3366640"/>
                  <a:ext cx="315720" cy="64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A30773-C1B6-492D-A56D-E9DCE7A716C7}"/>
              </a:ext>
            </a:extLst>
          </p:cNvPr>
          <p:cNvGrpSpPr/>
          <p:nvPr/>
        </p:nvGrpSpPr>
        <p:grpSpPr>
          <a:xfrm>
            <a:off x="5213663" y="3518920"/>
            <a:ext cx="233640" cy="131040"/>
            <a:chOff x="5213663" y="3518920"/>
            <a:chExt cx="23364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57D811-A26F-4143-AA14-84EF419FFD3D}"/>
                    </a:ext>
                  </a:extLst>
                </p14:cNvPr>
                <p14:cNvContentPartPr/>
                <p14:nvPr/>
              </p14:nvContentPartPr>
              <p14:xfrm>
                <a:off x="5215463" y="3616480"/>
                <a:ext cx="231840" cy="3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57D811-A26F-4143-AA14-84EF419FFD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6463" y="3607840"/>
                  <a:ext cx="249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291F2A-DDA6-43CE-9D8C-52A480D211CF}"/>
                    </a:ext>
                  </a:extLst>
                </p14:cNvPr>
                <p14:cNvContentPartPr/>
                <p14:nvPr/>
              </p14:nvContentPartPr>
              <p14:xfrm>
                <a:off x="5213663" y="3518920"/>
                <a:ext cx="233640" cy="1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291F2A-DDA6-43CE-9D8C-52A480D211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5023" y="3509920"/>
                  <a:ext cx="2512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A7D152-F314-4A82-86B5-C8B8F38CFCB4}"/>
              </a:ext>
            </a:extLst>
          </p:cNvPr>
          <p:cNvGrpSpPr/>
          <p:nvPr/>
        </p:nvGrpSpPr>
        <p:grpSpPr>
          <a:xfrm>
            <a:off x="5948783" y="3317680"/>
            <a:ext cx="1415880" cy="561600"/>
            <a:chOff x="5948783" y="3317680"/>
            <a:chExt cx="141588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ED29F0-3DC1-47FE-9835-569C1FC4EF44}"/>
                    </a:ext>
                  </a:extLst>
                </p14:cNvPr>
                <p14:cNvContentPartPr/>
                <p14:nvPr/>
              </p14:nvContentPartPr>
              <p14:xfrm>
                <a:off x="5948783" y="3317680"/>
                <a:ext cx="456480" cy="56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ED29F0-3DC1-47FE-9835-569C1FC4EF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9783" y="3309040"/>
                  <a:ext cx="4741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D5CFA0-A7A4-4814-8A4F-EFBB0FCA23F4}"/>
                    </a:ext>
                  </a:extLst>
                </p14:cNvPr>
                <p14:cNvContentPartPr/>
                <p14:nvPr/>
              </p14:nvContentPartPr>
              <p14:xfrm>
                <a:off x="6359543" y="3560680"/>
                <a:ext cx="318960" cy="269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D5CFA0-A7A4-4814-8A4F-EFBB0FCA23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0543" y="3551680"/>
                  <a:ext cx="336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72B66E-83D3-4E00-9C78-C1ED04477ACF}"/>
                    </a:ext>
                  </a:extLst>
                </p14:cNvPr>
                <p14:cNvContentPartPr/>
                <p14:nvPr/>
              </p14:nvContentPartPr>
              <p14:xfrm>
                <a:off x="6873623" y="3545920"/>
                <a:ext cx="242640" cy="2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72B66E-83D3-4E00-9C78-C1ED04477A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4983" y="3537280"/>
                  <a:ext cx="260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E2D012-52C7-476C-8180-A17F2E180237}"/>
                    </a:ext>
                  </a:extLst>
                </p14:cNvPr>
                <p14:cNvContentPartPr/>
                <p14:nvPr/>
              </p14:nvContentPartPr>
              <p14:xfrm>
                <a:off x="7326503" y="3359440"/>
                <a:ext cx="38160" cy="409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E2D012-52C7-476C-8180-A17F2E1802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17863" y="3350800"/>
                  <a:ext cx="5580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56D3FC-850D-41FE-AAD8-AF753EBF0665}"/>
              </a:ext>
            </a:extLst>
          </p:cNvPr>
          <p:cNvGrpSpPr/>
          <p:nvPr/>
        </p:nvGrpSpPr>
        <p:grpSpPr>
          <a:xfrm>
            <a:off x="7740143" y="3374200"/>
            <a:ext cx="233640" cy="335880"/>
            <a:chOff x="7740143" y="3374200"/>
            <a:chExt cx="23364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DE9249-8C7D-4BB7-B84F-3AAEA47863BE}"/>
                    </a:ext>
                  </a:extLst>
                </p14:cNvPr>
                <p14:cNvContentPartPr/>
                <p14:nvPr/>
              </p14:nvContentPartPr>
              <p14:xfrm>
                <a:off x="7867943" y="3374200"/>
                <a:ext cx="38880" cy="335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DE9249-8C7D-4BB7-B84F-3AAEA47863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58943" y="3365560"/>
                  <a:ext cx="56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4FECA1-7CAC-417C-BACA-B3210D9B949A}"/>
                    </a:ext>
                  </a:extLst>
                </p14:cNvPr>
                <p14:cNvContentPartPr/>
                <p14:nvPr/>
              </p14:nvContentPartPr>
              <p14:xfrm>
                <a:off x="7740143" y="3540520"/>
                <a:ext cx="233640" cy="3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4FECA1-7CAC-417C-BACA-B3210D9B94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31503" y="3531520"/>
                  <a:ext cx="251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DE1C54-0F9F-4962-9F30-C25993A54EEF}"/>
              </a:ext>
            </a:extLst>
          </p:cNvPr>
          <p:cNvGrpSpPr/>
          <p:nvPr/>
        </p:nvGrpSpPr>
        <p:grpSpPr>
          <a:xfrm>
            <a:off x="8313983" y="3002680"/>
            <a:ext cx="1550520" cy="964800"/>
            <a:chOff x="8313983" y="3002680"/>
            <a:chExt cx="1550520" cy="9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B27E94-4F3F-46F4-BD39-9E4F0B63B4C7}"/>
                    </a:ext>
                  </a:extLst>
                </p14:cNvPr>
                <p14:cNvContentPartPr/>
                <p14:nvPr/>
              </p14:nvContentPartPr>
              <p14:xfrm>
                <a:off x="8487143" y="3049840"/>
                <a:ext cx="176040" cy="661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B27E94-4F3F-46F4-BD39-9E4F0B63B4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78143" y="3041200"/>
                  <a:ext cx="19368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66F70B-20D0-4DAC-9688-89DD29E9B910}"/>
                    </a:ext>
                  </a:extLst>
                </p14:cNvPr>
                <p14:cNvContentPartPr/>
                <p14:nvPr/>
              </p14:nvContentPartPr>
              <p14:xfrm>
                <a:off x="8313983" y="3424240"/>
                <a:ext cx="339840" cy="8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66F70B-20D0-4DAC-9688-89DD29E9B9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04983" y="3415240"/>
                  <a:ext cx="357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C138EC-94C3-47F6-8A71-885DD8CFF686}"/>
                    </a:ext>
                  </a:extLst>
                </p14:cNvPr>
                <p14:cNvContentPartPr/>
                <p14:nvPr/>
              </p14:nvContentPartPr>
              <p14:xfrm>
                <a:off x="8843543" y="3045520"/>
                <a:ext cx="190440" cy="78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C138EC-94C3-47F6-8A71-885DD8CFF6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34543" y="3036520"/>
                  <a:ext cx="20808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231D02-75DC-422A-BB32-97A45876BE80}"/>
                    </a:ext>
                  </a:extLst>
                </p14:cNvPr>
                <p14:cNvContentPartPr/>
                <p14:nvPr/>
              </p14:nvContentPartPr>
              <p14:xfrm>
                <a:off x="9060263" y="3357640"/>
                <a:ext cx="223560" cy="21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231D02-75DC-422A-BB32-97A45876BE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51623" y="3349000"/>
                  <a:ext cx="241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061F56-C820-43E6-BF37-1863BF9321F9}"/>
                    </a:ext>
                  </a:extLst>
                </p14:cNvPr>
                <p14:cNvContentPartPr/>
                <p14:nvPr/>
              </p14:nvContentPartPr>
              <p14:xfrm>
                <a:off x="9343943" y="3446560"/>
                <a:ext cx="158040" cy="50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061F56-C820-43E6-BF37-1863BF9321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34943" y="3437560"/>
                  <a:ext cx="175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E24F91-7B4E-40F9-AC07-006656105347}"/>
                    </a:ext>
                  </a:extLst>
                </p14:cNvPr>
                <p14:cNvContentPartPr/>
                <p14:nvPr/>
              </p14:nvContentPartPr>
              <p14:xfrm>
                <a:off x="9583343" y="3349360"/>
                <a:ext cx="27360" cy="182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E24F91-7B4E-40F9-AC07-0066561053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74703" y="3340720"/>
                  <a:ext cx="45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B6DCFA-DC6F-47DB-97CA-6683AEC53EF2}"/>
                    </a:ext>
                  </a:extLst>
                </p14:cNvPr>
                <p14:cNvContentPartPr/>
                <p14:nvPr/>
              </p14:nvContentPartPr>
              <p14:xfrm>
                <a:off x="9508823" y="3002680"/>
                <a:ext cx="355680" cy="964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B6DCFA-DC6F-47DB-97CA-6683AEC53E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99823" y="2994040"/>
                  <a:ext cx="373320" cy="9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74B74D3-B4F6-4E16-96D1-1AFD502F3351}"/>
                  </a:ext>
                </a:extLst>
              </p14:cNvPr>
              <p14:cNvContentPartPr/>
              <p14:nvPr/>
            </p14:nvContentPartPr>
            <p14:xfrm>
              <a:off x="639360" y="1481040"/>
              <a:ext cx="11024280" cy="4612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74B74D3-B4F6-4E16-96D1-1AFD502F335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0000" y="1471680"/>
                <a:ext cx="11043000" cy="46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20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292926-CDC3-44A7-B7E6-BF49426F2548}"/>
                  </a:ext>
                </a:extLst>
              </p14:cNvPr>
              <p14:cNvContentPartPr/>
              <p14:nvPr/>
            </p14:nvContentPartPr>
            <p14:xfrm>
              <a:off x="2725200" y="930240"/>
              <a:ext cx="8122680" cy="577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292926-CDC3-44A7-B7E6-BF49426F25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5840" y="920880"/>
                <a:ext cx="8141400" cy="57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36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EA0E32-CAD4-41B0-87D2-D4A6EDC4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2" y="274222"/>
            <a:ext cx="6487430" cy="876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9DE4DC-864C-4AE3-9606-30BF0E58394F}"/>
                  </a:ext>
                </a:extLst>
              </p14:cNvPr>
              <p14:cNvContentPartPr/>
              <p14:nvPr/>
            </p14:nvContentPartPr>
            <p14:xfrm>
              <a:off x="582840" y="212760"/>
              <a:ext cx="11278080" cy="594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9DE4DC-864C-4AE3-9606-30BF0E5839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480" y="203400"/>
                <a:ext cx="11296800" cy="59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8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7FB681-77EF-4834-9903-D7015622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70" y="343098"/>
            <a:ext cx="7220958" cy="323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777A05-3A13-4900-8955-F3AC47C3E5CD}"/>
                  </a:ext>
                </a:extLst>
              </p14:cNvPr>
              <p14:cNvContentPartPr/>
              <p14:nvPr/>
            </p14:nvContentPartPr>
            <p14:xfrm>
              <a:off x="370440" y="39600"/>
              <a:ext cx="11383200" cy="605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777A05-3A13-4900-8955-F3AC47C3E5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080" y="30240"/>
                <a:ext cx="11401920" cy="60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53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Review: what well-known mathematical function is defined by this recursive definition: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5</cp:revision>
  <dcterms:created xsi:type="dcterms:W3CDTF">2020-10-21T14:18:28Z</dcterms:created>
  <dcterms:modified xsi:type="dcterms:W3CDTF">2020-10-21T15:19:42Z</dcterms:modified>
</cp:coreProperties>
</file>