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8B09-A572-4D0F-AA1D-B01467309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65371-4333-4ABC-94AF-E9F419AE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E12B-7218-4012-BB51-3E910AF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5120-F062-4FCB-A018-B550F5B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91A5-DC1C-4BE9-B53C-9BE96F6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CD0E-6D8C-43CE-B133-37E4533F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FE4F-B98C-45DF-B480-85FF1D28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A95-A142-4FE4-B199-7D244F44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E88B-6BBF-41BD-A69F-7DB204AA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3082-3561-4003-B8C6-D2D5E1EE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89226-F84D-462C-BD15-C83B0F98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F9075-BA28-4B98-A0F2-111CDEF6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7211-BF1D-4261-BA40-89291340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2157-D14B-482F-861C-772380C4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E468-23DC-4FDF-83B2-E991854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C7ED-F954-4B97-AF24-DC785F4A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2943-4CBC-485F-8A71-7E931A7A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A246-2769-4905-8970-FED69A75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0965-B9A8-4656-934B-747218B7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7C7F-0FF2-4487-BB08-2CB2DBC1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AE00-6B42-4AFE-A530-DE5805A6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386E-D003-4C06-9603-BEE840E2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C3F7-43D2-4A9B-B085-D82FAC7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E994-8F9A-4D3C-A983-1CCF9CC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6828-3231-4B14-BCB0-84A485C9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6AB2-0177-42D0-AC0C-0350A406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FB9-2BA7-473E-A041-21D220755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489-1267-41EF-BDF7-E14C24D9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FB6F-67BC-439F-8715-0B49D689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1C8E-6929-40F7-8A58-021109B2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5354-C96E-4725-86F6-E794A431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712-6D87-4C16-B01A-14E889A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6626-E7B2-4954-ADE2-70924F89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35375-7B2D-4D00-9C98-22F26445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55756-1CD1-48D6-8B9D-3F40EBF4B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F94BB-0670-419B-9479-D9A344DF7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10691-D412-4DE1-98F0-EF9B51F3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3A220-10EB-49B0-9475-9A3973E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56522-5973-4467-8BD5-4D4BE688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9F4A-5719-42BD-8E92-BBDA75F2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D4DFF-6112-45FE-BB41-224D11FE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00DC-B3EA-4C09-8251-DFA2D292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C3590-C1FE-4FEC-AC41-F27362E4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828C9-CC71-4630-8AA7-B70E947A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B9785-C2C8-4A8F-8294-30FF1467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E6AC4-23B1-48C9-929D-DBC6102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AF53-CA02-4924-B1F4-9A73D99F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0CAE-8E0F-421D-9B0B-FFB969B9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38D0-A9CF-409F-B1AE-AC54940B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EE3E-5964-4B83-94DB-77C27120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9263F-2865-4084-8E5C-44C33757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E8398-E068-42A9-B9F7-59BA8CEA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0ED-1973-4DC8-8A95-56316733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22BB1-3866-49E7-8B2F-664DCCFFE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ABE6-5180-4FD5-8CA7-5E456B0F2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12F6-768B-4510-B8B6-8183E10E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0F60-9E57-4E93-9CC4-1A8BE254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DAE0-12D8-458F-A097-7A96E2F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7CACD-D3A9-468F-B8F5-6E9D758B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B1B9-EC24-4464-ABFD-E2097CED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F0AD-AD88-4347-BC13-15ABF9EF2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F3A1-CCD3-46F0-99DA-15498F58CDC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5D6C-2304-434C-B109-BC003E864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66DF-5FA0-4711-8483-B6AE7DE4C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B550-283D-467C-B02B-52CB5FCF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1E50-6FE4-48FE-936B-20112E5F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Deliberately cause an infinite recursion in </a:t>
            </a:r>
            <a:r>
              <a:rPr lang="en-US" dirty="0" err="1"/>
              <a:t>Recurse.java’s</a:t>
            </a:r>
            <a:r>
              <a:rPr lang="en-US" dirty="0"/>
              <a:t> method g().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in the TODO of </a:t>
            </a:r>
            <a:r>
              <a:rPr lang="en-US" dirty="0" err="1"/>
              <a:t>TowersOfHanoiIncomplete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3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2020-10-22T02:17:48Z</dcterms:created>
  <dcterms:modified xsi:type="dcterms:W3CDTF">2020-10-22T02:20:29Z</dcterms:modified>
</cp:coreProperties>
</file>