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5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6FA7-2522-4883-9900-AAC8CC4C7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F0ABB-86AC-43D4-81A4-F08AF4C5A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C716B-209F-4861-8EFF-939F07BD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FCD9-7FF8-4AFE-986D-AC81E8ABBAA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974A4-3953-46D0-9AAE-98E1E85A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C9ECB-EF58-495B-A40F-94A4FB3D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14E8-4954-417F-9990-CF2720247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0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91BA-E1CF-4512-9B61-CA095ABE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72CE4-C7E1-4C62-A79E-8F6D6BB2C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B9756-0587-4521-A82E-91660985C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FCD9-7FF8-4AFE-986D-AC81E8ABBAA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8C9EB-2867-4F0C-8A1C-683CD74F9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4EB19-4426-4916-806B-13F6A8D6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14E8-4954-417F-9990-CF2720247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7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82250-3188-44E5-8337-903E8B6CA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65BA9-4EC9-42C1-9A61-9BC84002B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A8A4A-9D62-40B9-B939-058C86908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FCD9-7FF8-4AFE-986D-AC81E8ABBAA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38516-4CEE-4EAE-B57C-64946366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28EED-9E26-496F-99CD-25D7B68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14E8-4954-417F-9990-CF2720247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6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85D2-2F57-4E1F-99A1-ED0F50BA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A0A35-41CB-4B7F-8CE8-7D3F58237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3E469-F105-47D4-8011-0D00022D5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FCD9-7FF8-4AFE-986D-AC81E8ABBAA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21769-0F69-4C93-8E80-3B0DD46D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0246-48C2-441E-B9A5-47E2A791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14E8-4954-417F-9990-CF2720247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F8D6-674D-4063-9242-B6004008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43979-2A59-482E-AAAA-1000F3DE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809A9-0B6B-486B-A6BD-8ADAB35A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FCD9-7FF8-4AFE-986D-AC81E8ABBAA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6DBF7-BB72-4215-9D80-A869E8AB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30FF9-5C27-40A2-AF28-D3588C7F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14E8-4954-417F-9990-CF2720247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4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EFB4-E2E7-48BB-8030-D80DEE6C2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E2DC1-D07B-43B0-AB51-83CC982C7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87C71-328C-4E1E-88C7-FD0134AF4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BFF9E-94E0-4599-AFBF-338AA236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FCD9-7FF8-4AFE-986D-AC81E8ABBAA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A4D30-25CF-4F0E-ABF7-4D30E91E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86C1B-3904-4B29-98C1-B1A7BDF4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14E8-4954-417F-9990-CF2720247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5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10D3-8516-4874-B1A6-7832379D5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CB781-FB63-4204-BCCB-60ADCE271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69C9B-CABE-43DB-A370-5925F024A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4B9E6-1A23-4117-AA84-2D7F53A27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91647-DE98-43CE-A58F-714E52929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B6675-C47B-4673-A743-AC43D75A1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FCD9-7FF8-4AFE-986D-AC81E8ABBAA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E8D623-2C6D-47CC-A2FB-B06E3FC4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8E747F-EE7D-438F-9FFB-AC536C8D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14E8-4954-417F-9990-CF2720247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5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89D9F-3812-4A54-9AB4-B760F110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4CA6E-EA4F-442A-91B3-783EDD00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FCD9-7FF8-4AFE-986D-AC81E8ABBAA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EF469-6C06-48F2-B7BA-7A7F456A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FAAFE-19FB-450F-95BD-18EA3A09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14E8-4954-417F-9990-CF2720247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7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F60823-96C1-47A2-8EED-FF832485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FCD9-7FF8-4AFE-986D-AC81E8ABBAA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601D9-5A90-446E-B7D7-3082B4F0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8E7C5-0A20-47D6-ADB2-9D94A58F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14E8-4954-417F-9990-CF2720247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0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1EF3-84CA-454D-9A0E-DCFB0F432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824FC-7F23-4922-9154-ADF455085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A00EA-082A-41BD-A797-EB5CEA91A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A983F-3009-437D-817D-46D0C00C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FCD9-7FF8-4AFE-986D-AC81E8ABBAA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87DE1-ECB6-40E8-B02B-608E639D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FAE61-126E-4E5B-89F9-0E17AEF8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14E8-4954-417F-9990-CF2720247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6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70F5E-770C-4561-8C6D-6472ADA6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C041DE-6355-4746-8582-6B839D906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FA5E7-111A-4BC1-800F-80CF5646F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E98BE-A203-4873-9E7C-B5B310BB4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FCD9-7FF8-4AFE-986D-AC81E8ABBAA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464AF-5A51-451D-9228-7B9E0169B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C5184-981C-4283-8D2B-689D2CAD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14E8-4954-417F-9990-CF2720247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0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61A1AD-6022-4D72-9B63-79F866701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8CEEC-5311-45E1-B962-0DCE0A31B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50211-723E-4A92-88B0-C37E1B56E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9FCD9-7FF8-4AFE-986D-AC81E8ABBAA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2B3B5-436A-4CEA-9BE5-D5CA99BCB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EBC47-7A4C-4F5E-9473-B93737C00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114E8-4954-417F-9990-CF2720247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CC14-0A72-4155-8470-36DAC7A73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2494"/>
            <a:ext cx="10515600" cy="560446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Extract a local variable and/or method in QuadraticEquation.java (use Refactor menu)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Practice using program arguments within Eclipse: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Add an argument to your program via Run | Run Configurations… | Arguments | Program arguments.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Print out this argument in the main method.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Run the program and verify that it is working.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Now give your program two integer arguments. Write some code that will multiply these two integers and print out the result. Hint: you will need to use the Integer.parseInt() method.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Practice using the command line: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Copy the QuadraticEquation.java file to an empty folder.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Open a terminal window and navigate to the folder.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Compile the Java program.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Run the program with command line arguments.</a:t>
            </a:r>
          </a:p>
        </p:txBody>
      </p:sp>
    </p:spTree>
    <p:extLst>
      <p:ext uri="{BB962C8B-B14F-4D97-AF65-F5344CB8AC3E}">
        <p14:creationId xmlns:p14="http://schemas.microsoft.com/office/powerpoint/2010/main" val="944032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2</cp:revision>
  <dcterms:created xsi:type="dcterms:W3CDTF">2020-10-25T21:31:26Z</dcterms:created>
  <dcterms:modified xsi:type="dcterms:W3CDTF">2020-10-25T21:35:24Z</dcterms:modified>
</cp:coreProperties>
</file>