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E1AA-C1E9-4CDD-966A-612319F1E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BFBB9-34E9-4227-A255-D028A22D5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0D57-EA7E-404F-9D93-3A772822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A31C-3371-4323-A36A-10416F1484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BC57-AAE6-4658-B03D-5E58660A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811A-5A2C-46AA-8BCD-B4CA2CD4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8DA1-4B73-4A91-9C21-B6165723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F5A1-DC94-421C-835F-B077B5E5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7E3B5-F9DC-483C-A01E-A6FD91660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8759-9B97-4F10-8A58-CC1BEA8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A31C-3371-4323-A36A-10416F1484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93F9E-3CCD-4C31-876A-AC89F47F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108AE-FDD8-4D49-9B4F-E117C99A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8DA1-4B73-4A91-9C21-B6165723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5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2A3D6-D0A7-411B-B65A-3EAD9E120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2937E-E43E-452B-898E-D87F8722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DAC6D-B3DF-4C13-9022-5B8324C6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A31C-3371-4323-A36A-10416F1484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AD67-3A32-42ED-9C3C-4D871703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CF92-A896-46C6-BF08-2A029701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8DA1-4B73-4A91-9C21-B6165723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7DC6-DFD7-40EC-8E9C-0A871ACD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ED82-0EA3-4E8D-8073-A755452E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492D7-CBCB-4482-9E5A-8B75840B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A31C-3371-4323-A36A-10416F1484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1F0C8-B44E-4516-BC2B-36802B19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AEE6A-4CA3-4D59-9DB8-8A5F5BFB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8DA1-4B73-4A91-9C21-B6165723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3FA4-8354-4484-A1F4-6024F605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88A3-3401-4941-9C10-0682AA7A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6265-AD38-4730-A696-E29013CD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A31C-3371-4323-A36A-10416F1484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F1C2-4B56-438E-A5FB-6714FA0B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8A3A-83AD-4393-BA38-B03744D0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8DA1-4B73-4A91-9C21-B6165723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95C2-2BB6-41F6-AE4C-DE0BFA9F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7480-5F78-43CC-97CF-BD9F9BE9E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C55C9-1FE5-4BF9-903D-2360EFE05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5AEB5-8DBD-45C0-BB39-033BF790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A31C-3371-4323-A36A-10416F1484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10889-3D12-4314-8E43-FD95542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9187-13E3-4B91-B923-38386738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8DA1-4B73-4A91-9C21-B6165723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94DA-1E68-47AA-A633-8BFE6789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AACE-F16D-4DC2-9AEF-341617B85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A126B-9075-47BF-A957-AE1B3F16A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87574-42A2-4276-8818-CDAB07A61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453E-3615-40CD-AE5A-F94A07C18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DFA42-EBF9-4584-98FE-914982D4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A31C-3371-4323-A36A-10416F1484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C0F81-544B-4DEA-8773-A97CE86A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CC181-DBAE-4FE7-A286-5F5E659F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8DA1-4B73-4A91-9C21-B6165723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943B-0B72-408C-957D-110A1292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8F38F-9337-4B8F-99E9-A465C7A9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A31C-3371-4323-A36A-10416F1484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C2C1A-0B33-4D20-94C5-251F822F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81663-5FCA-40A6-B1AF-2FB47EB8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8DA1-4B73-4A91-9C21-B6165723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8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C0B91-3D84-42A2-86C2-2DD387A5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A31C-3371-4323-A36A-10416F1484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CBABF-4B93-4975-91ED-73AA0E5D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543D7-2845-498F-89A3-A7EC7FAE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8DA1-4B73-4A91-9C21-B6165723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7A31-0E86-442F-81AD-CEF88CD8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3E6E-96FF-484B-838D-11206BCE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574B7-F2E7-4C65-BD0B-CF2891AC3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85886-16C4-4CFA-83E2-9377F164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A31C-3371-4323-A36A-10416F1484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D9B6-34BF-4B3B-835E-E6258094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24E26-AB58-4E4E-B753-80E4F181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8DA1-4B73-4A91-9C21-B6165723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2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2661-10D7-43D5-ADE2-2A93D307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7B1E9-76A9-4039-AE71-D8BCC6EDF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007D3-1CB9-47F9-9DDC-1376FD0B9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1C8C6-048D-4A42-B528-2D8D3E2C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A31C-3371-4323-A36A-10416F1484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8D952-0513-4510-B4CC-79690709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2D641-69A5-4FE4-9173-555AC161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8DA1-4B73-4A91-9C21-B6165723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7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AA862-2498-4786-BCFF-99C71A96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90E11-C1CA-4B4E-8EC4-830E57217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74F45-4868-44D9-95AC-2204B89E3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A31C-3371-4323-A36A-10416F1484D8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2F12-F706-47F7-B17B-554554191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C65F-306C-4E25-B67E-046401F2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8DA1-4B73-4A91-9C21-B61657232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8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4976C-6BE7-44D3-86EC-32524417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fill in </a:t>
            </a:r>
            <a:r>
              <a:rPr lang="en-US" dirty="0" err="1"/>
              <a:t>doSelectionSort</a:t>
            </a:r>
            <a:r>
              <a:rPr lang="en-US" dirty="0"/>
              <a:t>() in SelectionSortUnfinished.java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Practice graphing and analyzing the running time of an algorithm</a:t>
            </a:r>
          </a:p>
          <a:p>
            <a:pPr lvl="1"/>
            <a:r>
              <a:rPr lang="en-US" dirty="0"/>
              <a:t>Follow the steps in timing-experiment.pptx.</a:t>
            </a:r>
          </a:p>
        </p:txBody>
      </p:sp>
    </p:spTree>
    <p:extLst>
      <p:ext uri="{BB962C8B-B14F-4D97-AF65-F5344CB8AC3E}">
        <p14:creationId xmlns:p14="http://schemas.microsoft.com/office/powerpoint/2010/main" val="317005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MacCormick, John</dc:creator>
  <cp:lastModifiedBy>MacCormick, John</cp:lastModifiedBy>
  <cp:revision>1</cp:revision>
  <dcterms:created xsi:type="dcterms:W3CDTF">2020-11-03T17:02:31Z</dcterms:created>
  <dcterms:modified xsi:type="dcterms:W3CDTF">2020-11-03T17:04:06Z</dcterms:modified>
</cp:coreProperties>
</file>