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BEBF-E098-46F0-B004-3D704D8FF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E2751-30A3-4FB2-B5CC-1B87F9964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5C178-B1BA-4706-8A0B-D6B6558B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6CD6-8C41-4335-AA1F-012D7A39AA2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5F2B0-D672-4F83-9BDF-B16DBA54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1BE0B-4A61-4100-88DC-A1FC4628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F7AA-19D1-4625-93E4-47DB2FCC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1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5801-326A-437C-A5F2-7E8DAB3F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86C14-94C9-42F5-B825-A5273584E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CAC54-82E2-4E73-9832-EA3C53AD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6CD6-8C41-4335-AA1F-012D7A39AA2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B574D-EB92-473A-B359-FF2CDB99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426EA-90DD-4850-97D8-78515261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F7AA-19D1-4625-93E4-47DB2FCC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3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2FE3A-7D2A-4AAC-9668-330A7F5E6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DDAFF-8893-4A2C-BA8C-53C1C9619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28A60-A7A3-41B8-8091-AC2832BD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6CD6-8C41-4335-AA1F-012D7A39AA2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60C16-F2B6-4561-95A1-5C533EE6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F350D-862E-4F00-90F4-36A08B82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F7AA-19D1-4625-93E4-47DB2FCC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0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6021-524C-4F27-9CCE-F28CC936E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D78E-F11B-4EBA-BB05-867D3B089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12C1D-2977-4D0B-A00B-F971C286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6CD6-8C41-4335-AA1F-012D7A39AA2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1B406-DDB6-4C34-BE1F-A1E6F80D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81090-7FD4-4BA2-9C9D-2F6A02C8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F7AA-19D1-4625-93E4-47DB2FCC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9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2F57-4872-4812-BC8C-A89973B4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9257E-38FA-415E-A933-21DF0E06B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C38B9-BC66-433F-8D5A-DA865E8C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6CD6-8C41-4335-AA1F-012D7A39AA2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4561E-43D5-44F7-9DD3-685748AF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82AA8-A96E-4CDF-AC67-A24740CF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F7AA-19D1-4625-93E4-47DB2FCC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5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55D5-B50B-4D05-B11F-51B79BBD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F8E3D-8053-4803-A5BD-3771A9151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7C061-3EC8-4F02-945E-B9AF00D86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30A1F-D382-49E7-BFB2-5706BB8E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6CD6-8C41-4335-AA1F-012D7A39AA2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11F84-9536-4BA3-8E11-1F8129C1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247B7-96C5-45AD-9536-403F56F9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F7AA-19D1-4625-93E4-47DB2FCC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4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EFC6-50EA-47F5-8AFD-6FA1F535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B43E1-5A35-47C5-976F-E49CF49CA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2EDA1-9AFB-4B76-AE88-BD23D603F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9CD68-5690-49A9-869B-B323753EF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546A2-6063-4113-9506-86ED29121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A9197-CC61-426D-9AF5-D25EF433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6CD6-8C41-4335-AA1F-012D7A39AA2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9282CF-36A5-42E7-B7F6-B77E39C3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566EB-3C15-448F-A86E-F959E03C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F7AA-19D1-4625-93E4-47DB2FCC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7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F58B-B564-497A-BFC2-CC1CDC66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F3F01C-7702-4801-AE55-44835441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6CD6-8C41-4335-AA1F-012D7A39AA2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0E856-BFA8-4837-9E37-70E93786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258A5-D07F-4589-83C5-9ACEA214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F7AA-19D1-4625-93E4-47DB2FCC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7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A4D07F-C2A1-4FEF-B673-69405732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6CD6-8C41-4335-AA1F-012D7A39AA2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3B11D-4E50-4A08-A821-6F7C9BDE8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DF546-C8DD-4CDC-9B7F-AF416AB3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F7AA-19D1-4625-93E4-47DB2FCC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45DE-22AA-41EB-97D4-3E344660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43139-AF82-4D04-9C26-C59C78ECC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870C3-72FE-478E-AEA4-AA6FA8CDF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BBDEA-36E2-45BA-87A1-764280D2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6CD6-8C41-4335-AA1F-012D7A39AA2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42782-DE72-4248-9C8A-6F58AFD3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E1403-D027-45F9-AFB7-1CCD958B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F7AA-19D1-4625-93E4-47DB2FCC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9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4AF80-EC1E-4978-AB91-D8FF25D3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8075E-D637-4FDA-8F36-8ABD21856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67BA0-B45E-4182-9963-EFB41CC49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A66FF-FC1C-453F-AFAF-9026A178B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6CD6-8C41-4335-AA1F-012D7A39AA2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85556-134A-44E7-BBCD-039595F5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B420A-1F4D-4100-A2C4-F6D2718A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F7AA-19D1-4625-93E4-47DB2FCC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8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6C10-A232-4DBE-A64F-B591A3947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08382-F1B4-4D5F-812B-BC63BCE28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F0D04-366F-4EE0-AD97-D589C4574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96CD6-8C41-4335-AA1F-012D7A39AA2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167AD-9461-4B2F-8058-A2D08696C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9D5D5-CE88-4EF3-AD06-196B3FC70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3F7AA-19D1-4625-93E4-47DB2FCC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7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9BB8BE-1351-4D9B-B761-F84A0B5B6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877B9-996D-49D8-9C00-B0A32239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36" y="312484"/>
            <a:ext cx="3785554" cy="2199341"/>
          </a:xfrm>
        </p:spPr>
        <p:txBody>
          <a:bodyPr anchor="b">
            <a:normAutofit/>
          </a:bodyPr>
          <a:lstStyle/>
          <a:p>
            <a:r>
              <a:rPr lang="en-US" sz="4000" dirty="0"/>
              <a:t>Asymptotic analysis of selection sort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41371D-31F5-441A-9862-661CBCE0E0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1973" b="22675"/>
          <a:stretch/>
        </p:blipFill>
        <p:spPr>
          <a:xfrm>
            <a:off x="3498027" y="312484"/>
            <a:ext cx="8515008" cy="645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5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9BB8BE-1351-4D9B-B761-F84A0B5B6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4E624D0-0164-4FA3-A115-303452C70B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4157" b="24762"/>
          <a:stretch/>
        </p:blipFill>
        <p:spPr>
          <a:xfrm>
            <a:off x="3247053" y="98275"/>
            <a:ext cx="8873413" cy="67597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0877B9-996D-49D8-9C00-B0A32239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36" y="312484"/>
            <a:ext cx="3785554" cy="2199341"/>
          </a:xfrm>
        </p:spPr>
        <p:txBody>
          <a:bodyPr anchor="b">
            <a:normAutofit/>
          </a:bodyPr>
          <a:lstStyle/>
          <a:p>
            <a:r>
              <a:rPr lang="en-US" sz="4000" dirty="0"/>
              <a:t>Asymptotic analysis of merge sort</a:t>
            </a:r>
          </a:p>
        </p:txBody>
      </p:sp>
    </p:spTree>
    <p:extLst>
      <p:ext uri="{BB962C8B-B14F-4D97-AF65-F5344CB8AC3E}">
        <p14:creationId xmlns:p14="http://schemas.microsoft.com/office/powerpoint/2010/main" val="4010333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Asymptotic analysis of selection sort</vt:lpstr>
      <vt:lpstr>Asymptotic analysis of merge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2</cp:revision>
  <dcterms:created xsi:type="dcterms:W3CDTF">2020-11-06T16:24:45Z</dcterms:created>
  <dcterms:modified xsi:type="dcterms:W3CDTF">2020-11-06T16:28:01Z</dcterms:modified>
</cp:coreProperties>
</file>