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2EE6-3B3B-424D-B1AD-74627C8EC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3976-011F-4CF3-AFC6-3CF3D275A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678D-6163-4023-86A5-CD1AB855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9407C-2D83-4248-9A1C-B7162725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BBD9-EDD4-4194-BC00-339FBC19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0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690-DBAD-4995-A3DD-72FAC535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3BAE0-5B69-45B5-9DCD-199A84F55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C859-C650-47C0-B660-91A30CE4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12F30-7AF2-4A2F-94C5-994EC996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E1E4-EC66-4E52-9842-BFB66858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BC717-BD15-4F25-BA8B-F7D3E81E8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EB2C7-D591-4083-8414-479D5D613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340F-48AE-470E-8914-FC739F5E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A10E-2EC3-4687-919A-30701501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FE3C-BCAD-4064-B4C1-7BE0778C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5F11-1D7F-47AA-9D11-DE41C149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3DE0-A981-41FD-99F0-B63A8A54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9FC7-AB34-43C7-BDC3-D79847E2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3D32-C161-4E4F-8DAB-CB574351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DC984-C8BE-4931-BFD8-BBBF3EA8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6905-EB78-41F2-B89E-03104647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6294-1016-43C8-8782-2747DAC8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D8F7-862D-491B-AFD8-0BEC338F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C87F-0CE0-468F-BAFA-416F1EA5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18D1-B07B-494F-9651-AE0506C4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FD62-76ED-4088-814D-85749251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817B-B503-466D-A896-852375567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88CB7-545C-411C-BE69-DC663513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C3027-B81D-430A-ADFD-5030FE97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8F7B-789D-4B44-8C32-F89E4A7F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C0A6F-7AB1-49EC-BFFB-DC75776F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FCDB-4E24-4CAD-8525-409D2761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DF60E-F182-4BD1-BC41-5A7BC191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34637-2788-4547-8B20-590A10B1F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8A638-0B65-4D0C-8AB4-9E257B515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D9A53-E0E9-49B3-B0B8-A646EA441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A8393-798C-4A79-A76C-84BC1B4B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86F52-BEA7-4E12-8FEE-AB325898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0DA5F-E5D8-4F3B-A95D-54F762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6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3E5B-1E62-472A-B12E-E758838A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34BDE-50D5-4F61-B2E0-A0C121B6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0A9BE-BADA-4240-893D-3792F8F6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4CB3E-6D82-4F06-A324-A62ADB3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CFED1-53B2-4F68-97AB-AFEC3853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F49B1-CEB0-416C-8992-268CA56A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40DD-98CA-42ED-B9B4-5294991E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4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900-9956-4F9D-8392-9EF895D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D893-FC5A-4127-8014-542E9307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3DF3-3721-456E-BE50-21D4AFAB7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AF2A3-421B-4B27-8962-2C8D8F9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D56B-25DF-4067-AB3B-3D521EB8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40E99-A2D7-443B-A322-D2562E67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DD7F-A14C-4552-8B17-3C0DD567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9E538-E4B1-439E-B2F4-CA511F068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ADDD9-BB62-4075-BA01-70467F2EB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770B-26D9-4594-B923-96A40B2A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1FAE4-1D37-4E9F-98D6-C6C92D5C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3C46A-11B4-40A8-9665-2D97B197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85E3F-CC00-450F-BFA3-CBCE4F4C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0D7CA-012E-4AC9-9D9C-EDA10AEF2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BDBC-FF9C-4DA6-92F1-0176CAAAC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6121-B6D4-42D0-AB6F-B945B8338DF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C939-DD19-44BB-B60F-A2C5FF726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1ECE-0961-4A18-8ABA-5C7B6605A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4C9C-98DE-4515-855B-222E84DE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476A-DCC6-44C2-9C84-FB72C75B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computational complexity of linear search, stating your answer using big-O notation.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the implementation of binary search using recursion, by filling in the TODOs of SearchUnfinished.java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happens if you use the </a:t>
            </a:r>
            <a:r>
              <a:rPr lang="en-US" dirty="0" err="1"/>
              <a:t>java.util.Collections.binarySearch</a:t>
            </a:r>
            <a:r>
              <a:rPr lang="en-US" dirty="0"/>
              <a:t>() on a collection that is not sorted?</a:t>
            </a:r>
          </a:p>
        </p:txBody>
      </p:sp>
    </p:spTree>
    <p:extLst>
      <p:ext uri="{BB962C8B-B14F-4D97-AF65-F5344CB8AC3E}">
        <p14:creationId xmlns:p14="http://schemas.microsoft.com/office/powerpoint/2010/main" val="225891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2020-11-08T22:17:34Z</dcterms:created>
  <dcterms:modified xsi:type="dcterms:W3CDTF">2020-11-08T22:22:29Z</dcterms:modified>
</cp:coreProperties>
</file>